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28"/>
  </p:notesMasterIdLst>
  <p:sldIdLst>
    <p:sldId id="256" r:id="rId5"/>
    <p:sldId id="1744" r:id="rId6"/>
    <p:sldId id="759" r:id="rId7"/>
    <p:sldId id="307" r:id="rId8"/>
    <p:sldId id="304" r:id="rId9"/>
    <p:sldId id="300" r:id="rId10"/>
    <p:sldId id="1745" r:id="rId11"/>
    <p:sldId id="1777" r:id="rId12"/>
    <p:sldId id="1778" r:id="rId13"/>
    <p:sldId id="1779" r:id="rId14"/>
    <p:sldId id="1781" r:id="rId15"/>
    <p:sldId id="1786" r:id="rId16"/>
    <p:sldId id="1784" r:id="rId17"/>
    <p:sldId id="1785" r:id="rId18"/>
    <p:sldId id="1780" r:id="rId19"/>
    <p:sldId id="1783" r:id="rId20"/>
    <p:sldId id="1782" r:id="rId21"/>
    <p:sldId id="1788" r:id="rId22"/>
    <p:sldId id="1776" r:id="rId23"/>
    <p:sldId id="1775" r:id="rId24"/>
    <p:sldId id="1787" r:id="rId25"/>
    <p:sldId id="1789" r:id="rId26"/>
    <p:sldId id="1725" r:id="rId27"/>
  </p:sldIdLst>
  <p:sldSz cx="12192000" cy="6858000"/>
  <p:notesSz cx="6858000" cy="9144000"/>
  <p:embeddedFontLst>
    <p:embeddedFont>
      <p:font typeface="Georgia" panose="02040502050405020303" pitchFamily="18" charset="0"/>
      <p:regular r:id="rId29"/>
      <p:bold r:id="rId30"/>
      <p:italic r:id="rId31"/>
      <p:boldItalic r:id="rId32"/>
    </p:embeddedFont>
    <p:embeddedFont>
      <p:font typeface="Nunito" pitchFamily="2" charset="0"/>
      <p:regular r:id="rId33"/>
      <p:bold r:id="rId34"/>
      <p:italic r:id="rId35"/>
      <p:boldItalic r:id="rId36"/>
    </p:embeddedFont>
    <p:embeddedFont>
      <p:font typeface="Open Sans" panose="020B0606030504020204" pitchFamily="34" charset="0"/>
      <p:regular r:id="rId37"/>
      <p:bold r:id="rId38"/>
      <p:italic r:id="rId39"/>
      <p:boldItalic r:id="rId40"/>
    </p:embeddedFont>
    <p:embeddedFont>
      <p:font typeface="PT Sans" panose="020B0503020203020204" pitchFamily="34" charset="0"/>
      <p:regular r:id="rId41"/>
      <p:bold r:id="rId42"/>
      <p:italic r:id="rId43"/>
      <p:boldItalic r:id="rId44"/>
    </p:embeddedFont>
    <p:embeddedFont>
      <p:font typeface="Roboto" panose="02000000000000000000" pitchFamily="2" charset="0"/>
      <p:regular r:id="rId45"/>
      <p:bold r:id="rId46"/>
      <p:italic r:id="rId47"/>
      <p:boldItalic r:id="rId48"/>
    </p:embeddedFont>
    <p:embeddedFont>
      <p:font typeface="Rubik" panose="020B0604020202020204" charset="-79"/>
      <p:regular r:id="rId49"/>
      <p:bold r:id="rId50"/>
      <p:italic r:id="rId51"/>
      <p:boldItalic r:id="rId52"/>
    </p:embeddedFont>
    <p:embeddedFont>
      <p:font typeface="Trebuchet MS" panose="020B0603020202020204" pitchFamily="34" charset="0"/>
      <p:regular r:id="rId53"/>
      <p:bold r:id="rId54"/>
      <p:italic r:id="rId55"/>
      <p:boldItalic r:id="rId56"/>
    </p:embeddedFont>
    <p:embeddedFont>
      <p:font typeface="Verdana" panose="020B0604030504040204" pitchFamily="34" charset="0"/>
      <p:regular r:id="rId57"/>
      <p:bold r:id="rId58"/>
      <p:italic r:id="rId59"/>
      <p:boldItalic r:id="rId6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8" roundtripDataSignature="AMtx7mh27SvOscsy8giEqMa1YrFoBeFR/Q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A7B0855-3403-B8AD-E58A-DAC723929452}" name="Leslie Ashburner" initials="" userId="S::T0047643@wf.uct.ac.za::97703ced-4e32-457b-855d-f46e325684c4" providerId="AD"/>
  <p188:author id="{FEF3DB83-4B3A-D1BF-A7EE-BEEE8F1FDEA0}" name="Augusta Njogo" initials="AN" userId="S::anjogo@O365.strathmore.edu::fb3049aa-2105-42ab-9f0e-a5f69f2224e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1D"/>
    <a:srgbClr val="00BC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26B8D3-16CC-E2E7-4B62-B4CA011619EC}" v="6" dt="2024-10-30T14:24:06.533"/>
  </p1510:revLst>
</p1510:revInfo>
</file>

<file path=ppt/tableStyles.xml><?xml version="1.0" encoding="utf-8"?>
<a:tblStyleLst xmlns:a="http://schemas.openxmlformats.org/drawingml/2006/main" def="{10B523D2-286A-460D-BDEE-533E220F520A}">
  <a:tblStyle styleId="{10B523D2-286A-460D-BDEE-533E220F520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020" autoAdjust="0"/>
    <p:restoredTop sz="92344"/>
  </p:normalViewPr>
  <p:slideViewPr>
    <p:cSldViewPr snapToGrid="0">
      <p:cViewPr varScale="1">
        <p:scale>
          <a:sx n="92" d="100"/>
          <a:sy n="92" d="100"/>
        </p:scale>
        <p:origin x="20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openxmlformats.org/officeDocument/2006/relationships/font" Target="fonts/font19.fntdata"/><Relationship Id="rId50" Type="http://schemas.openxmlformats.org/officeDocument/2006/relationships/font" Target="fonts/font22.fntdata"/><Relationship Id="rId55" Type="http://schemas.openxmlformats.org/officeDocument/2006/relationships/font" Target="fonts/font27.fntdata"/><Relationship Id="rId11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font" Target="fonts/font1.fntdata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font" Target="fonts/font17.fntdata"/><Relationship Id="rId53" Type="http://schemas.openxmlformats.org/officeDocument/2006/relationships/font" Target="fonts/font25.fntdata"/><Relationship Id="rId58" Type="http://schemas.openxmlformats.org/officeDocument/2006/relationships/font" Target="fonts/font30.fntdata"/><Relationship Id="rId110" Type="http://schemas.openxmlformats.org/officeDocument/2006/relationships/viewProps" Target="viewProps.xml"/><Relationship Id="rId115" Type="http://schemas.microsoft.com/office/2018/10/relationships/authors" Target="author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font" Target="fonts/font15.fntdata"/><Relationship Id="rId48" Type="http://schemas.openxmlformats.org/officeDocument/2006/relationships/font" Target="fonts/font20.fntdata"/><Relationship Id="rId56" Type="http://schemas.openxmlformats.org/officeDocument/2006/relationships/font" Target="fonts/font28.fntdata"/><Relationship Id="rId113" Type="http://schemas.microsoft.com/office/2016/11/relationships/changesInfo" Target="changesInfos/changesInfo1.xml"/><Relationship Id="rId8" Type="http://schemas.openxmlformats.org/officeDocument/2006/relationships/slide" Target="slides/slide4.xml"/><Relationship Id="rId51" Type="http://schemas.openxmlformats.org/officeDocument/2006/relationships/font" Target="fonts/font23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font" Target="fonts/font18.fntdata"/><Relationship Id="rId59" Type="http://schemas.openxmlformats.org/officeDocument/2006/relationships/font" Target="fonts/font31.fntdata"/><Relationship Id="rId108" Type="http://customschemas.google.com/relationships/presentationmetadata" Target="metadata"/><Relationship Id="rId20" Type="http://schemas.openxmlformats.org/officeDocument/2006/relationships/slide" Target="slides/slide16.xml"/><Relationship Id="rId41" Type="http://schemas.openxmlformats.org/officeDocument/2006/relationships/font" Target="fonts/font13.fntdata"/><Relationship Id="rId54" Type="http://schemas.openxmlformats.org/officeDocument/2006/relationships/font" Target="fonts/font26.fntdata"/><Relationship Id="rId11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49" Type="http://schemas.openxmlformats.org/officeDocument/2006/relationships/font" Target="fonts/font21.fntdata"/><Relationship Id="rId57" Type="http://schemas.openxmlformats.org/officeDocument/2006/relationships/font" Target="fonts/font29.fntdata"/><Relationship Id="rId114" Type="http://schemas.microsoft.com/office/2015/10/relationships/revisionInfo" Target="revisionInfo.xml"/><Relationship Id="rId10" Type="http://schemas.openxmlformats.org/officeDocument/2006/relationships/slide" Target="slides/slide6.xml"/><Relationship Id="rId31" Type="http://schemas.openxmlformats.org/officeDocument/2006/relationships/font" Target="fonts/font3.fntdata"/><Relationship Id="rId44" Type="http://schemas.openxmlformats.org/officeDocument/2006/relationships/font" Target="fonts/font16.fntdata"/><Relationship Id="rId52" Type="http://schemas.openxmlformats.org/officeDocument/2006/relationships/font" Target="fonts/font24.fntdata"/><Relationship Id="rId60" Type="http://schemas.openxmlformats.org/officeDocument/2006/relationships/font" Target="fonts/font3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font" Target="fonts/font11.fntdata"/><Relationship Id="rId10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slie Ashburner" userId="S::t0047643_wf.uct.ac.za#ext#@lgi-consulting.com::8fa168fa-bb7a-460e-95bd-faa1475d6c09" providerId="AD" clId="Web-{3A26B8D3-16CC-E2E7-4B62-B4CA011619EC}"/>
    <pc:docChg chg="modSld">
      <pc:chgData name="Leslie Ashburner" userId="S::t0047643_wf.uct.ac.za#ext#@lgi-consulting.com::8fa168fa-bb7a-460e-95bd-faa1475d6c09" providerId="AD" clId="Web-{3A26B8D3-16CC-E2E7-4B62-B4CA011619EC}" dt="2024-10-30T14:24:04.377" v="4" actId="20577"/>
      <pc:docMkLst>
        <pc:docMk/>
      </pc:docMkLst>
      <pc:sldChg chg="modSp">
        <pc:chgData name="Leslie Ashburner" userId="S::t0047643_wf.uct.ac.za#ext#@lgi-consulting.com::8fa168fa-bb7a-460e-95bd-faa1475d6c09" providerId="AD" clId="Web-{3A26B8D3-16CC-E2E7-4B62-B4CA011619EC}" dt="2024-10-30T14:24:04.377" v="4" actId="20577"/>
        <pc:sldMkLst>
          <pc:docMk/>
          <pc:sldMk cId="900498122" sldId="1777"/>
        </pc:sldMkLst>
        <pc:spChg chg="mod">
          <ac:chgData name="Leslie Ashburner" userId="S::t0047643_wf.uct.ac.za#ext#@lgi-consulting.com::8fa168fa-bb7a-460e-95bd-faa1475d6c09" providerId="AD" clId="Web-{3A26B8D3-16CC-E2E7-4B62-B4CA011619EC}" dt="2024-10-30T14:24:04.377" v="4" actId="20577"/>
          <ac:spMkLst>
            <pc:docMk/>
            <pc:sldMk cId="900498122" sldId="1777"/>
            <ac:spMk id="36" creationId="{9A629F00-2B17-E895-0D65-787E9177EBD6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sv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sv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C2CA6D-985D-4CD7-9127-E18EDBA2FD56}" type="doc">
      <dgm:prSet loTypeId="urn:microsoft.com/office/officeart/2016/7/layout/LinearArrowProcessNumbered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E228E5B-CF52-410E-B77D-7E197D10B14B}">
      <dgm:prSet custT="1"/>
      <dgm:spPr/>
      <dgm:t>
        <a:bodyPr/>
        <a:lstStyle/>
        <a:p>
          <a:r>
            <a:rPr lang="en-US" sz="2000" dirty="0"/>
            <a:t>Data Collection </a:t>
          </a:r>
        </a:p>
      </dgm:t>
    </dgm:pt>
    <dgm:pt modelId="{097B0CF3-5FE2-4071-BA5F-F41D00227457}" type="parTrans" cxnId="{2A7679B3-1CDB-4BEC-A966-6D8854DC465F}">
      <dgm:prSet/>
      <dgm:spPr/>
      <dgm:t>
        <a:bodyPr/>
        <a:lstStyle/>
        <a:p>
          <a:endParaRPr lang="en-US"/>
        </a:p>
      </dgm:t>
    </dgm:pt>
    <dgm:pt modelId="{9C1A1C3B-0A22-4018-810D-C3C15E24D03C}" type="sibTrans" cxnId="{2A7679B3-1CDB-4BEC-A966-6D8854DC465F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DB628CFB-1F2E-4A62-8065-D0A2EBEB2252}">
      <dgm:prSet custT="1"/>
      <dgm:spPr/>
      <dgm:t>
        <a:bodyPr/>
        <a:lstStyle/>
        <a:p>
          <a:r>
            <a:rPr lang="en-US" sz="2000" dirty="0"/>
            <a:t>Data Cleaning and Review</a:t>
          </a:r>
          <a:r>
            <a:rPr lang="en-US" sz="1600" dirty="0"/>
            <a:t> </a:t>
          </a:r>
        </a:p>
      </dgm:t>
    </dgm:pt>
    <dgm:pt modelId="{064860F0-591D-4305-92F6-9467AB643013}" type="parTrans" cxnId="{3BB03AA6-3A4E-4171-A93C-F9ED022A2721}">
      <dgm:prSet/>
      <dgm:spPr/>
      <dgm:t>
        <a:bodyPr/>
        <a:lstStyle/>
        <a:p>
          <a:endParaRPr lang="en-US"/>
        </a:p>
      </dgm:t>
    </dgm:pt>
    <dgm:pt modelId="{E17F2558-1F72-4153-AF15-8451B039CECB}" type="sibTrans" cxnId="{3BB03AA6-3A4E-4171-A93C-F9ED022A2721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63BE00F5-8981-4F35-A44F-50AD61AABAA6}">
      <dgm:prSet/>
      <dgm:spPr/>
      <dgm:t>
        <a:bodyPr/>
        <a:lstStyle/>
        <a:p>
          <a:r>
            <a:rPr lang="en-US" dirty="0"/>
            <a:t>Developing data themes  </a:t>
          </a:r>
        </a:p>
      </dgm:t>
    </dgm:pt>
    <dgm:pt modelId="{FE46BB13-F2B5-480A-9B49-A011F8AEED6D}" type="parTrans" cxnId="{39F5BB46-1DB5-4D9D-856D-3B78A7D1E656}">
      <dgm:prSet/>
      <dgm:spPr/>
      <dgm:t>
        <a:bodyPr/>
        <a:lstStyle/>
        <a:p>
          <a:endParaRPr lang="en-US"/>
        </a:p>
      </dgm:t>
    </dgm:pt>
    <dgm:pt modelId="{E62EAEB1-5E89-40AE-9598-D5F54ADBE81A}" type="sibTrans" cxnId="{39F5BB46-1DB5-4D9D-856D-3B78A7D1E656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02DEE79E-ED24-478F-AA4B-FB0B7784E5D6}">
      <dgm:prSet custT="1"/>
      <dgm:spPr/>
      <dgm:t>
        <a:bodyPr/>
        <a:lstStyle/>
        <a:p>
          <a:r>
            <a:rPr lang="en-US" sz="2000" dirty="0"/>
            <a:t>Theme definition </a:t>
          </a:r>
        </a:p>
      </dgm:t>
    </dgm:pt>
    <dgm:pt modelId="{72ED92B3-2632-4C0D-8B23-87174A3DCF56}" type="parTrans" cxnId="{7AB3FC57-5E3D-4777-9341-75CE920A4343}">
      <dgm:prSet/>
      <dgm:spPr/>
      <dgm:t>
        <a:bodyPr/>
        <a:lstStyle/>
        <a:p>
          <a:endParaRPr lang="en-US"/>
        </a:p>
      </dgm:t>
    </dgm:pt>
    <dgm:pt modelId="{EE5FE151-E970-406E-A451-50D34FF179E6}" type="sibTrans" cxnId="{7AB3FC57-5E3D-4777-9341-75CE920A4343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6D1E93C4-2015-40BF-9265-9818047D85D6}">
      <dgm:prSet/>
      <dgm:spPr/>
      <dgm:t>
        <a:bodyPr/>
        <a:lstStyle/>
        <a:p>
          <a:r>
            <a:rPr lang="en-US" dirty="0"/>
            <a:t>Analysis</a:t>
          </a:r>
        </a:p>
      </dgm:t>
    </dgm:pt>
    <dgm:pt modelId="{FF266323-473A-4D26-A248-8C97A72BBBA7}" type="parTrans" cxnId="{D5227A6E-9F7C-4A98-AEE1-AF19D556BC26}">
      <dgm:prSet/>
      <dgm:spPr/>
      <dgm:t>
        <a:bodyPr/>
        <a:lstStyle/>
        <a:p>
          <a:endParaRPr lang="en-US"/>
        </a:p>
      </dgm:t>
    </dgm:pt>
    <dgm:pt modelId="{85B3BEC8-4E32-4145-9698-601F5E2362F5}" type="sibTrans" cxnId="{D5227A6E-9F7C-4A98-AEE1-AF19D556BC26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53990F6E-4ED3-4C32-9D5E-D99903743D25}">
      <dgm:prSet custT="1"/>
      <dgm:spPr/>
      <dgm:t>
        <a:bodyPr/>
        <a:lstStyle/>
        <a:p>
          <a:r>
            <a:rPr lang="en-US" sz="2000" dirty="0"/>
            <a:t>Report writing</a:t>
          </a:r>
        </a:p>
      </dgm:t>
    </dgm:pt>
    <dgm:pt modelId="{D9DB149B-2A0C-4B85-909D-28E153189E8B}" type="parTrans" cxnId="{9BDA559B-9E14-4D75-8383-B9A7BAB204ED}">
      <dgm:prSet/>
      <dgm:spPr/>
      <dgm:t>
        <a:bodyPr/>
        <a:lstStyle/>
        <a:p>
          <a:endParaRPr lang="en-US"/>
        </a:p>
      </dgm:t>
    </dgm:pt>
    <dgm:pt modelId="{3AB131F8-0424-47FE-BAE7-E56BF1444EC5}" type="sibTrans" cxnId="{9BDA559B-9E14-4D75-8383-B9A7BAB204ED}">
      <dgm:prSet phldrT="6" phldr="0"/>
      <dgm:spPr/>
      <dgm:t>
        <a:bodyPr/>
        <a:lstStyle/>
        <a:p>
          <a:r>
            <a:rPr lang="en-US"/>
            <a:t>6</a:t>
          </a:r>
        </a:p>
      </dgm:t>
    </dgm:pt>
    <dgm:pt modelId="{466A5C55-E801-41F0-AEE4-6F8BC82A5799}" type="pres">
      <dgm:prSet presAssocID="{B2C2CA6D-985D-4CD7-9127-E18EDBA2FD56}" presName="linearFlow" presStyleCnt="0">
        <dgm:presLayoutVars>
          <dgm:dir/>
          <dgm:animLvl val="lvl"/>
          <dgm:resizeHandles val="exact"/>
        </dgm:presLayoutVars>
      </dgm:prSet>
      <dgm:spPr/>
    </dgm:pt>
    <dgm:pt modelId="{DB3496E6-F6B0-4AAC-8FD2-8C34895586AD}" type="pres">
      <dgm:prSet presAssocID="{EE228E5B-CF52-410E-B77D-7E197D10B14B}" presName="compositeNode" presStyleCnt="0"/>
      <dgm:spPr/>
    </dgm:pt>
    <dgm:pt modelId="{464C4657-FB1F-44A4-95B3-D5DD05796C3D}" type="pres">
      <dgm:prSet presAssocID="{EE228E5B-CF52-410E-B77D-7E197D10B14B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396FCC62-CF26-4D13-974C-6E95F94972F7}" type="pres">
      <dgm:prSet presAssocID="{EE228E5B-CF52-410E-B77D-7E197D10B14B}" presName="parSh" presStyleCnt="0"/>
      <dgm:spPr/>
    </dgm:pt>
    <dgm:pt modelId="{650D6488-108F-4BC8-8039-B38F2DF9E3C3}" type="pres">
      <dgm:prSet presAssocID="{EE228E5B-CF52-410E-B77D-7E197D10B14B}" presName="lineNode" presStyleLbl="alignAccFollowNode1" presStyleIdx="0" presStyleCnt="18"/>
      <dgm:spPr/>
    </dgm:pt>
    <dgm:pt modelId="{2DF8509C-9924-4D1C-AFB5-B5468FC51F68}" type="pres">
      <dgm:prSet presAssocID="{EE228E5B-CF52-410E-B77D-7E197D10B14B}" presName="lineArrowNode" presStyleLbl="alignAccFollowNode1" presStyleIdx="1" presStyleCnt="18"/>
      <dgm:spPr/>
    </dgm:pt>
    <dgm:pt modelId="{2F066C60-1E7B-4418-AD36-CA1A6A81E48F}" type="pres">
      <dgm:prSet presAssocID="{9C1A1C3B-0A22-4018-810D-C3C15E24D03C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4A3864B8-522E-46E7-85C0-AB83E697F912}" type="pres">
      <dgm:prSet presAssocID="{9C1A1C3B-0A22-4018-810D-C3C15E24D03C}" presName="spacerBetweenCircleAndCallout" presStyleCnt="0">
        <dgm:presLayoutVars/>
      </dgm:prSet>
      <dgm:spPr/>
    </dgm:pt>
    <dgm:pt modelId="{6002BAD7-57B9-48A7-A6DE-136B262ED281}" type="pres">
      <dgm:prSet presAssocID="{EE228E5B-CF52-410E-B77D-7E197D10B14B}" presName="nodeText" presStyleLbl="alignAccFollowNode1" presStyleIdx="2" presStyleCnt="18">
        <dgm:presLayoutVars>
          <dgm:bulletEnabled val="1"/>
        </dgm:presLayoutVars>
      </dgm:prSet>
      <dgm:spPr/>
    </dgm:pt>
    <dgm:pt modelId="{120F004F-3FA5-4072-A075-1B9D6D8318D4}" type="pres">
      <dgm:prSet presAssocID="{9C1A1C3B-0A22-4018-810D-C3C15E24D03C}" presName="sibTransComposite" presStyleCnt="0"/>
      <dgm:spPr/>
    </dgm:pt>
    <dgm:pt modelId="{F183148A-F87F-47F4-AF13-7164A28203F7}" type="pres">
      <dgm:prSet presAssocID="{DB628CFB-1F2E-4A62-8065-D0A2EBEB2252}" presName="compositeNode" presStyleCnt="0"/>
      <dgm:spPr/>
    </dgm:pt>
    <dgm:pt modelId="{705D0E34-684F-4F13-A9AE-49DB27318D6F}" type="pres">
      <dgm:prSet presAssocID="{DB628CFB-1F2E-4A62-8065-D0A2EBEB2252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B6A2A891-3AFE-4599-95FA-6ADF5E557126}" type="pres">
      <dgm:prSet presAssocID="{DB628CFB-1F2E-4A62-8065-D0A2EBEB2252}" presName="parSh" presStyleCnt="0"/>
      <dgm:spPr/>
    </dgm:pt>
    <dgm:pt modelId="{3398F2D3-8F60-4DE8-8332-DA4B9DACBC3F}" type="pres">
      <dgm:prSet presAssocID="{DB628CFB-1F2E-4A62-8065-D0A2EBEB2252}" presName="lineNode" presStyleLbl="alignAccFollowNode1" presStyleIdx="3" presStyleCnt="18"/>
      <dgm:spPr/>
    </dgm:pt>
    <dgm:pt modelId="{9761C82E-688D-4476-B9C0-21F1B69C1580}" type="pres">
      <dgm:prSet presAssocID="{DB628CFB-1F2E-4A62-8065-D0A2EBEB2252}" presName="lineArrowNode" presStyleLbl="alignAccFollowNode1" presStyleIdx="4" presStyleCnt="18"/>
      <dgm:spPr/>
    </dgm:pt>
    <dgm:pt modelId="{DDA0A768-A5AD-4DCF-AF85-62C4EA7823AF}" type="pres">
      <dgm:prSet presAssocID="{E17F2558-1F72-4153-AF15-8451B039CECB}" presName="sibTransNodeCircle" presStyleLbl="alignNode1" presStyleIdx="1" presStyleCnt="6">
        <dgm:presLayoutVars>
          <dgm:chMax val="0"/>
          <dgm:bulletEnabled/>
        </dgm:presLayoutVars>
      </dgm:prSet>
      <dgm:spPr/>
    </dgm:pt>
    <dgm:pt modelId="{C31CE66B-C03C-4E46-8FFF-E6A6564DE1EA}" type="pres">
      <dgm:prSet presAssocID="{E17F2558-1F72-4153-AF15-8451B039CECB}" presName="spacerBetweenCircleAndCallout" presStyleCnt="0">
        <dgm:presLayoutVars/>
      </dgm:prSet>
      <dgm:spPr/>
    </dgm:pt>
    <dgm:pt modelId="{C3502D60-A428-496D-A1B1-2598898DF0B8}" type="pres">
      <dgm:prSet presAssocID="{DB628CFB-1F2E-4A62-8065-D0A2EBEB2252}" presName="nodeText" presStyleLbl="alignAccFollowNode1" presStyleIdx="5" presStyleCnt="18" custScaleX="85413" custScaleY="100000">
        <dgm:presLayoutVars>
          <dgm:bulletEnabled val="1"/>
        </dgm:presLayoutVars>
      </dgm:prSet>
      <dgm:spPr/>
    </dgm:pt>
    <dgm:pt modelId="{091385FD-4693-45D4-9965-6F027EA434F7}" type="pres">
      <dgm:prSet presAssocID="{E17F2558-1F72-4153-AF15-8451B039CECB}" presName="sibTransComposite" presStyleCnt="0"/>
      <dgm:spPr/>
    </dgm:pt>
    <dgm:pt modelId="{6D4D8C60-A786-4CC2-BD2C-D238DC4DD969}" type="pres">
      <dgm:prSet presAssocID="{63BE00F5-8981-4F35-A44F-50AD61AABAA6}" presName="compositeNode" presStyleCnt="0"/>
      <dgm:spPr/>
    </dgm:pt>
    <dgm:pt modelId="{039F8F21-96D9-451F-8C59-48088DB2834B}" type="pres">
      <dgm:prSet presAssocID="{63BE00F5-8981-4F35-A44F-50AD61AABAA6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68FA84F0-1813-4FA3-87C1-0540099B7C12}" type="pres">
      <dgm:prSet presAssocID="{63BE00F5-8981-4F35-A44F-50AD61AABAA6}" presName="parSh" presStyleCnt="0"/>
      <dgm:spPr/>
    </dgm:pt>
    <dgm:pt modelId="{FE5F42C5-3136-419C-8239-B2FAC4CF030B}" type="pres">
      <dgm:prSet presAssocID="{63BE00F5-8981-4F35-A44F-50AD61AABAA6}" presName="lineNode" presStyleLbl="alignAccFollowNode1" presStyleIdx="6" presStyleCnt="18"/>
      <dgm:spPr/>
    </dgm:pt>
    <dgm:pt modelId="{9D9E56FD-DC3E-4C37-A7E4-77EAC2BC9A5E}" type="pres">
      <dgm:prSet presAssocID="{63BE00F5-8981-4F35-A44F-50AD61AABAA6}" presName="lineArrowNode" presStyleLbl="alignAccFollowNode1" presStyleIdx="7" presStyleCnt="18"/>
      <dgm:spPr/>
    </dgm:pt>
    <dgm:pt modelId="{B3B74CB6-D9FF-4674-A256-44DB9241BE28}" type="pres">
      <dgm:prSet presAssocID="{E62EAEB1-5E89-40AE-9598-D5F54ADBE81A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44A7A5F6-7883-4BD4-BD1E-3FDB0CA84A26}" type="pres">
      <dgm:prSet presAssocID="{E62EAEB1-5E89-40AE-9598-D5F54ADBE81A}" presName="spacerBetweenCircleAndCallout" presStyleCnt="0">
        <dgm:presLayoutVars/>
      </dgm:prSet>
      <dgm:spPr/>
    </dgm:pt>
    <dgm:pt modelId="{FA360285-9770-4100-A55F-59AA1D78A036}" type="pres">
      <dgm:prSet presAssocID="{63BE00F5-8981-4F35-A44F-50AD61AABAA6}" presName="nodeText" presStyleLbl="alignAccFollowNode1" presStyleIdx="8" presStyleCnt="18">
        <dgm:presLayoutVars>
          <dgm:bulletEnabled val="1"/>
        </dgm:presLayoutVars>
      </dgm:prSet>
      <dgm:spPr/>
    </dgm:pt>
    <dgm:pt modelId="{36755956-70F0-41FA-82E6-AD9B067526AC}" type="pres">
      <dgm:prSet presAssocID="{E62EAEB1-5E89-40AE-9598-D5F54ADBE81A}" presName="sibTransComposite" presStyleCnt="0"/>
      <dgm:spPr/>
    </dgm:pt>
    <dgm:pt modelId="{C1130FB4-7BDB-475A-BC59-037B6FFA50DE}" type="pres">
      <dgm:prSet presAssocID="{02DEE79E-ED24-478F-AA4B-FB0B7784E5D6}" presName="compositeNode" presStyleCnt="0"/>
      <dgm:spPr/>
    </dgm:pt>
    <dgm:pt modelId="{74AEFE94-0931-418F-A417-E4E22293C5FE}" type="pres">
      <dgm:prSet presAssocID="{02DEE79E-ED24-478F-AA4B-FB0B7784E5D6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18DD4179-DD85-4BF9-BDCD-85889F0C4DD9}" type="pres">
      <dgm:prSet presAssocID="{02DEE79E-ED24-478F-AA4B-FB0B7784E5D6}" presName="parSh" presStyleCnt="0"/>
      <dgm:spPr/>
    </dgm:pt>
    <dgm:pt modelId="{54C71569-8CD3-487E-9FA8-31AF9A0BCACC}" type="pres">
      <dgm:prSet presAssocID="{02DEE79E-ED24-478F-AA4B-FB0B7784E5D6}" presName="lineNode" presStyleLbl="alignAccFollowNode1" presStyleIdx="9" presStyleCnt="18"/>
      <dgm:spPr/>
    </dgm:pt>
    <dgm:pt modelId="{0773C450-2FD1-4972-B812-9BC4D18630A4}" type="pres">
      <dgm:prSet presAssocID="{02DEE79E-ED24-478F-AA4B-FB0B7784E5D6}" presName="lineArrowNode" presStyleLbl="alignAccFollowNode1" presStyleIdx="10" presStyleCnt="18"/>
      <dgm:spPr/>
    </dgm:pt>
    <dgm:pt modelId="{F69D76DA-A8B9-411B-B0D6-1D003BD0A16C}" type="pres">
      <dgm:prSet presAssocID="{EE5FE151-E970-406E-A451-50D34FF179E6}" presName="sibTransNodeCircle" presStyleLbl="alignNode1" presStyleIdx="3" presStyleCnt="6">
        <dgm:presLayoutVars>
          <dgm:chMax val="0"/>
          <dgm:bulletEnabled/>
        </dgm:presLayoutVars>
      </dgm:prSet>
      <dgm:spPr/>
    </dgm:pt>
    <dgm:pt modelId="{3032795E-9486-4A08-B4B5-F8DD71F7E20A}" type="pres">
      <dgm:prSet presAssocID="{EE5FE151-E970-406E-A451-50D34FF179E6}" presName="spacerBetweenCircleAndCallout" presStyleCnt="0">
        <dgm:presLayoutVars/>
      </dgm:prSet>
      <dgm:spPr/>
    </dgm:pt>
    <dgm:pt modelId="{16927E88-6907-4211-9E37-880B418D0271}" type="pres">
      <dgm:prSet presAssocID="{02DEE79E-ED24-478F-AA4B-FB0B7784E5D6}" presName="nodeText" presStyleLbl="alignAccFollowNode1" presStyleIdx="11" presStyleCnt="18">
        <dgm:presLayoutVars>
          <dgm:bulletEnabled val="1"/>
        </dgm:presLayoutVars>
      </dgm:prSet>
      <dgm:spPr/>
    </dgm:pt>
    <dgm:pt modelId="{732A9DE4-141C-44D0-BD4B-B3D096970B86}" type="pres">
      <dgm:prSet presAssocID="{EE5FE151-E970-406E-A451-50D34FF179E6}" presName="sibTransComposite" presStyleCnt="0"/>
      <dgm:spPr/>
    </dgm:pt>
    <dgm:pt modelId="{5E723D5C-4BA6-4A63-BC7B-0C374C181362}" type="pres">
      <dgm:prSet presAssocID="{6D1E93C4-2015-40BF-9265-9818047D85D6}" presName="compositeNode" presStyleCnt="0"/>
      <dgm:spPr/>
    </dgm:pt>
    <dgm:pt modelId="{028107EC-68ED-4C03-9BBB-57E182EF407E}" type="pres">
      <dgm:prSet presAssocID="{6D1E93C4-2015-40BF-9265-9818047D85D6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43042EB4-CE9A-438D-B74E-2CC93956FDB5}" type="pres">
      <dgm:prSet presAssocID="{6D1E93C4-2015-40BF-9265-9818047D85D6}" presName="parSh" presStyleCnt="0"/>
      <dgm:spPr/>
    </dgm:pt>
    <dgm:pt modelId="{322D29FF-F908-478E-BF4E-F88EA9BD1619}" type="pres">
      <dgm:prSet presAssocID="{6D1E93C4-2015-40BF-9265-9818047D85D6}" presName="lineNode" presStyleLbl="alignAccFollowNode1" presStyleIdx="12" presStyleCnt="18"/>
      <dgm:spPr/>
    </dgm:pt>
    <dgm:pt modelId="{82650129-8F3C-46D6-AE34-7AE86429775C}" type="pres">
      <dgm:prSet presAssocID="{6D1E93C4-2015-40BF-9265-9818047D85D6}" presName="lineArrowNode" presStyleLbl="alignAccFollowNode1" presStyleIdx="13" presStyleCnt="18"/>
      <dgm:spPr/>
    </dgm:pt>
    <dgm:pt modelId="{D430CD0B-3651-4AA1-97DA-F0A1C790DF29}" type="pres">
      <dgm:prSet presAssocID="{85B3BEC8-4E32-4145-9698-601F5E2362F5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BF65ACA3-831C-427A-BCC3-7332D746615A}" type="pres">
      <dgm:prSet presAssocID="{85B3BEC8-4E32-4145-9698-601F5E2362F5}" presName="spacerBetweenCircleAndCallout" presStyleCnt="0">
        <dgm:presLayoutVars/>
      </dgm:prSet>
      <dgm:spPr/>
    </dgm:pt>
    <dgm:pt modelId="{5D1F0110-10C9-4E3E-BAC4-D7BF66B7B53E}" type="pres">
      <dgm:prSet presAssocID="{6D1E93C4-2015-40BF-9265-9818047D85D6}" presName="nodeText" presStyleLbl="alignAccFollowNode1" presStyleIdx="14" presStyleCnt="18">
        <dgm:presLayoutVars>
          <dgm:bulletEnabled val="1"/>
        </dgm:presLayoutVars>
      </dgm:prSet>
      <dgm:spPr/>
    </dgm:pt>
    <dgm:pt modelId="{AAD431B2-C558-46E2-BA64-4C303E4A29AD}" type="pres">
      <dgm:prSet presAssocID="{85B3BEC8-4E32-4145-9698-601F5E2362F5}" presName="sibTransComposite" presStyleCnt="0"/>
      <dgm:spPr/>
    </dgm:pt>
    <dgm:pt modelId="{00EF9BB4-1033-4DD3-9F01-DAC8DE69CFD5}" type="pres">
      <dgm:prSet presAssocID="{53990F6E-4ED3-4C32-9D5E-D99903743D25}" presName="compositeNode" presStyleCnt="0"/>
      <dgm:spPr/>
    </dgm:pt>
    <dgm:pt modelId="{41FC6FBE-26CC-40FB-B15C-9C78DC58A77C}" type="pres">
      <dgm:prSet presAssocID="{53990F6E-4ED3-4C32-9D5E-D99903743D25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53D8B611-A163-4BB4-A037-DFF45284D907}" type="pres">
      <dgm:prSet presAssocID="{53990F6E-4ED3-4C32-9D5E-D99903743D25}" presName="parSh" presStyleCnt="0"/>
      <dgm:spPr/>
    </dgm:pt>
    <dgm:pt modelId="{3270F565-2FBE-453F-8E8F-0C2ED7EC0A20}" type="pres">
      <dgm:prSet presAssocID="{53990F6E-4ED3-4C32-9D5E-D99903743D25}" presName="lineNode" presStyleLbl="alignAccFollowNode1" presStyleIdx="15" presStyleCnt="18"/>
      <dgm:spPr/>
    </dgm:pt>
    <dgm:pt modelId="{DD643EE0-18C5-4898-A972-721B14214D58}" type="pres">
      <dgm:prSet presAssocID="{53990F6E-4ED3-4C32-9D5E-D99903743D25}" presName="lineArrowNode" presStyleLbl="alignAccFollowNode1" presStyleIdx="16" presStyleCnt="18"/>
      <dgm:spPr/>
    </dgm:pt>
    <dgm:pt modelId="{EF790D49-9E05-48B8-A66F-2AE20C2FF7A3}" type="pres">
      <dgm:prSet presAssocID="{3AB131F8-0424-47FE-BAE7-E56BF1444EC5}" presName="sibTransNodeCircle" presStyleLbl="alignNode1" presStyleIdx="5" presStyleCnt="6">
        <dgm:presLayoutVars>
          <dgm:chMax val="0"/>
          <dgm:bulletEnabled/>
        </dgm:presLayoutVars>
      </dgm:prSet>
      <dgm:spPr/>
    </dgm:pt>
    <dgm:pt modelId="{DA070ACE-C7BB-4D6F-93AE-2591BE045909}" type="pres">
      <dgm:prSet presAssocID="{3AB131F8-0424-47FE-BAE7-E56BF1444EC5}" presName="spacerBetweenCircleAndCallout" presStyleCnt="0">
        <dgm:presLayoutVars/>
      </dgm:prSet>
      <dgm:spPr/>
    </dgm:pt>
    <dgm:pt modelId="{4D4B558A-F3E3-43D3-ADF7-A351B5873278}" type="pres">
      <dgm:prSet presAssocID="{53990F6E-4ED3-4C32-9D5E-D99903743D25}" presName="nodeText" presStyleLbl="alignAccFollowNode1" presStyleIdx="17" presStyleCnt="18" custScaleX="100000" custScaleY="100000">
        <dgm:presLayoutVars>
          <dgm:bulletEnabled val="1"/>
        </dgm:presLayoutVars>
      </dgm:prSet>
      <dgm:spPr/>
    </dgm:pt>
  </dgm:ptLst>
  <dgm:cxnLst>
    <dgm:cxn modelId="{9CAC4F01-80AD-44B5-B929-E76E14D99B14}" type="presOf" srcId="{53990F6E-4ED3-4C32-9D5E-D99903743D25}" destId="{4D4B558A-F3E3-43D3-ADF7-A351B5873278}" srcOrd="0" destOrd="0" presId="urn:microsoft.com/office/officeart/2016/7/layout/LinearArrowProcessNumbered"/>
    <dgm:cxn modelId="{CB8D291C-8149-434B-B071-AA9279EA4EC6}" type="presOf" srcId="{63BE00F5-8981-4F35-A44F-50AD61AABAA6}" destId="{FA360285-9770-4100-A55F-59AA1D78A036}" srcOrd="0" destOrd="0" presId="urn:microsoft.com/office/officeart/2016/7/layout/LinearArrowProcessNumbered"/>
    <dgm:cxn modelId="{1AEA5B2A-7F01-4ACF-9E80-18FC4048664E}" type="presOf" srcId="{EE5FE151-E970-406E-A451-50D34FF179E6}" destId="{F69D76DA-A8B9-411B-B0D6-1D003BD0A16C}" srcOrd="0" destOrd="0" presId="urn:microsoft.com/office/officeart/2016/7/layout/LinearArrowProcessNumbered"/>
    <dgm:cxn modelId="{0D8E9862-569F-4553-9690-A588ED2BE1AF}" type="presOf" srcId="{9C1A1C3B-0A22-4018-810D-C3C15E24D03C}" destId="{2F066C60-1E7B-4418-AD36-CA1A6A81E48F}" srcOrd="0" destOrd="0" presId="urn:microsoft.com/office/officeart/2016/7/layout/LinearArrowProcessNumbered"/>
    <dgm:cxn modelId="{39F5BB46-1DB5-4D9D-856D-3B78A7D1E656}" srcId="{B2C2CA6D-985D-4CD7-9127-E18EDBA2FD56}" destId="{63BE00F5-8981-4F35-A44F-50AD61AABAA6}" srcOrd="2" destOrd="0" parTransId="{FE46BB13-F2B5-480A-9B49-A011F8AEED6D}" sibTransId="{E62EAEB1-5E89-40AE-9598-D5F54ADBE81A}"/>
    <dgm:cxn modelId="{4FED9268-B2E9-451E-8D17-AA081B7B8052}" type="presOf" srcId="{E62EAEB1-5E89-40AE-9598-D5F54ADBE81A}" destId="{B3B74CB6-D9FF-4674-A256-44DB9241BE28}" srcOrd="0" destOrd="0" presId="urn:microsoft.com/office/officeart/2016/7/layout/LinearArrowProcessNumbered"/>
    <dgm:cxn modelId="{261B786E-19BC-42A5-88CB-AC5581980A48}" type="presOf" srcId="{EE228E5B-CF52-410E-B77D-7E197D10B14B}" destId="{6002BAD7-57B9-48A7-A6DE-136B262ED281}" srcOrd="0" destOrd="0" presId="urn:microsoft.com/office/officeart/2016/7/layout/LinearArrowProcessNumbered"/>
    <dgm:cxn modelId="{D5227A6E-9F7C-4A98-AEE1-AF19D556BC26}" srcId="{B2C2CA6D-985D-4CD7-9127-E18EDBA2FD56}" destId="{6D1E93C4-2015-40BF-9265-9818047D85D6}" srcOrd="4" destOrd="0" parTransId="{FF266323-473A-4D26-A248-8C97A72BBBA7}" sibTransId="{85B3BEC8-4E32-4145-9698-601F5E2362F5}"/>
    <dgm:cxn modelId="{7AB3FC57-5E3D-4777-9341-75CE920A4343}" srcId="{B2C2CA6D-985D-4CD7-9127-E18EDBA2FD56}" destId="{02DEE79E-ED24-478F-AA4B-FB0B7784E5D6}" srcOrd="3" destOrd="0" parTransId="{72ED92B3-2632-4C0D-8B23-87174A3DCF56}" sibTransId="{EE5FE151-E970-406E-A451-50D34FF179E6}"/>
    <dgm:cxn modelId="{85241282-F440-476D-960B-55C2BDB42D1F}" type="presOf" srcId="{E17F2558-1F72-4153-AF15-8451B039CECB}" destId="{DDA0A768-A5AD-4DCF-AF85-62C4EA7823AF}" srcOrd="0" destOrd="0" presId="urn:microsoft.com/office/officeart/2016/7/layout/LinearArrowProcessNumbered"/>
    <dgm:cxn modelId="{40729C8F-8E11-4D6D-B010-F94A61BC886C}" type="presOf" srcId="{DB628CFB-1F2E-4A62-8065-D0A2EBEB2252}" destId="{C3502D60-A428-496D-A1B1-2598898DF0B8}" srcOrd="0" destOrd="0" presId="urn:microsoft.com/office/officeart/2016/7/layout/LinearArrowProcessNumbered"/>
    <dgm:cxn modelId="{9BDA559B-9E14-4D75-8383-B9A7BAB204ED}" srcId="{B2C2CA6D-985D-4CD7-9127-E18EDBA2FD56}" destId="{53990F6E-4ED3-4C32-9D5E-D99903743D25}" srcOrd="5" destOrd="0" parTransId="{D9DB149B-2A0C-4B85-909D-28E153189E8B}" sibTransId="{3AB131F8-0424-47FE-BAE7-E56BF1444EC5}"/>
    <dgm:cxn modelId="{8AAEB69C-4324-4708-AD51-0828F64CE531}" type="presOf" srcId="{02DEE79E-ED24-478F-AA4B-FB0B7784E5D6}" destId="{16927E88-6907-4211-9E37-880B418D0271}" srcOrd="0" destOrd="0" presId="urn:microsoft.com/office/officeart/2016/7/layout/LinearArrowProcessNumbered"/>
    <dgm:cxn modelId="{3BB03AA6-3A4E-4171-A93C-F9ED022A2721}" srcId="{B2C2CA6D-985D-4CD7-9127-E18EDBA2FD56}" destId="{DB628CFB-1F2E-4A62-8065-D0A2EBEB2252}" srcOrd="1" destOrd="0" parTransId="{064860F0-591D-4305-92F6-9467AB643013}" sibTransId="{E17F2558-1F72-4153-AF15-8451B039CECB}"/>
    <dgm:cxn modelId="{AC2A07B3-F6B7-4B28-967B-91F1AAA04AEB}" type="presOf" srcId="{85B3BEC8-4E32-4145-9698-601F5E2362F5}" destId="{D430CD0B-3651-4AA1-97DA-F0A1C790DF29}" srcOrd="0" destOrd="0" presId="urn:microsoft.com/office/officeart/2016/7/layout/LinearArrowProcessNumbered"/>
    <dgm:cxn modelId="{2A7679B3-1CDB-4BEC-A966-6D8854DC465F}" srcId="{B2C2CA6D-985D-4CD7-9127-E18EDBA2FD56}" destId="{EE228E5B-CF52-410E-B77D-7E197D10B14B}" srcOrd="0" destOrd="0" parTransId="{097B0CF3-5FE2-4071-BA5F-F41D00227457}" sibTransId="{9C1A1C3B-0A22-4018-810D-C3C15E24D03C}"/>
    <dgm:cxn modelId="{666444C5-B867-4D2A-B759-44E98BC599DF}" type="presOf" srcId="{B2C2CA6D-985D-4CD7-9127-E18EDBA2FD56}" destId="{466A5C55-E801-41F0-AEE4-6F8BC82A5799}" srcOrd="0" destOrd="0" presId="urn:microsoft.com/office/officeart/2016/7/layout/LinearArrowProcessNumbered"/>
    <dgm:cxn modelId="{5439FDE8-402D-440A-A4B1-6404FFCFFF91}" type="presOf" srcId="{3AB131F8-0424-47FE-BAE7-E56BF1444EC5}" destId="{EF790D49-9E05-48B8-A66F-2AE20C2FF7A3}" srcOrd="0" destOrd="0" presId="urn:microsoft.com/office/officeart/2016/7/layout/LinearArrowProcessNumbered"/>
    <dgm:cxn modelId="{BA33CEF4-6210-4177-AA36-38F13C8B7577}" type="presOf" srcId="{6D1E93C4-2015-40BF-9265-9818047D85D6}" destId="{5D1F0110-10C9-4E3E-BAC4-D7BF66B7B53E}" srcOrd="0" destOrd="0" presId="urn:microsoft.com/office/officeart/2016/7/layout/LinearArrowProcessNumbered"/>
    <dgm:cxn modelId="{AF5905E7-930E-45C3-9C01-4CB585772A79}" type="presParOf" srcId="{466A5C55-E801-41F0-AEE4-6F8BC82A5799}" destId="{DB3496E6-F6B0-4AAC-8FD2-8C34895586AD}" srcOrd="0" destOrd="0" presId="urn:microsoft.com/office/officeart/2016/7/layout/LinearArrowProcessNumbered"/>
    <dgm:cxn modelId="{59077E39-8BAD-4FD2-8204-B3BDA8B86EEC}" type="presParOf" srcId="{DB3496E6-F6B0-4AAC-8FD2-8C34895586AD}" destId="{464C4657-FB1F-44A4-95B3-D5DD05796C3D}" srcOrd="0" destOrd="0" presId="urn:microsoft.com/office/officeart/2016/7/layout/LinearArrowProcessNumbered"/>
    <dgm:cxn modelId="{396FC4B7-4C56-4F2C-9F64-7B41915A11C3}" type="presParOf" srcId="{DB3496E6-F6B0-4AAC-8FD2-8C34895586AD}" destId="{396FCC62-CF26-4D13-974C-6E95F94972F7}" srcOrd="1" destOrd="0" presId="urn:microsoft.com/office/officeart/2016/7/layout/LinearArrowProcessNumbered"/>
    <dgm:cxn modelId="{B59CC36F-F4C4-40C2-AB9C-7C13C8043173}" type="presParOf" srcId="{396FCC62-CF26-4D13-974C-6E95F94972F7}" destId="{650D6488-108F-4BC8-8039-B38F2DF9E3C3}" srcOrd="0" destOrd="0" presId="urn:microsoft.com/office/officeart/2016/7/layout/LinearArrowProcessNumbered"/>
    <dgm:cxn modelId="{248FB723-0EF2-4CE7-8177-989B04148DE8}" type="presParOf" srcId="{396FCC62-CF26-4D13-974C-6E95F94972F7}" destId="{2DF8509C-9924-4D1C-AFB5-B5468FC51F68}" srcOrd="1" destOrd="0" presId="urn:microsoft.com/office/officeart/2016/7/layout/LinearArrowProcessNumbered"/>
    <dgm:cxn modelId="{DF1CA102-476C-4825-83DC-C34B466CAA54}" type="presParOf" srcId="{396FCC62-CF26-4D13-974C-6E95F94972F7}" destId="{2F066C60-1E7B-4418-AD36-CA1A6A81E48F}" srcOrd="2" destOrd="0" presId="urn:microsoft.com/office/officeart/2016/7/layout/LinearArrowProcessNumbered"/>
    <dgm:cxn modelId="{81ED8F28-CFF4-443C-B654-406369D770E1}" type="presParOf" srcId="{396FCC62-CF26-4D13-974C-6E95F94972F7}" destId="{4A3864B8-522E-46E7-85C0-AB83E697F912}" srcOrd="3" destOrd="0" presId="urn:microsoft.com/office/officeart/2016/7/layout/LinearArrowProcessNumbered"/>
    <dgm:cxn modelId="{6725EBF5-543F-466A-AA34-EDB070E6F443}" type="presParOf" srcId="{DB3496E6-F6B0-4AAC-8FD2-8C34895586AD}" destId="{6002BAD7-57B9-48A7-A6DE-136B262ED281}" srcOrd="2" destOrd="0" presId="urn:microsoft.com/office/officeart/2016/7/layout/LinearArrowProcessNumbered"/>
    <dgm:cxn modelId="{26E427E9-F36A-42D5-8B99-07B476404C91}" type="presParOf" srcId="{466A5C55-E801-41F0-AEE4-6F8BC82A5799}" destId="{120F004F-3FA5-4072-A075-1B9D6D8318D4}" srcOrd="1" destOrd="0" presId="urn:microsoft.com/office/officeart/2016/7/layout/LinearArrowProcessNumbered"/>
    <dgm:cxn modelId="{8DED2504-7C76-4B8B-8751-C167EA932420}" type="presParOf" srcId="{466A5C55-E801-41F0-AEE4-6F8BC82A5799}" destId="{F183148A-F87F-47F4-AF13-7164A28203F7}" srcOrd="2" destOrd="0" presId="urn:microsoft.com/office/officeart/2016/7/layout/LinearArrowProcessNumbered"/>
    <dgm:cxn modelId="{2FEADBE9-38A5-4712-BF36-4F412F8C3CB2}" type="presParOf" srcId="{F183148A-F87F-47F4-AF13-7164A28203F7}" destId="{705D0E34-684F-4F13-A9AE-49DB27318D6F}" srcOrd="0" destOrd="0" presId="urn:microsoft.com/office/officeart/2016/7/layout/LinearArrowProcessNumbered"/>
    <dgm:cxn modelId="{43B164D6-47B8-4E5A-84CF-73C4ACC7E9C1}" type="presParOf" srcId="{F183148A-F87F-47F4-AF13-7164A28203F7}" destId="{B6A2A891-3AFE-4599-95FA-6ADF5E557126}" srcOrd="1" destOrd="0" presId="urn:microsoft.com/office/officeart/2016/7/layout/LinearArrowProcessNumbered"/>
    <dgm:cxn modelId="{07D6EFAE-9618-4103-A489-F67AA7027219}" type="presParOf" srcId="{B6A2A891-3AFE-4599-95FA-6ADF5E557126}" destId="{3398F2D3-8F60-4DE8-8332-DA4B9DACBC3F}" srcOrd="0" destOrd="0" presId="urn:microsoft.com/office/officeart/2016/7/layout/LinearArrowProcessNumbered"/>
    <dgm:cxn modelId="{727FDA1C-E0FC-4F60-BD3B-6F9247ED6526}" type="presParOf" srcId="{B6A2A891-3AFE-4599-95FA-6ADF5E557126}" destId="{9761C82E-688D-4476-B9C0-21F1B69C1580}" srcOrd="1" destOrd="0" presId="urn:microsoft.com/office/officeart/2016/7/layout/LinearArrowProcessNumbered"/>
    <dgm:cxn modelId="{ADA8043A-2A9D-4E5F-8DFE-9C38909FF698}" type="presParOf" srcId="{B6A2A891-3AFE-4599-95FA-6ADF5E557126}" destId="{DDA0A768-A5AD-4DCF-AF85-62C4EA7823AF}" srcOrd="2" destOrd="0" presId="urn:microsoft.com/office/officeart/2016/7/layout/LinearArrowProcessNumbered"/>
    <dgm:cxn modelId="{E1C4A696-4C0A-40E1-B5EC-69E53B81F7E1}" type="presParOf" srcId="{B6A2A891-3AFE-4599-95FA-6ADF5E557126}" destId="{C31CE66B-C03C-4E46-8FFF-E6A6564DE1EA}" srcOrd="3" destOrd="0" presId="urn:microsoft.com/office/officeart/2016/7/layout/LinearArrowProcessNumbered"/>
    <dgm:cxn modelId="{C3912DE8-0A51-46BA-A771-D9E5861D2267}" type="presParOf" srcId="{F183148A-F87F-47F4-AF13-7164A28203F7}" destId="{C3502D60-A428-496D-A1B1-2598898DF0B8}" srcOrd="2" destOrd="0" presId="urn:microsoft.com/office/officeart/2016/7/layout/LinearArrowProcessNumbered"/>
    <dgm:cxn modelId="{167C3E7A-7D05-4D63-855E-34D2A99F8203}" type="presParOf" srcId="{466A5C55-E801-41F0-AEE4-6F8BC82A5799}" destId="{091385FD-4693-45D4-9965-6F027EA434F7}" srcOrd="3" destOrd="0" presId="urn:microsoft.com/office/officeart/2016/7/layout/LinearArrowProcessNumbered"/>
    <dgm:cxn modelId="{4BA46985-3D2F-4614-90B4-D26A1DA7D8BA}" type="presParOf" srcId="{466A5C55-E801-41F0-AEE4-6F8BC82A5799}" destId="{6D4D8C60-A786-4CC2-BD2C-D238DC4DD969}" srcOrd="4" destOrd="0" presId="urn:microsoft.com/office/officeart/2016/7/layout/LinearArrowProcessNumbered"/>
    <dgm:cxn modelId="{DECC3455-ACE8-4D8C-8185-A38B1041E3F4}" type="presParOf" srcId="{6D4D8C60-A786-4CC2-BD2C-D238DC4DD969}" destId="{039F8F21-96D9-451F-8C59-48088DB2834B}" srcOrd="0" destOrd="0" presId="urn:microsoft.com/office/officeart/2016/7/layout/LinearArrowProcessNumbered"/>
    <dgm:cxn modelId="{39DACEC6-49C9-446C-B1CB-62E7ED026773}" type="presParOf" srcId="{6D4D8C60-A786-4CC2-BD2C-D238DC4DD969}" destId="{68FA84F0-1813-4FA3-87C1-0540099B7C12}" srcOrd="1" destOrd="0" presId="urn:microsoft.com/office/officeart/2016/7/layout/LinearArrowProcessNumbered"/>
    <dgm:cxn modelId="{C50C56D0-8091-4D1F-837E-12F26391EAA8}" type="presParOf" srcId="{68FA84F0-1813-4FA3-87C1-0540099B7C12}" destId="{FE5F42C5-3136-419C-8239-B2FAC4CF030B}" srcOrd="0" destOrd="0" presId="urn:microsoft.com/office/officeart/2016/7/layout/LinearArrowProcessNumbered"/>
    <dgm:cxn modelId="{0C4FF71E-2DB8-489F-9368-119DF53BEB0E}" type="presParOf" srcId="{68FA84F0-1813-4FA3-87C1-0540099B7C12}" destId="{9D9E56FD-DC3E-4C37-A7E4-77EAC2BC9A5E}" srcOrd="1" destOrd="0" presId="urn:microsoft.com/office/officeart/2016/7/layout/LinearArrowProcessNumbered"/>
    <dgm:cxn modelId="{BE0B67D8-B153-4094-84FE-136899BF7FDA}" type="presParOf" srcId="{68FA84F0-1813-4FA3-87C1-0540099B7C12}" destId="{B3B74CB6-D9FF-4674-A256-44DB9241BE28}" srcOrd="2" destOrd="0" presId="urn:microsoft.com/office/officeart/2016/7/layout/LinearArrowProcessNumbered"/>
    <dgm:cxn modelId="{AA5C201D-C1E6-4508-B95E-23652852060A}" type="presParOf" srcId="{68FA84F0-1813-4FA3-87C1-0540099B7C12}" destId="{44A7A5F6-7883-4BD4-BD1E-3FDB0CA84A26}" srcOrd="3" destOrd="0" presId="urn:microsoft.com/office/officeart/2016/7/layout/LinearArrowProcessNumbered"/>
    <dgm:cxn modelId="{540F0D50-9ED9-43FB-B373-DBB972DF3233}" type="presParOf" srcId="{6D4D8C60-A786-4CC2-BD2C-D238DC4DD969}" destId="{FA360285-9770-4100-A55F-59AA1D78A036}" srcOrd="2" destOrd="0" presId="urn:microsoft.com/office/officeart/2016/7/layout/LinearArrowProcessNumbered"/>
    <dgm:cxn modelId="{9C9A3D20-F389-47A2-8855-B7EBE66F7F5A}" type="presParOf" srcId="{466A5C55-E801-41F0-AEE4-6F8BC82A5799}" destId="{36755956-70F0-41FA-82E6-AD9B067526AC}" srcOrd="5" destOrd="0" presId="urn:microsoft.com/office/officeart/2016/7/layout/LinearArrowProcessNumbered"/>
    <dgm:cxn modelId="{9584544F-6D7A-4224-A0AD-CAF1EF5566DB}" type="presParOf" srcId="{466A5C55-E801-41F0-AEE4-6F8BC82A5799}" destId="{C1130FB4-7BDB-475A-BC59-037B6FFA50DE}" srcOrd="6" destOrd="0" presId="urn:microsoft.com/office/officeart/2016/7/layout/LinearArrowProcessNumbered"/>
    <dgm:cxn modelId="{510BF9F2-B07E-45D5-9A89-FB7A0321171B}" type="presParOf" srcId="{C1130FB4-7BDB-475A-BC59-037B6FFA50DE}" destId="{74AEFE94-0931-418F-A417-E4E22293C5FE}" srcOrd="0" destOrd="0" presId="urn:microsoft.com/office/officeart/2016/7/layout/LinearArrowProcessNumbered"/>
    <dgm:cxn modelId="{7A962476-743C-4E41-A268-9115B6C1AA88}" type="presParOf" srcId="{C1130FB4-7BDB-475A-BC59-037B6FFA50DE}" destId="{18DD4179-DD85-4BF9-BDCD-85889F0C4DD9}" srcOrd="1" destOrd="0" presId="urn:microsoft.com/office/officeart/2016/7/layout/LinearArrowProcessNumbered"/>
    <dgm:cxn modelId="{909C343E-3B2B-4494-AF90-C9157839250D}" type="presParOf" srcId="{18DD4179-DD85-4BF9-BDCD-85889F0C4DD9}" destId="{54C71569-8CD3-487E-9FA8-31AF9A0BCACC}" srcOrd="0" destOrd="0" presId="urn:microsoft.com/office/officeart/2016/7/layout/LinearArrowProcessNumbered"/>
    <dgm:cxn modelId="{59F2331B-24D7-4A20-8DD4-9770E4B58E30}" type="presParOf" srcId="{18DD4179-DD85-4BF9-BDCD-85889F0C4DD9}" destId="{0773C450-2FD1-4972-B812-9BC4D18630A4}" srcOrd="1" destOrd="0" presId="urn:microsoft.com/office/officeart/2016/7/layout/LinearArrowProcessNumbered"/>
    <dgm:cxn modelId="{136FD376-4B88-49D4-8CF5-8E8DE799390B}" type="presParOf" srcId="{18DD4179-DD85-4BF9-BDCD-85889F0C4DD9}" destId="{F69D76DA-A8B9-411B-B0D6-1D003BD0A16C}" srcOrd="2" destOrd="0" presId="urn:microsoft.com/office/officeart/2016/7/layout/LinearArrowProcessNumbered"/>
    <dgm:cxn modelId="{983580F9-A91E-40DC-B2CD-8AD58AC34133}" type="presParOf" srcId="{18DD4179-DD85-4BF9-BDCD-85889F0C4DD9}" destId="{3032795E-9486-4A08-B4B5-F8DD71F7E20A}" srcOrd="3" destOrd="0" presId="urn:microsoft.com/office/officeart/2016/7/layout/LinearArrowProcessNumbered"/>
    <dgm:cxn modelId="{EB5D8980-CE5B-4381-9832-EDA3B7B02B1D}" type="presParOf" srcId="{C1130FB4-7BDB-475A-BC59-037B6FFA50DE}" destId="{16927E88-6907-4211-9E37-880B418D0271}" srcOrd="2" destOrd="0" presId="urn:microsoft.com/office/officeart/2016/7/layout/LinearArrowProcessNumbered"/>
    <dgm:cxn modelId="{EC7BCA55-D35F-4FA1-8E49-3CD7B277B733}" type="presParOf" srcId="{466A5C55-E801-41F0-AEE4-6F8BC82A5799}" destId="{732A9DE4-141C-44D0-BD4B-B3D096970B86}" srcOrd="7" destOrd="0" presId="urn:microsoft.com/office/officeart/2016/7/layout/LinearArrowProcessNumbered"/>
    <dgm:cxn modelId="{70655077-8A14-4862-B3DE-5B7450EFC3EE}" type="presParOf" srcId="{466A5C55-E801-41F0-AEE4-6F8BC82A5799}" destId="{5E723D5C-4BA6-4A63-BC7B-0C374C181362}" srcOrd="8" destOrd="0" presId="urn:microsoft.com/office/officeart/2016/7/layout/LinearArrowProcessNumbered"/>
    <dgm:cxn modelId="{14064041-4117-4F99-8DEB-FF621D0AAAFB}" type="presParOf" srcId="{5E723D5C-4BA6-4A63-BC7B-0C374C181362}" destId="{028107EC-68ED-4C03-9BBB-57E182EF407E}" srcOrd="0" destOrd="0" presId="urn:microsoft.com/office/officeart/2016/7/layout/LinearArrowProcessNumbered"/>
    <dgm:cxn modelId="{33965953-0DAB-4135-B745-EE780C774988}" type="presParOf" srcId="{5E723D5C-4BA6-4A63-BC7B-0C374C181362}" destId="{43042EB4-CE9A-438D-B74E-2CC93956FDB5}" srcOrd="1" destOrd="0" presId="urn:microsoft.com/office/officeart/2016/7/layout/LinearArrowProcessNumbered"/>
    <dgm:cxn modelId="{F818B293-B47F-4617-8210-14367E761EC4}" type="presParOf" srcId="{43042EB4-CE9A-438D-B74E-2CC93956FDB5}" destId="{322D29FF-F908-478E-BF4E-F88EA9BD1619}" srcOrd="0" destOrd="0" presId="urn:microsoft.com/office/officeart/2016/7/layout/LinearArrowProcessNumbered"/>
    <dgm:cxn modelId="{3825A43B-902A-4987-A21E-B5B998C17160}" type="presParOf" srcId="{43042EB4-CE9A-438D-B74E-2CC93956FDB5}" destId="{82650129-8F3C-46D6-AE34-7AE86429775C}" srcOrd="1" destOrd="0" presId="urn:microsoft.com/office/officeart/2016/7/layout/LinearArrowProcessNumbered"/>
    <dgm:cxn modelId="{C457C9D2-899E-4510-A02C-C7CEF179C84A}" type="presParOf" srcId="{43042EB4-CE9A-438D-B74E-2CC93956FDB5}" destId="{D430CD0B-3651-4AA1-97DA-F0A1C790DF29}" srcOrd="2" destOrd="0" presId="urn:microsoft.com/office/officeart/2016/7/layout/LinearArrowProcessNumbered"/>
    <dgm:cxn modelId="{4B12BA11-0873-46AE-AF1A-9A17C35E10BD}" type="presParOf" srcId="{43042EB4-CE9A-438D-B74E-2CC93956FDB5}" destId="{BF65ACA3-831C-427A-BCC3-7332D746615A}" srcOrd="3" destOrd="0" presId="urn:microsoft.com/office/officeart/2016/7/layout/LinearArrowProcessNumbered"/>
    <dgm:cxn modelId="{EDD328B0-4F84-4ADF-8632-01868CD6FA1A}" type="presParOf" srcId="{5E723D5C-4BA6-4A63-BC7B-0C374C181362}" destId="{5D1F0110-10C9-4E3E-BAC4-D7BF66B7B53E}" srcOrd="2" destOrd="0" presId="urn:microsoft.com/office/officeart/2016/7/layout/LinearArrowProcessNumbered"/>
    <dgm:cxn modelId="{408299FF-891E-4056-BC84-A10907C5D48E}" type="presParOf" srcId="{466A5C55-E801-41F0-AEE4-6F8BC82A5799}" destId="{AAD431B2-C558-46E2-BA64-4C303E4A29AD}" srcOrd="9" destOrd="0" presId="urn:microsoft.com/office/officeart/2016/7/layout/LinearArrowProcessNumbered"/>
    <dgm:cxn modelId="{A164AF96-5C51-4F71-AD49-7D6E4717CF8F}" type="presParOf" srcId="{466A5C55-E801-41F0-AEE4-6F8BC82A5799}" destId="{00EF9BB4-1033-4DD3-9F01-DAC8DE69CFD5}" srcOrd="10" destOrd="0" presId="urn:microsoft.com/office/officeart/2016/7/layout/LinearArrowProcessNumbered"/>
    <dgm:cxn modelId="{C1BE11A3-A4FD-46FD-BA65-B03CBFBF2153}" type="presParOf" srcId="{00EF9BB4-1033-4DD3-9F01-DAC8DE69CFD5}" destId="{41FC6FBE-26CC-40FB-B15C-9C78DC58A77C}" srcOrd="0" destOrd="0" presId="urn:microsoft.com/office/officeart/2016/7/layout/LinearArrowProcessNumbered"/>
    <dgm:cxn modelId="{CF6E0CDB-E47C-439F-AC91-323453C1656B}" type="presParOf" srcId="{00EF9BB4-1033-4DD3-9F01-DAC8DE69CFD5}" destId="{53D8B611-A163-4BB4-A037-DFF45284D907}" srcOrd="1" destOrd="0" presId="urn:microsoft.com/office/officeart/2016/7/layout/LinearArrowProcessNumbered"/>
    <dgm:cxn modelId="{16A63BB7-196B-4426-9BD6-2309FEEDA8DF}" type="presParOf" srcId="{53D8B611-A163-4BB4-A037-DFF45284D907}" destId="{3270F565-2FBE-453F-8E8F-0C2ED7EC0A20}" srcOrd="0" destOrd="0" presId="urn:microsoft.com/office/officeart/2016/7/layout/LinearArrowProcessNumbered"/>
    <dgm:cxn modelId="{FCF66639-F5DD-4A52-8324-17A38234B409}" type="presParOf" srcId="{53D8B611-A163-4BB4-A037-DFF45284D907}" destId="{DD643EE0-18C5-4898-A972-721B14214D58}" srcOrd="1" destOrd="0" presId="urn:microsoft.com/office/officeart/2016/7/layout/LinearArrowProcessNumbered"/>
    <dgm:cxn modelId="{5A1D5E7D-9339-4F50-A163-AEE6E5196775}" type="presParOf" srcId="{53D8B611-A163-4BB4-A037-DFF45284D907}" destId="{EF790D49-9E05-48B8-A66F-2AE20C2FF7A3}" srcOrd="2" destOrd="0" presId="urn:microsoft.com/office/officeart/2016/7/layout/LinearArrowProcessNumbered"/>
    <dgm:cxn modelId="{A463DC62-5AA3-4006-8DC8-D1F1D9497E88}" type="presParOf" srcId="{53D8B611-A163-4BB4-A037-DFF45284D907}" destId="{DA070ACE-C7BB-4D6F-93AE-2591BE045909}" srcOrd="3" destOrd="0" presId="urn:microsoft.com/office/officeart/2016/7/layout/LinearArrowProcessNumbered"/>
    <dgm:cxn modelId="{946A9F76-9183-4869-820A-2355610B60CE}" type="presParOf" srcId="{00EF9BB4-1033-4DD3-9F01-DAC8DE69CFD5}" destId="{4D4B558A-F3E3-43D3-ADF7-A351B5873278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7EA0AC0-6770-4551-9E93-D64A86C6812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94FBDDE-104B-4F76-9A06-6DBADFB50214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dirty="0"/>
            <a:t>Pre-assessment of the existing data (Faza, Kakuma and lokichogio)</a:t>
          </a:r>
          <a:endParaRPr lang="en-US" dirty="0"/>
        </a:p>
      </dgm:t>
    </dgm:pt>
    <dgm:pt modelId="{7EC8AA1C-0CFD-4D6B-B18F-D0C59EA2B8EA}" type="parTrans" cxnId="{3ABBE4CC-6B96-4801-8D34-3DFCB1C516E2}">
      <dgm:prSet/>
      <dgm:spPr/>
      <dgm:t>
        <a:bodyPr/>
        <a:lstStyle/>
        <a:p>
          <a:endParaRPr lang="en-US"/>
        </a:p>
      </dgm:t>
    </dgm:pt>
    <dgm:pt modelId="{A2375525-EC0D-42C2-9177-2D81255B6B3B}" type="sibTrans" cxnId="{3ABBE4CC-6B96-4801-8D34-3DFCB1C516E2}">
      <dgm:prSet/>
      <dgm:spPr/>
      <dgm:t>
        <a:bodyPr/>
        <a:lstStyle/>
        <a:p>
          <a:endParaRPr lang="en-US"/>
        </a:p>
      </dgm:t>
    </dgm:pt>
    <dgm:pt modelId="{2F0013FA-6EE6-455A-8766-DE5DAD5E3B9A}">
      <dgm:prSet/>
      <dgm:spPr/>
      <dgm:t>
        <a:bodyPr/>
        <a:lstStyle/>
        <a:p>
          <a:pPr>
            <a:lnSpc>
              <a:spcPct val="100000"/>
            </a:lnSpc>
          </a:pPr>
          <a:r>
            <a:rPr lang="it-IT"/>
            <a:t>Data (log sheets) transport</a:t>
          </a:r>
          <a:endParaRPr lang="en-US"/>
        </a:p>
      </dgm:t>
    </dgm:pt>
    <dgm:pt modelId="{D4404FD8-6780-43A2-9C65-D7E4D0DFF681}" type="parTrans" cxnId="{CFD8E7EF-93AB-43D2-A9BA-401F9EB2B753}">
      <dgm:prSet/>
      <dgm:spPr/>
      <dgm:t>
        <a:bodyPr/>
        <a:lstStyle/>
        <a:p>
          <a:endParaRPr lang="en-US"/>
        </a:p>
      </dgm:t>
    </dgm:pt>
    <dgm:pt modelId="{066B736E-035F-4048-A5DD-93678FD919F0}" type="sibTrans" cxnId="{CFD8E7EF-93AB-43D2-A9BA-401F9EB2B753}">
      <dgm:prSet/>
      <dgm:spPr/>
      <dgm:t>
        <a:bodyPr/>
        <a:lstStyle/>
        <a:p>
          <a:endParaRPr lang="en-US"/>
        </a:p>
      </dgm:t>
    </dgm:pt>
    <dgm:pt modelId="{693D95B8-B66D-4947-AC36-EE3DE30F716A}">
      <dgm:prSet/>
      <dgm:spPr/>
      <dgm:t>
        <a:bodyPr/>
        <a:lstStyle/>
        <a:p>
          <a:pPr>
            <a:lnSpc>
              <a:spcPct val="100000"/>
            </a:lnSpc>
          </a:pPr>
          <a:r>
            <a:rPr lang="it-IT"/>
            <a:t>Data (log sheets) scanning</a:t>
          </a:r>
          <a:endParaRPr lang="en-US"/>
        </a:p>
      </dgm:t>
    </dgm:pt>
    <dgm:pt modelId="{CC496ADA-7D50-4701-9895-98CDCC84940F}" type="parTrans" cxnId="{60547F9E-E217-42B7-AC3D-1663C34CFA5F}">
      <dgm:prSet/>
      <dgm:spPr/>
      <dgm:t>
        <a:bodyPr/>
        <a:lstStyle/>
        <a:p>
          <a:endParaRPr lang="en-US"/>
        </a:p>
      </dgm:t>
    </dgm:pt>
    <dgm:pt modelId="{2CE07C84-A855-4FCA-B809-95C6C6798876}" type="sibTrans" cxnId="{60547F9E-E217-42B7-AC3D-1663C34CFA5F}">
      <dgm:prSet/>
      <dgm:spPr/>
      <dgm:t>
        <a:bodyPr/>
        <a:lstStyle/>
        <a:p>
          <a:endParaRPr lang="en-US"/>
        </a:p>
      </dgm:t>
    </dgm:pt>
    <dgm:pt modelId="{CA4D0BE8-763F-47F7-910E-9E8427FDC6DC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dirty="0"/>
            <a:t>Conversion to excel sheets</a:t>
          </a:r>
          <a:endParaRPr lang="en-US" dirty="0"/>
        </a:p>
      </dgm:t>
    </dgm:pt>
    <dgm:pt modelId="{6A906CB9-A1A4-47ED-B6EF-1AB63761C58F}" type="parTrans" cxnId="{A9485263-C2E3-4BFA-A44D-804AC07D4C49}">
      <dgm:prSet/>
      <dgm:spPr/>
      <dgm:t>
        <a:bodyPr/>
        <a:lstStyle/>
        <a:p>
          <a:endParaRPr lang="en-US"/>
        </a:p>
      </dgm:t>
    </dgm:pt>
    <dgm:pt modelId="{D57FC896-6780-4E7A-A654-B46B4F7A3938}" type="sibTrans" cxnId="{A9485263-C2E3-4BFA-A44D-804AC07D4C49}">
      <dgm:prSet/>
      <dgm:spPr/>
      <dgm:t>
        <a:bodyPr/>
        <a:lstStyle/>
        <a:p>
          <a:endParaRPr lang="en-US"/>
        </a:p>
      </dgm:t>
    </dgm:pt>
    <dgm:pt modelId="{66AB9144-526A-418A-B199-BC7CE3DF2C04}">
      <dgm:prSet/>
      <dgm:spPr/>
      <dgm:t>
        <a:bodyPr/>
        <a:lstStyle/>
        <a:p>
          <a:pPr>
            <a:lnSpc>
              <a:spcPct val="100000"/>
            </a:lnSpc>
          </a:pPr>
          <a:r>
            <a:rPr lang="it-IT"/>
            <a:t>Data cleaning</a:t>
          </a:r>
          <a:endParaRPr lang="en-US"/>
        </a:p>
      </dgm:t>
    </dgm:pt>
    <dgm:pt modelId="{C5C04413-9DEE-444F-AA95-868C3D0F9CA7}" type="parTrans" cxnId="{1CAD9736-4F79-4A6A-8184-76D4F516DEC1}">
      <dgm:prSet/>
      <dgm:spPr/>
      <dgm:t>
        <a:bodyPr/>
        <a:lstStyle/>
        <a:p>
          <a:endParaRPr lang="en-US"/>
        </a:p>
      </dgm:t>
    </dgm:pt>
    <dgm:pt modelId="{8E718572-F5B5-486E-975B-F617B93F7BCB}" type="sibTrans" cxnId="{1CAD9736-4F79-4A6A-8184-76D4F516DEC1}">
      <dgm:prSet/>
      <dgm:spPr/>
      <dgm:t>
        <a:bodyPr/>
        <a:lstStyle/>
        <a:p>
          <a:endParaRPr lang="en-US"/>
        </a:p>
      </dgm:t>
    </dgm:pt>
    <dgm:pt modelId="{96E6F7C7-67FA-4237-902F-B8FFD37C2420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dirty="0"/>
            <a:t>Coding (use August 2017 log sheets as benchmark)</a:t>
          </a:r>
          <a:endParaRPr lang="en-US" dirty="0"/>
        </a:p>
      </dgm:t>
    </dgm:pt>
    <dgm:pt modelId="{81845F52-9CDF-439D-B710-C9651FB5590E}" type="parTrans" cxnId="{B528E182-3969-4D67-9DDB-10A0DFC1837D}">
      <dgm:prSet/>
      <dgm:spPr/>
      <dgm:t>
        <a:bodyPr/>
        <a:lstStyle/>
        <a:p>
          <a:endParaRPr lang="en-US"/>
        </a:p>
      </dgm:t>
    </dgm:pt>
    <dgm:pt modelId="{019B9190-68A2-45E4-84D1-8C08CF5E47C7}" type="sibTrans" cxnId="{B528E182-3969-4D67-9DDB-10A0DFC1837D}">
      <dgm:prSet/>
      <dgm:spPr/>
      <dgm:t>
        <a:bodyPr/>
        <a:lstStyle/>
        <a:p>
          <a:endParaRPr lang="en-US"/>
        </a:p>
      </dgm:t>
    </dgm:pt>
    <dgm:pt modelId="{380FBBC4-BB6B-4D50-A993-65C28B9C1DE3}" type="pres">
      <dgm:prSet presAssocID="{97EA0AC0-6770-4551-9E93-D64A86C68127}" presName="root" presStyleCnt="0">
        <dgm:presLayoutVars>
          <dgm:dir/>
          <dgm:resizeHandles val="exact"/>
        </dgm:presLayoutVars>
      </dgm:prSet>
      <dgm:spPr/>
    </dgm:pt>
    <dgm:pt modelId="{C70704F5-4064-42F9-B0D1-290924CC6776}" type="pres">
      <dgm:prSet presAssocID="{694FBDDE-104B-4F76-9A06-6DBADFB50214}" presName="compNode" presStyleCnt="0"/>
      <dgm:spPr/>
    </dgm:pt>
    <dgm:pt modelId="{7FF4E2B0-6961-46EB-8DF3-B83A9F17CC98}" type="pres">
      <dgm:prSet presAssocID="{694FBDDE-104B-4F76-9A06-6DBADFB50214}" presName="bgRect" presStyleLbl="bgShp" presStyleIdx="0" presStyleCnt="6" custLinFactNeighborY="1500"/>
      <dgm:spPr>
        <a:solidFill>
          <a:schemeClr val="bg2"/>
        </a:solidFill>
      </dgm:spPr>
    </dgm:pt>
    <dgm:pt modelId="{B3E2B9BD-648C-4EFD-9DCE-DC5C328E758D}" type="pres">
      <dgm:prSet presAssocID="{694FBDDE-104B-4F76-9A06-6DBADFB50214}" presName="iconRect" presStyleLbl="node1" presStyleIdx="0" presStyleCnt="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rver"/>
        </a:ext>
      </dgm:extLst>
    </dgm:pt>
    <dgm:pt modelId="{684646E3-0734-4FC6-8F13-B4D9FCD59320}" type="pres">
      <dgm:prSet presAssocID="{694FBDDE-104B-4F76-9A06-6DBADFB50214}" presName="spaceRect" presStyleCnt="0"/>
      <dgm:spPr/>
    </dgm:pt>
    <dgm:pt modelId="{E9A50457-5471-4EC0-A3C1-898D2055A64D}" type="pres">
      <dgm:prSet presAssocID="{694FBDDE-104B-4F76-9A06-6DBADFB50214}" presName="parTx" presStyleLbl="revTx" presStyleIdx="0" presStyleCnt="6">
        <dgm:presLayoutVars>
          <dgm:chMax val="0"/>
          <dgm:chPref val="0"/>
        </dgm:presLayoutVars>
      </dgm:prSet>
      <dgm:spPr/>
    </dgm:pt>
    <dgm:pt modelId="{33720952-1F9C-4698-8B6A-FF045737B4DF}" type="pres">
      <dgm:prSet presAssocID="{A2375525-EC0D-42C2-9177-2D81255B6B3B}" presName="sibTrans" presStyleCnt="0"/>
      <dgm:spPr/>
    </dgm:pt>
    <dgm:pt modelId="{14ECCA4E-B96D-4955-A5C5-4935FFCFD20B}" type="pres">
      <dgm:prSet presAssocID="{2F0013FA-6EE6-455A-8766-DE5DAD5E3B9A}" presName="compNode" presStyleCnt="0"/>
      <dgm:spPr/>
    </dgm:pt>
    <dgm:pt modelId="{8DAB49D2-5998-4613-B10C-67E622CDE62D}" type="pres">
      <dgm:prSet presAssocID="{2F0013FA-6EE6-455A-8766-DE5DAD5E3B9A}" presName="bgRect" presStyleLbl="bgShp" presStyleIdx="1" presStyleCnt="6"/>
      <dgm:spPr>
        <a:solidFill>
          <a:schemeClr val="bg2"/>
        </a:solidFill>
      </dgm:spPr>
    </dgm:pt>
    <dgm:pt modelId="{EB0DD640-0332-4AE2-981A-60865826B58C}" type="pres">
      <dgm:prSet presAssocID="{2F0013FA-6EE6-455A-8766-DE5DAD5E3B9A}" presName="iconRect" presStyleLbl="node1" presStyleIdx="1" presStyleCnt="6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per"/>
        </a:ext>
      </dgm:extLst>
    </dgm:pt>
    <dgm:pt modelId="{924A186C-1CCB-443E-9E31-020D39A3BA06}" type="pres">
      <dgm:prSet presAssocID="{2F0013FA-6EE6-455A-8766-DE5DAD5E3B9A}" presName="spaceRect" presStyleCnt="0"/>
      <dgm:spPr/>
    </dgm:pt>
    <dgm:pt modelId="{A27928F7-78A4-4B4F-9FD9-9E452830CE5D}" type="pres">
      <dgm:prSet presAssocID="{2F0013FA-6EE6-455A-8766-DE5DAD5E3B9A}" presName="parTx" presStyleLbl="revTx" presStyleIdx="1" presStyleCnt="6">
        <dgm:presLayoutVars>
          <dgm:chMax val="0"/>
          <dgm:chPref val="0"/>
        </dgm:presLayoutVars>
      </dgm:prSet>
      <dgm:spPr/>
    </dgm:pt>
    <dgm:pt modelId="{BAA289A4-5474-4C86-BB7F-D39003BB240A}" type="pres">
      <dgm:prSet presAssocID="{066B736E-035F-4048-A5DD-93678FD919F0}" presName="sibTrans" presStyleCnt="0"/>
      <dgm:spPr/>
    </dgm:pt>
    <dgm:pt modelId="{72AC0D52-9403-4F05-847F-57BCEE1D91DC}" type="pres">
      <dgm:prSet presAssocID="{693D95B8-B66D-4947-AC36-EE3DE30F716A}" presName="compNode" presStyleCnt="0"/>
      <dgm:spPr/>
    </dgm:pt>
    <dgm:pt modelId="{E225608F-BEE3-4C53-948E-4E1A4F1DEA74}" type="pres">
      <dgm:prSet presAssocID="{693D95B8-B66D-4947-AC36-EE3DE30F716A}" presName="bgRect" presStyleLbl="bgShp" presStyleIdx="2" presStyleCnt="6"/>
      <dgm:spPr>
        <a:solidFill>
          <a:schemeClr val="bg2"/>
        </a:solidFill>
      </dgm:spPr>
    </dgm:pt>
    <dgm:pt modelId="{CB62F54A-C760-4CEA-8124-96084BC3915A}" type="pres">
      <dgm:prSet presAssocID="{693D95B8-B66D-4947-AC36-EE3DE30F716A}" presName="iconRect" presStyleLbl="node1" presStyleIdx="2" presStyleCnt="6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redder"/>
        </a:ext>
      </dgm:extLst>
    </dgm:pt>
    <dgm:pt modelId="{06ECDCD2-7468-4E7D-AECF-C90FB7612BC8}" type="pres">
      <dgm:prSet presAssocID="{693D95B8-B66D-4947-AC36-EE3DE30F716A}" presName="spaceRect" presStyleCnt="0"/>
      <dgm:spPr/>
    </dgm:pt>
    <dgm:pt modelId="{FF9A0DED-F9D5-4B8B-8447-B7C501E70E8E}" type="pres">
      <dgm:prSet presAssocID="{693D95B8-B66D-4947-AC36-EE3DE30F716A}" presName="parTx" presStyleLbl="revTx" presStyleIdx="2" presStyleCnt="6">
        <dgm:presLayoutVars>
          <dgm:chMax val="0"/>
          <dgm:chPref val="0"/>
        </dgm:presLayoutVars>
      </dgm:prSet>
      <dgm:spPr/>
    </dgm:pt>
    <dgm:pt modelId="{3A36F5DC-A579-4F1E-9337-5816D989989E}" type="pres">
      <dgm:prSet presAssocID="{2CE07C84-A855-4FCA-B809-95C6C6798876}" presName="sibTrans" presStyleCnt="0"/>
      <dgm:spPr/>
    </dgm:pt>
    <dgm:pt modelId="{53681FF5-40A6-4382-8B06-D8E936F8F468}" type="pres">
      <dgm:prSet presAssocID="{CA4D0BE8-763F-47F7-910E-9E8427FDC6DC}" presName="compNode" presStyleCnt="0"/>
      <dgm:spPr/>
    </dgm:pt>
    <dgm:pt modelId="{2BCA868C-58E8-4A56-8DB6-A65691CC693E}" type="pres">
      <dgm:prSet presAssocID="{CA4D0BE8-763F-47F7-910E-9E8427FDC6DC}" presName="bgRect" presStyleLbl="bgShp" presStyleIdx="3" presStyleCnt="6"/>
      <dgm:spPr>
        <a:solidFill>
          <a:schemeClr val="bg2"/>
        </a:solidFill>
      </dgm:spPr>
    </dgm:pt>
    <dgm:pt modelId="{6E0E93B6-F942-45CA-BC9F-C441EF13ED07}" type="pres">
      <dgm:prSet presAssocID="{CA4D0BE8-763F-47F7-910E-9E8427FDC6DC}" presName="iconRect" presStyleLbl="node1" presStyleIdx="3" presStyleCnt="6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CC85FDFB-078A-45D9-A4A2-6C84021C43D3}" type="pres">
      <dgm:prSet presAssocID="{CA4D0BE8-763F-47F7-910E-9E8427FDC6DC}" presName="spaceRect" presStyleCnt="0"/>
      <dgm:spPr/>
    </dgm:pt>
    <dgm:pt modelId="{34F5F4C5-4677-413E-ACDF-58F2F09C4615}" type="pres">
      <dgm:prSet presAssocID="{CA4D0BE8-763F-47F7-910E-9E8427FDC6DC}" presName="parTx" presStyleLbl="revTx" presStyleIdx="3" presStyleCnt="6">
        <dgm:presLayoutVars>
          <dgm:chMax val="0"/>
          <dgm:chPref val="0"/>
        </dgm:presLayoutVars>
      </dgm:prSet>
      <dgm:spPr/>
    </dgm:pt>
    <dgm:pt modelId="{7BCE20C9-355A-4477-9AFC-EF99FE1A9401}" type="pres">
      <dgm:prSet presAssocID="{D57FC896-6780-4E7A-A654-B46B4F7A3938}" presName="sibTrans" presStyleCnt="0"/>
      <dgm:spPr/>
    </dgm:pt>
    <dgm:pt modelId="{8D27DEE3-E8E7-490F-B7DD-BC56995E5C7B}" type="pres">
      <dgm:prSet presAssocID="{66AB9144-526A-418A-B199-BC7CE3DF2C04}" presName="compNode" presStyleCnt="0"/>
      <dgm:spPr/>
    </dgm:pt>
    <dgm:pt modelId="{517F0E4F-A885-4329-99B9-9E8040056842}" type="pres">
      <dgm:prSet presAssocID="{66AB9144-526A-418A-B199-BC7CE3DF2C04}" presName="bgRect" presStyleLbl="bgShp" presStyleIdx="4" presStyleCnt="6"/>
      <dgm:spPr>
        <a:solidFill>
          <a:schemeClr val="bg2"/>
        </a:solidFill>
      </dgm:spPr>
    </dgm:pt>
    <dgm:pt modelId="{85CFA221-741B-4BFD-BD24-651BBF9E87D3}" type="pres">
      <dgm:prSet presAssocID="{66AB9144-526A-418A-B199-BC7CE3DF2C04}" presName="iconRect" presStyleLbl="node1" presStyleIdx="4" presStyleCnt="6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17F03526-A1E0-40D8-92B6-26DF793F9016}" type="pres">
      <dgm:prSet presAssocID="{66AB9144-526A-418A-B199-BC7CE3DF2C04}" presName="spaceRect" presStyleCnt="0"/>
      <dgm:spPr/>
    </dgm:pt>
    <dgm:pt modelId="{8B0B14F5-42F1-47E4-A805-85D58C5F0000}" type="pres">
      <dgm:prSet presAssocID="{66AB9144-526A-418A-B199-BC7CE3DF2C04}" presName="parTx" presStyleLbl="revTx" presStyleIdx="4" presStyleCnt="6">
        <dgm:presLayoutVars>
          <dgm:chMax val="0"/>
          <dgm:chPref val="0"/>
        </dgm:presLayoutVars>
      </dgm:prSet>
      <dgm:spPr/>
    </dgm:pt>
    <dgm:pt modelId="{D9E8A602-5C02-4FF7-B5E9-A268C3875383}" type="pres">
      <dgm:prSet presAssocID="{8E718572-F5B5-486E-975B-F617B93F7BCB}" presName="sibTrans" presStyleCnt="0"/>
      <dgm:spPr/>
    </dgm:pt>
    <dgm:pt modelId="{81D3C600-6C63-4893-9AA8-534D3AD4C963}" type="pres">
      <dgm:prSet presAssocID="{96E6F7C7-67FA-4237-902F-B8FFD37C2420}" presName="compNode" presStyleCnt="0"/>
      <dgm:spPr/>
    </dgm:pt>
    <dgm:pt modelId="{13FA5525-C3CE-4B93-BF40-613CAFEFC3D7}" type="pres">
      <dgm:prSet presAssocID="{96E6F7C7-67FA-4237-902F-B8FFD37C2420}" presName="bgRect" presStyleLbl="bgShp" presStyleIdx="5" presStyleCnt="6" custLinFactNeighborX="104"/>
      <dgm:spPr>
        <a:solidFill>
          <a:schemeClr val="accent6"/>
        </a:solidFill>
      </dgm:spPr>
    </dgm:pt>
    <dgm:pt modelId="{15B9817D-D403-4743-BC88-FF283ED347B8}" type="pres">
      <dgm:prSet presAssocID="{96E6F7C7-67FA-4237-902F-B8FFD37C2420}" presName="iconRect" presStyleLbl="node1" presStyleIdx="5" presStyleCnt="6"/>
      <dgm:spPr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puter"/>
        </a:ext>
      </dgm:extLst>
    </dgm:pt>
    <dgm:pt modelId="{90EB36CD-B4FE-49C6-8CEE-164D842431ED}" type="pres">
      <dgm:prSet presAssocID="{96E6F7C7-67FA-4237-902F-B8FFD37C2420}" presName="spaceRect" presStyleCnt="0"/>
      <dgm:spPr/>
    </dgm:pt>
    <dgm:pt modelId="{5569B9FF-76C8-4C13-BE87-879D3247B7EF}" type="pres">
      <dgm:prSet presAssocID="{96E6F7C7-67FA-4237-902F-B8FFD37C2420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E5535E26-DCD4-4F65-A814-179726275F67}" type="presOf" srcId="{2F0013FA-6EE6-455A-8766-DE5DAD5E3B9A}" destId="{A27928F7-78A4-4B4F-9FD9-9E452830CE5D}" srcOrd="0" destOrd="0" presId="urn:microsoft.com/office/officeart/2018/2/layout/IconVerticalSolidList"/>
    <dgm:cxn modelId="{2C62D132-A86F-4563-9293-A4797821C77B}" type="presOf" srcId="{693D95B8-B66D-4947-AC36-EE3DE30F716A}" destId="{FF9A0DED-F9D5-4B8B-8447-B7C501E70E8E}" srcOrd="0" destOrd="0" presId="urn:microsoft.com/office/officeart/2018/2/layout/IconVerticalSolidList"/>
    <dgm:cxn modelId="{1CAD9736-4F79-4A6A-8184-76D4F516DEC1}" srcId="{97EA0AC0-6770-4551-9E93-D64A86C68127}" destId="{66AB9144-526A-418A-B199-BC7CE3DF2C04}" srcOrd="4" destOrd="0" parTransId="{C5C04413-9DEE-444F-AA95-868C3D0F9CA7}" sibTransId="{8E718572-F5B5-486E-975B-F617B93F7BCB}"/>
    <dgm:cxn modelId="{A9485263-C2E3-4BFA-A44D-804AC07D4C49}" srcId="{97EA0AC0-6770-4551-9E93-D64A86C68127}" destId="{CA4D0BE8-763F-47F7-910E-9E8427FDC6DC}" srcOrd="3" destOrd="0" parTransId="{6A906CB9-A1A4-47ED-B6EF-1AB63761C58F}" sibTransId="{D57FC896-6780-4E7A-A654-B46B4F7A3938}"/>
    <dgm:cxn modelId="{A956D155-7467-4C31-B019-CC197537085C}" type="presOf" srcId="{CA4D0BE8-763F-47F7-910E-9E8427FDC6DC}" destId="{34F5F4C5-4677-413E-ACDF-58F2F09C4615}" srcOrd="0" destOrd="0" presId="urn:microsoft.com/office/officeart/2018/2/layout/IconVerticalSolidList"/>
    <dgm:cxn modelId="{B528E182-3969-4D67-9DDB-10A0DFC1837D}" srcId="{97EA0AC0-6770-4551-9E93-D64A86C68127}" destId="{96E6F7C7-67FA-4237-902F-B8FFD37C2420}" srcOrd="5" destOrd="0" parTransId="{81845F52-9CDF-439D-B710-C9651FB5590E}" sibTransId="{019B9190-68A2-45E4-84D1-8C08CF5E47C7}"/>
    <dgm:cxn modelId="{60547F9E-E217-42B7-AC3D-1663C34CFA5F}" srcId="{97EA0AC0-6770-4551-9E93-D64A86C68127}" destId="{693D95B8-B66D-4947-AC36-EE3DE30F716A}" srcOrd="2" destOrd="0" parTransId="{CC496ADA-7D50-4701-9895-98CDCC84940F}" sibTransId="{2CE07C84-A855-4FCA-B809-95C6C6798876}"/>
    <dgm:cxn modelId="{6BB382A7-DB79-4C00-9631-F4AC0F9D8058}" type="presOf" srcId="{97EA0AC0-6770-4551-9E93-D64A86C68127}" destId="{380FBBC4-BB6B-4D50-A993-65C28B9C1DE3}" srcOrd="0" destOrd="0" presId="urn:microsoft.com/office/officeart/2018/2/layout/IconVerticalSolidList"/>
    <dgm:cxn modelId="{3ABBE4CC-6B96-4801-8D34-3DFCB1C516E2}" srcId="{97EA0AC0-6770-4551-9E93-D64A86C68127}" destId="{694FBDDE-104B-4F76-9A06-6DBADFB50214}" srcOrd="0" destOrd="0" parTransId="{7EC8AA1C-0CFD-4D6B-B18F-D0C59EA2B8EA}" sibTransId="{A2375525-EC0D-42C2-9177-2D81255B6B3B}"/>
    <dgm:cxn modelId="{849FA8D6-5E76-42B8-83AC-B2E545338ED5}" type="presOf" srcId="{694FBDDE-104B-4F76-9A06-6DBADFB50214}" destId="{E9A50457-5471-4EC0-A3C1-898D2055A64D}" srcOrd="0" destOrd="0" presId="urn:microsoft.com/office/officeart/2018/2/layout/IconVerticalSolidList"/>
    <dgm:cxn modelId="{CFD8E7EF-93AB-43D2-A9BA-401F9EB2B753}" srcId="{97EA0AC0-6770-4551-9E93-D64A86C68127}" destId="{2F0013FA-6EE6-455A-8766-DE5DAD5E3B9A}" srcOrd="1" destOrd="0" parTransId="{D4404FD8-6780-43A2-9C65-D7E4D0DFF681}" sibTransId="{066B736E-035F-4048-A5DD-93678FD919F0}"/>
    <dgm:cxn modelId="{FC114DF9-1270-4D1E-89C5-118D779C6DC5}" type="presOf" srcId="{66AB9144-526A-418A-B199-BC7CE3DF2C04}" destId="{8B0B14F5-42F1-47E4-A805-85D58C5F0000}" srcOrd="0" destOrd="0" presId="urn:microsoft.com/office/officeart/2018/2/layout/IconVerticalSolidList"/>
    <dgm:cxn modelId="{373DC3FB-C6F9-490F-90AD-0CAF13F4BB44}" type="presOf" srcId="{96E6F7C7-67FA-4237-902F-B8FFD37C2420}" destId="{5569B9FF-76C8-4C13-BE87-879D3247B7EF}" srcOrd="0" destOrd="0" presId="urn:microsoft.com/office/officeart/2018/2/layout/IconVerticalSolidList"/>
    <dgm:cxn modelId="{D0DA993C-CA33-464A-86F7-900688308D7B}" type="presParOf" srcId="{380FBBC4-BB6B-4D50-A993-65C28B9C1DE3}" destId="{C70704F5-4064-42F9-B0D1-290924CC6776}" srcOrd="0" destOrd="0" presId="urn:microsoft.com/office/officeart/2018/2/layout/IconVerticalSolidList"/>
    <dgm:cxn modelId="{56EA83D4-695F-4AE3-AF74-942EAD8226BE}" type="presParOf" srcId="{C70704F5-4064-42F9-B0D1-290924CC6776}" destId="{7FF4E2B0-6961-46EB-8DF3-B83A9F17CC98}" srcOrd="0" destOrd="0" presId="urn:microsoft.com/office/officeart/2018/2/layout/IconVerticalSolidList"/>
    <dgm:cxn modelId="{5AD23F8B-EC3B-416D-BFB6-7A23BA37BF45}" type="presParOf" srcId="{C70704F5-4064-42F9-B0D1-290924CC6776}" destId="{B3E2B9BD-648C-4EFD-9DCE-DC5C328E758D}" srcOrd="1" destOrd="0" presId="urn:microsoft.com/office/officeart/2018/2/layout/IconVerticalSolidList"/>
    <dgm:cxn modelId="{9E88CE35-F52A-4FD4-9289-9F9BF5EB1616}" type="presParOf" srcId="{C70704F5-4064-42F9-B0D1-290924CC6776}" destId="{684646E3-0734-4FC6-8F13-B4D9FCD59320}" srcOrd="2" destOrd="0" presId="urn:microsoft.com/office/officeart/2018/2/layout/IconVerticalSolidList"/>
    <dgm:cxn modelId="{D2EA24DB-A215-4EE3-858D-A35F9AB775E1}" type="presParOf" srcId="{C70704F5-4064-42F9-B0D1-290924CC6776}" destId="{E9A50457-5471-4EC0-A3C1-898D2055A64D}" srcOrd="3" destOrd="0" presId="urn:microsoft.com/office/officeart/2018/2/layout/IconVerticalSolidList"/>
    <dgm:cxn modelId="{04B83A0D-C9D8-409A-9702-AB1531BCD6B5}" type="presParOf" srcId="{380FBBC4-BB6B-4D50-A993-65C28B9C1DE3}" destId="{33720952-1F9C-4698-8B6A-FF045737B4DF}" srcOrd="1" destOrd="0" presId="urn:microsoft.com/office/officeart/2018/2/layout/IconVerticalSolidList"/>
    <dgm:cxn modelId="{F330923A-EC5F-4157-9ED6-A764A7334315}" type="presParOf" srcId="{380FBBC4-BB6B-4D50-A993-65C28B9C1DE3}" destId="{14ECCA4E-B96D-4955-A5C5-4935FFCFD20B}" srcOrd="2" destOrd="0" presId="urn:microsoft.com/office/officeart/2018/2/layout/IconVerticalSolidList"/>
    <dgm:cxn modelId="{EF3BA4C1-1B8A-45E8-9B11-D5C16AA6A562}" type="presParOf" srcId="{14ECCA4E-B96D-4955-A5C5-4935FFCFD20B}" destId="{8DAB49D2-5998-4613-B10C-67E622CDE62D}" srcOrd="0" destOrd="0" presId="urn:microsoft.com/office/officeart/2018/2/layout/IconVerticalSolidList"/>
    <dgm:cxn modelId="{3C479275-1258-49A2-9DA3-C2209CA53F54}" type="presParOf" srcId="{14ECCA4E-B96D-4955-A5C5-4935FFCFD20B}" destId="{EB0DD640-0332-4AE2-981A-60865826B58C}" srcOrd="1" destOrd="0" presId="urn:microsoft.com/office/officeart/2018/2/layout/IconVerticalSolidList"/>
    <dgm:cxn modelId="{EF2824E1-E514-496D-B4CB-F511680FE44B}" type="presParOf" srcId="{14ECCA4E-B96D-4955-A5C5-4935FFCFD20B}" destId="{924A186C-1CCB-443E-9E31-020D39A3BA06}" srcOrd="2" destOrd="0" presId="urn:microsoft.com/office/officeart/2018/2/layout/IconVerticalSolidList"/>
    <dgm:cxn modelId="{89CCE408-7340-4353-AEEF-2A8EF0516E90}" type="presParOf" srcId="{14ECCA4E-B96D-4955-A5C5-4935FFCFD20B}" destId="{A27928F7-78A4-4B4F-9FD9-9E452830CE5D}" srcOrd="3" destOrd="0" presId="urn:microsoft.com/office/officeart/2018/2/layout/IconVerticalSolidList"/>
    <dgm:cxn modelId="{4C2F6AA4-C3EF-4843-A755-A934FCFAE43A}" type="presParOf" srcId="{380FBBC4-BB6B-4D50-A993-65C28B9C1DE3}" destId="{BAA289A4-5474-4C86-BB7F-D39003BB240A}" srcOrd="3" destOrd="0" presId="urn:microsoft.com/office/officeart/2018/2/layout/IconVerticalSolidList"/>
    <dgm:cxn modelId="{565AFCF5-9667-4BA5-B603-EBE864742663}" type="presParOf" srcId="{380FBBC4-BB6B-4D50-A993-65C28B9C1DE3}" destId="{72AC0D52-9403-4F05-847F-57BCEE1D91DC}" srcOrd="4" destOrd="0" presId="urn:microsoft.com/office/officeart/2018/2/layout/IconVerticalSolidList"/>
    <dgm:cxn modelId="{EEC78B2C-B2ED-4117-B8B0-80B86BDAAE85}" type="presParOf" srcId="{72AC0D52-9403-4F05-847F-57BCEE1D91DC}" destId="{E225608F-BEE3-4C53-948E-4E1A4F1DEA74}" srcOrd="0" destOrd="0" presId="urn:microsoft.com/office/officeart/2018/2/layout/IconVerticalSolidList"/>
    <dgm:cxn modelId="{D5B5F74D-909B-4D72-A873-311257C66A85}" type="presParOf" srcId="{72AC0D52-9403-4F05-847F-57BCEE1D91DC}" destId="{CB62F54A-C760-4CEA-8124-96084BC3915A}" srcOrd="1" destOrd="0" presId="urn:microsoft.com/office/officeart/2018/2/layout/IconVerticalSolidList"/>
    <dgm:cxn modelId="{3FD59248-CEBA-4291-A584-B53A54FF2827}" type="presParOf" srcId="{72AC0D52-9403-4F05-847F-57BCEE1D91DC}" destId="{06ECDCD2-7468-4E7D-AECF-C90FB7612BC8}" srcOrd="2" destOrd="0" presId="urn:microsoft.com/office/officeart/2018/2/layout/IconVerticalSolidList"/>
    <dgm:cxn modelId="{5E37AC97-D913-4877-9758-15DD8681C1C8}" type="presParOf" srcId="{72AC0D52-9403-4F05-847F-57BCEE1D91DC}" destId="{FF9A0DED-F9D5-4B8B-8447-B7C501E70E8E}" srcOrd="3" destOrd="0" presId="urn:microsoft.com/office/officeart/2018/2/layout/IconVerticalSolidList"/>
    <dgm:cxn modelId="{A7AB69EC-1871-4103-BC31-E979314B946A}" type="presParOf" srcId="{380FBBC4-BB6B-4D50-A993-65C28B9C1DE3}" destId="{3A36F5DC-A579-4F1E-9337-5816D989989E}" srcOrd="5" destOrd="0" presId="urn:microsoft.com/office/officeart/2018/2/layout/IconVerticalSolidList"/>
    <dgm:cxn modelId="{3CABA32D-ABDC-4CA4-AC32-9A969FC6066B}" type="presParOf" srcId="{380FBBC4-BB6B-4D50-A993-65C28B9C1DE3}" destId="{53681FF5-40A6-4382-8B06-D8E936F8F468}" srcOrd="6" destOrd="0" presId="urn:microsoft.com/office/officeart/2018/2/layout/IconVerticalSolidList"/>
    <dgm:cxn modelId="{C3901244-AE01-458E-84A8-B9D5FD9CC9AB}" type="presParOf" srcId="{53681FF5-40A6-4382-8B06-D8E936F8F468}" destId="{2BCA868C-58E8-4A56-8DB6-A65691CC693E}" srcOrd="0" destOrd="0" presId="urn:microsoft.com/office/officeart/2018/2/layout/IconVerticalSolidList"/>
    <dgm:cxn modelId="{9C7C71A5-A076-432B-8172-FD2B2B50D931}" type="presParOf" srcId="{53681FF5-40A6-4382-8B06-D8E936F8F468}" destId="{6E0E93B6-F942-45CA-BC9F-C441EF13ED07}" srcOrd="1" destOrd="0" presId="urn:microsoft.com/office/officeart/2018/2/layout/IconVerticalSolidList"/>
    <dgm:cxn modelId="{012040AC-5709-48A9-BAB8-56D019E5F284}" type="presParOf" srcId="{53681FF5-40A6-4382-8B06-D8E936F8F468}" destId="{CC85FDFB-078A-45D9-A4A2-6C84021C43D3}" srcOrd="2" destOrd="0" presId="urn:microsoft.com/office/officeart/2018/2/layout/IconVerticalSolidList"/>
    <dgm:cxn modelId="{747F0504-05D5-4736-8D2D-64C0B734E0D4}" type="presParOf" srcId="{53681FF5-40A6-4382-8B06-D8E936F8F468}" destId="{34F5F4C5-4677-413E-ACDF-58F2F09C4615}" srcOrd="3" destOrd="0" presId="urn:microsoft.com/office/officeart/2018/2/layout/IconVerticalSolidList"/>
    <dgm:cxn modelId="{C31061AF-3CF0-4D15-A7C4-7AAA530313B3}" type="presParOf" srcId="{380FBBC4-BB6B-4D50-A993-65C28B9C1DE3}" destId="{7BCE20C9-355A-4477-9AFC-EF99FE1A9401}" srcOrd="7" destOrd="0" presId="urn:microsoft.com/office/officeart/2018/2/layout/IconVerticalSolidList"/>
    <dgm:cxn modelId="{DCC24603-96FE-4CC0-979B-40305EED2419}" type="presParOf" srcId="{380FBBC4-BB6B-4D50-A993-65C28B9C1DE3}" destId="{8D27DEE3-E8E7-490F-B7DD-BC56995E5C7B}" srcOrd="8" destOrd="0" presId="urn:microsoft.com/office/officeart/2018/2/layout/IconVerticalSolidList"/>
    <dgm:cxn modelId="{083EE958-8625-4E4B-B87E-0352282EB550}" type="presParOf" srcId="{8D27DEE3-E8E7-490F-B7DD-BC56995E5C7B}" destId="{517F0E4F-A885-4329-99B9-9E8040056842}" srcOrd="0" destOrd="0" presId="urn:microsoft.com/office/officeart/2018/2/layout/IconVerticalSolidList"/>
    <dgm:cxn modelId="{8BFE004B-68D6-4BD9-BEE1-F14D2AC0A929}" type="presParOf" srcId="{8D27DEE3-E8E7-490F-B7DD-BC56995E5C7B}" destId="{85CFA221-741B-4BFD-BD24-651BBF9E87D3}" srcOrd="1" destOrd="0" presId="urn:microsoft.com/office/officeart/2018/2/layout/IconVerticalSolidList"/>
    <dgm:cxn modelId="{EF09FC18-C953-4209-9D67-7D721EC69D3F}" type="presParOf" srcId="{8D27DEE3-E8E7-490F-B7DD-BC56995E5C7B}" destId="{17F03526-A1E0-40D8-92B6-26DF793F9016}" srcOrd="2" destOrd="0" presId="urn:microsoft.com/office/officeart/2018/2/layout/IconVerticalSolidList"/>
    <dgm:cxn modelId="{02EBBB95-5A3E-44B6-BDEF-1BD944715CB6}" type="presParOf" srcId="{8D27DEE3-E8E7-490F-B7DD-BC56995E5C7B}" destId="{8B0B14F5-42F1-47E4-A805-85D58C5F0000}" srcOrd="3" destOrd="0" presId="urn:microsoft.com/office/officeart/2018/2/layout/IconVerticalSolidList"/>
    <dgm:cxn modelId="{849733FE-D2AF-4D5B-93E4-35941BC1D989}" type="presParOf" srcId="{380FBBC4-BB6B-4D50-A993-65C28B9C1DE3}" destId="{D9E8A602-5C02-4FF7-B5E9-A268C3875383}" srcOrd="9" destOrd="0" presId="urn:microsoft.com/office/officeart/2018/2/layout/IconVerticalSolidList"/>
    <dgm:cxn modelId="{61DBBF91-1F01-424B-8182-32A1186E8EA2}" type="presParOf" srcId="{380FBBC4-BB6B-4D50-A993-65C28B9C1DE3}" destId="{81D3C600-6C63-4893-9AA8-534D3AD4C963}" srcOrd="10" destOrd="0" presId="urn:microsoft.com/office/officeart/2018/2/layout/IconVerticalSolidList"/>
    <dgm:cxn modelId="{B8831201-DBF3-4512-981F-75F9DB86AD68}" type="presParOf" srcId="{81D3C600-6C63-4893-9AA8-534D3AD4C963}" destId="{13FA5525-C3CE-4B93-BF40-613CAFEFC3D7}" srcOrd="0" destOrd="0" presId="urn:microsoft.com/office/officeart/2018/2/layout/IconVerticalSolidList"/>
    <dgm:cxn modelId="{26AC25FB-C696-4B70-A494-9A9431B7A91C}" type="presParOf" srcId="{81D3C600-6C63-4893-9AA8-534D3AD4C963}" destId="{15B9817D-D403-4743-BC88-FF283ED347B8}" srcOrd="1" destOrd="0" presId="urn:microsoft.com/office/officeart/2018/2/layout/IconVerticalSolidList"/>
    <dgm:cxn modelId="{46B06C54-DABF-4C8D-B09A-4D081FA9EC13}" type="presParOf" srcId="{81D3C600-6C63-4893-9AA8-534D3AD4C963}" destId="{90EB36CD-B4FE-49C6-8CEE-164D842431ED}" srcOrd="2" destOrd="0" presId="urn:microsoft.com/office/officeart/2018/2/layout/IconVerticalSolidList"/>
    <dgm:cxn modelId="{935549A5-A73A-406A-96C9-CCC83DB43EEE}" type="presParOf" srcId="{81D3C600-6C63-4893-9AA8-534D3AD4C963}" destId="{5569B9FF-76C8-4C13-BE87-879D3247B7E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0D6488-108F-4BC8-8039-B38F2DF9E3C3}">
      <dsp:nvSpPr>
        <dsp:cNvPr id="0" name=""/>
        <dsp:cNvSpPr/>
      </dsp:nvSpPr>
      <dsp:spPr>
        <a:xfrm>
          <a:off x="933428" y="1172670"/>
          <a:ext cx="740649" cy="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F8509C-9924-4D1C-AFB5-B5468FC51F68}">
      <dsp:nvSpPr>
        <dsp:cNvPr id="0" name=""/>
        <dsp:cNvSpPr/>
      </dsp:nvSpPr>
      <dsp:spPr>
        <a:xfrm>
          <a:off x="1718516" y="1110492"/>
          <a:ext cx="85174" cy="159955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066C60-1E7B-4418-AD36-CA1A6A81E48F}">
      <dsp:nvSpPr>
        <dsp:cNvPr id="0" name=""/>
        <dsp:cNvSpPr/>
      </dsp:nvSpPr>
      <dsp:spPr>
        <a:xfrm>
          <a:off x="479244" y="811103"/>
          <a:ext cx="723205" cy="7232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64" tIns="28064" rIns="28064" bIns="28064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1</a:t>
          </a:r>
        </a:p>
      </dsp:txBody>
      <dsp:txXfrm>
        <a:off x="585155" y="917014"/>
        <a:ext cx="511383" cy="511383"/>
      </dsp:txXfrm>
    </dsp:sp>
    <dsp:sp modelId="{6002BAD7-57B9-48A7-A6DE-136B262ED281}">
      <dsp:nvSpPr>
        <dsp:cNvPr id="0" name=""/>
        <dsp:cNvSpPr/>
      </dsp:nvSpPr>
      <dsp:spPr>
        <a:xfrm>
          <a:off x="7616" y="1699883"/>
          <a:ext cx="1666461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452" tIns="165100" rIns="131452" bIns="1651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Data Collection </a:t>
          </a:r>
        </a:p>
      </dsp:txBody>
      <dsp:txXfrm>
        <a:off x="7616" y="2033175"/>
        <a:ext cx="1666461" cy="1632308"/>
      </dsp:txXfrm>
    </dsp:sp>
    <dsp:sp modelId="{3398F2D3-8F60-4DE8-8332-DA4B9DACBC3F}">
      <dsp:nvSpPr>
        <dsp:cNvPr id="0" name=""/>
        <dsp:cNvSpPr/>
      </dsp:nvSpPr>
      <dsp:spPr>
        <a:xfrm>
          <a:off x="1859240" y="1172727"/>
          <a:ext cx="1666461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61C82E-688D-4476-B9C0-21F1B69C1580}">
      <dsp:nvSpPr>
        <dsp:cNvPr id="0" name=""/>
        <dsp:cNvSpPr/>
      </dsp:nvSpPr>
      <dsp:spPr>
        <a:xfrm>
          <a:off x="3570140" y="1110539"/>
          <a:ext cx="85174" cy="160005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A0A768-A5AD-4DCF-AF85-62C4EA7823AF}">
      <dsp:nvSpPr>
        <dsp:cNvPr id="0" name=""/>
        <dsp:cNvSpPr/>
      </dsp:nvSpPr>
      <dsp:spPr>
        <a:xfrm>
          <a:off x="2330868" y="811160"/>
          <a:ext cx="723205" cy="7232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64" tIns="28064" rIns="28064" bIns="28064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2</a:t>
          </a:r>
        </a:p>
      </dsp:txBody>
      <dsp:txXfrm>
        <a:off x="2436779" y="917071"/>
        <a:ext cx="511383" cy="511383"/>
      </dsp:txXfrm>
    </dsp:sp>
    <dsp:sp modelId="{C3502D60-A428-496D-A1B1-2598898DF0B8}">
      <dsp:nvSpPr>
        <dsp:cNvPr id="0" name=""/>
        <dsp:cNvSpPr/>
      </dsp:nvSpPr>
      <dsp:spPr>
        <a:xfrm>
          <a:off x="1980783" y="1700023"/>
          <a:ext cx="1423374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452" tIns="165100" rIns="131452" bIns="1651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Data Cleaning and Review</a:t>
          </a:r>
          <a:r>
            <a:rPr lang="en-US" sz="1600" kern="1200" dirty="0"/>
            <a:t> </a:t>
          </a:r>
        </a:p>
      </dsp:txBody>
      <dsp:txXfrm>
        <a:off x="1980783" y="1984698"/>
        <a:ext cx="1423374" cy="1680925"/>
      </dsp:txXfrm>
    </dsp:sp>
    <dsp:sp modelId="{FE5F42C5-3136-419C-8239-B2FAC4CF030B}">
      <dsp:nvSpPr>
        <dsp:cNvPr id="0" name=""/>
        <dsp:cNvSpPr/>
      </dsp:nvSpPr>
      <dsp:spPr>
        <a:xfrm>
          <a:off x="3710863" y="1172727"/>
          <a:ext cx="1666461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9E56FD-DC3E-4C37-A7E4-77EAC2BC9A5E}">
      <dsp:nvSpPr>
        <dsp:cNvPr id="0" name=""/>
        <dsp:cNvSpPr/>
      </dsp:nvSpPr>
      <dsp:spPr>
        <a:xfrm>
          <a:off x="5421763" y="1110539"/>
          <a:ext cx="85174" cy="160005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B74CB6-D9FF-4674-A256-44DB9241BE28}">
      <dsp:nvSpPr>
        <dsp:cNvPr id="0" name=""/>
        <dsp:cNvSpPr/>
      </dsp:nvSpPr>
      <dsp:spPr>
        <a:xfrm>
          <a:off x="4182491" y="811160"/>
          <a:ext cx="723205" cy="7232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64" tIns="28064" rIns="28064" bIns="28064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3</a:t>
          </a:r>
        </a:p>
      </dsp:txBody>
      <dsp:txXfrm>
        <a:off x="4288402" y="917071"/>
        <a:ext cx="511383" cy="511383"/>
      </dsp:txXfrm>
    </dsp:sp>
    <dsp:sp modelId="{FA360285-9770-4100-A55F-59AA1D78A036}">
      <dsp:nvSpPr>
        <dsp:cNvPr id="0" name=""/>
        <dsp:cNvSpPr/>
      </dsp:nvSpPr>
      <dsp:spPr>
        <a:xfrm>
          <a:off x="3710863" y="1700023"/>
          <a:ext cx="1666461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452" tIns="165100" rIns="131452" bIns="16510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Developing data themes  </a:t>
          </a:r>
        </a:p>
      </dsp:txBody>
      <dsp:txXfrm>
        <a:off x="3710863" y="2033315"/>
        <a:ext cx="1666461" cy="1632308"/>
      </dsp:txXfrm>
    </dsp:sp>
    <dsp:sp modelId="{54C71569-8CD3-487E-9FA8-31AF9A0BCACC}">
      <dsp:nvSpPr>
        <dsp:cNvPr id="0" name=""/>
        <dsp:cNvSpPr/>
      </dsp:nvSpPr>
      <dsp:spPr>
        <a:xfrm>
          <a:off x="5562487" y="1172727"/>
          <a:ext cx="1666461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73C450-2FD1-4972-B812-9BC4D18630A4}">
      <dsp:nvSpPr>
        <dsp:cNvPr id="0" name=""/>
        <dsp:cNvSpPr/>
      </dsp:nvSpPr>
      <dsp:spPr>
        <a:xfrm>
          <a:off x="7273387" y="1110539"/>
          <a:ext cx="85174" cy="160005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9D76DA-A8B9-411B-B0D6-1D003BD0A16C}">
      <dsp:nvSpPr>
        <dsp:cNvPr id="0" name=""/>
        <dsp:cNvSpPr/>
      </dsp:nvSpPr>
      <dsp:spPr>
        <a:xfrm>
          <a:off x="6034114" y="811160"/>
          <a:ext cx="723205" cy="7232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64" tIns="28064" rIns="28064" bIns="28064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4</a:t>
          </a:r>
        </a:p>
      </dsp:txBody>
      <dsp:txXfrm>
        <a:off x="6140025" y="917071"/>
        <a:ext cx="511383" cy="511383"/>
      </dsp:txXfrm>
    </dsp:sp>
    <dsp:sp modelId="{16927E88-6907-4211-9E37-880B418D0271}">
      <dsp:nvSpPr>
        <dsp:cNvPr id="0" name=""/>
        <dsp:cNvSpPr/>
      </dsp:nvSpPr>
      <dsp:spPr>
        <a:xfrm>
          <a:off x="5562487" y="1700023"/>
          <a:ext cx="1666461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452" tIns="165100" rIns="131452" bIns="1651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Theme definition </a:t>
          </a:r>
        </a:p>
      </dsp:txBody>
      <dsp:txXfrm>
        <a:off x="5562487" y="2033315"/>
        <a:ext cx="1666461" cy="1632308"/>
      </dsp:txXfrm>
    </dsp:sp>
    <dsp:sp modelId="{322D29FF-F908-478E-BF4E-F88EA9BD1619}">
      <dsp:nvSpPr>
        <dsp:cNvPr id="0" name=""/>
        <dsp:cNvSpPr/>
      </dsp:nvSpPr>
      <dsp:spPr>
        <a:xfrm>
          <a:off x="7414110" y="1172727"/>
          <a:ext cx="1666461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650129-8F3C-46D6-AE34-7AE86429775C}">
      <dsp:nvSpPr>
        <dsp:cNvPr id="0" name=""/>
        <dsp:cNvSpPr/>
      </dsp:nvSpPr>
      <dsp:spPr>
        <a:xfrm>
          <a:off x="9125010" y="1110539"/>
          <a:ext cx="85174" cy="160005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30CD0B-3651-4AA1-97DA-F0A1C790DF29}">
      <dsp:nvSpPr>
        <dsp:cNvPr id="0" name=""/>
        <dsp:cNvSpPr/>
      </dsp:nvSpPr>
      <dsp:spPr>
        <a:xfrm>
          <a:off x="7885738" y="811160"/>
          <a:ext cx="723205" cy="7232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64" tIns="28064" rIns="28064" bIns="28064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5</a:t>
          </a:r>
        </a:p>
      </dsp:txBody>
      <dsp:txXfrm>
        <a:off x="7991649" y="917071"/>
        <a:ext cx="511383" cy="511383"/>
      </dsp:txXfrm>
    </dsp:sp>
    <dsp:sp modelId="{5D1F0110-10C9-4E3E-BAC4-D7BF66B7B53E}">
      <dsp:nvSpPr>
        <dsp:cNvPr id="0" name=""/>
        <dsp:cNvSpPr/>
      </dsp:nvSpPr>
      <dsp:spPr>
        <a:xfrm>
          <a:off x="7414110" y="1700023"/>
          <a:ext cx="1666461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452" tIns="165100" rIns="131452" bIns="16510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Analysis</a:t>
          </a:r>
        </a:p>
      </dsp:txBody>
      <dsp:txXfrm>
        <a:off x="7414110" y="2033315"/>
        <a:ext cx="1666461" cy="1632308"/>
      </dsp:txXfrm>
    </dsp:sp>
    <dsp:sp modelId="{3270F565-2FBE-453F-8E8F-0C2ED7EC0A20}">
      <dsp:nvSpPr>
        <dsp:cNvPr id="0" name=""/>
        <dsp:cNvSpPr/>
      </dsp:nvSpPr>
      <dsp:spPr>
        <a:xfrm>
          <a:off x="9265733" y="1172727"/>
          <a:ext cx="833230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790D49-9E05-48B8-A66F-2AE20C2FF7A3}">
      <dsp:nvSpPr>
        <dsp:cNvPr id="0" name=""/>
        <dsp:cNvSpPr/>
      </dsp:nvSpPr>
      <dsp:spPr>
        <a:xfrm>
          <a:off x="9737361" y="811160"/>
          <a:ext cx="723205" cy="7232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64" tIns="28064" rIns="28064" bIns="28064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6</a:t>
          </a:r>
        </a:p>
      </dsp:txBody>
      <dsp:txXfrm>
        <a:off x="9843272" y="917071"/>
        <a:ext cx="511383" cy="511383"/>
      </dsp:txXfrm>
    </dsp:sp>
    <dsp:sp modelId="{4D4B558A-F3E3-43D3-ADF7-A351B5873278}">
      <dsp:nvSpPr>
        <dsp:cNvPr id="0" name=""/>
        <dsp:cNvSpPr/>
      </dsp:nvSpPr>
      <dsp:spPr>
        <a:xfrm>
          <a:off x="9265733" y="1700023"/>
          <a:ext cx="1736443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973" tIns="165100" rIns="136973" bIns="1651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Report writing</a:t>
          </a:r>
        </a:p>
      </dsp:txBody>
      <dsp:txXfrm>
        <a:off x="9265733" y="2047312"/>
        <a:ext cx="1736443" cy="16183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F4E2B0-6961-46EB-8DF3-B83A9F17CC98}">
      <dsp:nvSpPr>
        <dsp:cNvPr id="0" name=""/>
        <dsp:cNvSpPr/>
      </dsp:nvSpPr>
      <dsp:spPr>
        <a:xfrm>
          <a:off x="0" y="12156"/>
          <a:ext cx="11155680" cy="700796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E2B9BD-648C-4EFD-9DCE-DC5C328E758D}">
      <dsp:nvSpPr>
        <dsp:cNvPr id="0" name=""/>
        <dsp:cNvSpPr/>
      </dsp:nvSpPr>
      <dsp:spPr>
        <a:xfrm>
          <a:off x="211990" y="159323"/>
          <a:ext cx="385438" cy="385438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A50457-5471-4EC0-A3C1-898D2055A64D}">
      <dsp:nvSpPr>
        <dsp:cNvPr id="0" name=""/>
        <dsp:cNvSpPr/>
      </dsp:nvSpPr>
      <dsp:spPr>
        <a:xfrm>
          <a:off x="809420" y="1644"/>
          <a:ext cx="10346259" cy="700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168" tIns="74168" rIns="74168" bIns="7416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/>
            <a:t>Pre-assessment of the existing data (Faza, Kakuma and lokichogio)</a:t>
          </a:r>
          <a:endParaRPr lang="en-US" sz="1900" kern="1200" dirty="0"/>
        </a:p>
      </dsp:txBody>
      <dsp:txXfrm>
        <a:off x="809420" y="1644"/>
        <a:ext cx="10346259" cy="700796"/>
      </dsp:txXfrm>
    </dsp:sp>
    <dsp:sp modelId="{8DAB49D2-5998-4613-B10C-67E622CDE62D}">
      <dsp:nvSpPr>
        <dsp:cNvPr id="0" name=""/>
        <dsp:cNvSpPr/>
      </dsp:nvSpPr>
      <dsp:spPr>
        <a:xfrm>
          <a:off x="0" y="877640"/>
          <a:ext cx="11155680" cy="700796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0DD640-0332-4AE2-981A-60865826B58C}">
      <dsp:nvSpPr>
        <dsp:cNvPr id="0" name=""/>
        <dsp:cNvSpPr/>
      </dsp:nvSpPr>
      <dsp:spPr>
        <a:xfrm>
          <a:off x="211990" y="1035319"/>
          <a:ext cx="385438" cy="385438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7928F7-78A4-4B4F-9FD9-9E452830CE5D}">
      <dsp:nvSpPr>
        <dsp:cNvPr id="0" name=""/>
        <dsp:cNvSpPr/>
      </dsp:nvSpPr>
      <dsp:spPr>
        <a:xfrm>
          <a:off x="809420" y="877640"/>
          <a:ext cx="10346259" cy="700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168" tIns="74168" rIns="74168" bIns="7416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Data (log sheets) transport</a:t>
          </a:r>
          <a:endParaRPr lang="en-US" sz="1900" kern="1200"/>
        </a:p>
      </dsp:txBody>
      <dsp:txXfrm>
        <a:off x="809420" y="877640"/>
        <a:ext cx="10346259" cy="700796"/>
      </dsp:txXfrm>
    </dsp:sp>
    <dsp:sp modelId="{E225608F-BEE3-4C53-948E-4E1A4F1DEA74}">
      <dsp:nvSpPr>
        <dsp:cNvPr id="0" name=""/>
        <dsp:cNvSpPr/>
      </dsp:nvSpPr>
      <dsp:spPr>
        <a:xfrm>
          <a:off x="0" y="1753636"/>
          <a:ext cx="11155680" cy="700796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62F54A-C760-4CEA-8124-96084BC3915A}">
      <dsp:nvSpPr>
        <dsp:cNvPr id="0" name=""/>
        <dsp:cNvSpPr/>
      </dsp:nvSpPr>
      <dsp:spPr>
        <a:xfrm>
          <a:off x="211990" y="1911315"/>
          <a:ext cx="385438" cy="385438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9A0DED-F9D5-4B8B-8447-B7C501E70E8E}">
      <dsp:nvSpPr>
        <dsp:cNvPr id="0" name=""/>
        <dsp:cNvSpPr/>
      </dsp:nvSpPr>
      <dsp:spPr>
        <a:xfrm>
          <a:off x="809420" y="1753636"/>
          <a:ext cx="10346259" cy="700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168" tIns="74168" rIns="74168" bIns="7416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Data (log sheets) scanning</a:t>
          </a:r>
          <a:endParaRPr lang="en-US" sz="1900" kern="1200"/>
        </a:p>
      </dsp:txBody>
      <dsp:txXfrm>
        <a:off x="809420" y="1753636"/>
        <a:ext cx="10346259" cy="700796"/>
      </dsp:txXfrm>
    </dsp:sp>
    <dsp:sp modelId="{2BCA868C-58E8-4A56-8DB6-A65691CC693E}">
      <dsp:nvSpPr>
        <dsp:cNvPr id="0" name=""/>
        <dsp:cNvSpPr/>
      </dsp:nvSpPr>
      <dsp:spPr>
        <a:xfrm>
          <a:off x="0" y="2629632"/>
          <a:ext cx="11155680" cy="700796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0E93B6-F942-45CA-BC9F-C441EF13ED07}">
      <dsp:nvSpPr>
        <dsp:cNvPr id="0" name=""/>
        <dsp:cNvSpPr/>
      </dsp:nvSpPr>
      <dsp:spPr>
        <a:xfrm>
          <a:off x="211990" y="2787311"/>
          <a:ext cx="385438" cy="385438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F5F4C5-4677-413E-ACDF-58F2F09C4615}">
      <dsp:nvSpPr>
        <dsp:cNvPr id="0" name=""/>
        <dsp:cNvSpPr/>
      </dsp:nvSpPr>
      <dsp:spPr>
        <a:xfrm>
          <a:off x="809420" y="2629632"/>
          <a:ext cx="10346259" cy="700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168" tIns="74168" rIns="74168" bIns="7416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/>
            <a:t>Conversion to excel sheets</a:t>
          </a:r>
          <a:endParaRPr lang="en-US" sz="1900" kern="1200" dirty="0"/>
        </a:p>
      </dsp:txBody>
      <dsp:txXfrm>
        <a:off x="809420" y="2629632"/>
        <a:ext cx="10346259" cy="700796"/>
      </dsp:txXfrm>
    </dsp:sp>
    <dsp:sp modelId="{517F0E4F-A885-4329-99B9-9E8040056842}">
      <dsp:nvSpPr>
        <dsp:cNvPr id="0" name=""/>
        <dsp:cNvSpPr/>
      </dsp:nvSpPr>
      <dsp:spPr>
        <a:xfrm>
          <a:off x="0" y="3505627"/>
          <a:ext cx="11155680" cy="700796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CFA221-741B-4BFD-BD24-651BBF9E87D3}">
      <dsp:nvSpPr>
        <dsp:cNvPr id="0" name=""/>
        <dsp:cNvSpPr/>
      </dsp:nvSpPr>
      <dsp:spPr>
        <a:xfrm>
          <a:off x="211990" y="3663307"/>
          <a:ext cx="385438" cy="385438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0B14F5-42F1-47E4-A805-85D58C5F0000}">
      <dsp:nvSpPr>
        <dsp:cNvPr id="0" name=""/>
        <dsp:cNvSpPr/>
      </dsp:nvSpPr>
      <dsp:spPr>
        <a:xfrm>
          <a:off x="809420" y="3505627"/>
          <a:ext cx="10346259" cy="700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168" tIns="74168" rIns="74168" bIns="7416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Data cleaning</a:t>
          </a:r>
          <a:endParaRPr lang="en-US" sz="1900" kern="1200"/>
        </a:p>
      </dsp:txBody>
      <dsp:txXfrm>
        <a:off x="809420" y="3505627"/>
        <a:ext cx="10346259" cy="700796"/>
      </dsp:txXfrm>
    </dsp:sp>
    <dsp:sp modelId="{13FA5525-C3CE-4B93-BF40-613CAFEFC3D7}">
      <dsp:nvSpPr>
        <dsp:cNvPr id="0" name=""/>
        <dsp:cNvSpPr/>
      </dsp:nvSpPr>
      <dsp:spPr>
        <a:xfrm>
          <a:off x="0" y="4381623"/>
          <a:ext cx="11155680" cy="700796"/>
        </a:xfrm>
        <a:prstGeom prst="roundRect">
          <a:avLst>
            <a:gd name="adj" fmla="val 10000"/>
          </a:avLst>
        </a:prstGeom>
        <a:solidFill>
          <a:schemeClr val="accent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B9817D-D403-4743-BC88-FF283ED347B8}">
      <dsp:nvSpPr>
        <dsp:cNvPr id="0" name=""/>
        <dsp:cNvSpPr/>
      </dsp:nvSpPr>
      <dsp:spPr>
        <a:xfrm>
          <a:off x="211990" y="4539302"/>
          <a:ext cx="385438" cy="385438"/>
        </a:xfrm>
        <a:prstGeom prst="rect">
          <a:avLst/>
        </a:prstGeom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69B9FF-76C8-4C13-BE87-879D3247B7EF}">
      <dsp:nvSpPr>
        <dsp:cNvPr id="0" name=""/>
        <dsp:cNvSpPr/>
      </dsp:nvSpPr>
      <dsp:spPr>
        <a:xfrm>
          <a:off x="809420" y="4381623"/>
          <a:ext cx="10346259" cy="700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168" tIns="74168" rIns="74168" bIns="7416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/>
            <a:t>Coding (use August 2017 log sheets as benchmark)</a:t>
          </a:r>
          <a:endParaRPr lang="en-US" sz="1900" kern="1200" dirty="0"/>
        </a:p>
      </dsp:txBody>
      <dsp:txXfrm>
        <a:off x="809420" y="4381623"/>
        <a:ext cx="10346259" cy="7007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0" name="Google Shape;12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228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3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296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7049B2-EC91-4E08-9431-097329A224F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5788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Mixed-methods research: A combination between quantitative and qualitative where both complement and substantiate each other. </a:t>
            </a:r>
            <a:endParaRPr lang="en-KE" dirty="0"/>
          </a:p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7049B2-EC91-4E08-9431-097329A224F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0723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7049B2-EC91-4E08-9431-097329A224F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668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7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6336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8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813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1462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1925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9524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7159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pPr algn="l"/>
            <a:r>
              <a:rPr lang="en-US" dirty="0"/>
              <a:t>When coding, continually ask yourself questions about the data. ❖ For example: ❖What is going on (context)? ❖What are people doing? ❖Toward what are persons orienting their thoughts? ❖What do these things take for granted? ❖How does context affect the statements?</a:t>
            </a:r>
          </a:p>
        </p:txBody>
      </p:sp>
    </p:spTree>
    <p:extLst>
      <p:ext uri="{BB962C8B-B14F-4D97-AF65-F5344CB8AC3E}">
        <p14:creationId xmlns:p14="http://schemas.microsoft.com/office/powerpoint/2010/main" val="4426159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pPr algn="l"/>
            <a:r>
              <a:rPr lang="en-US" dirty="0"/>
              <a:t>When coding, continually ask yourself questions about the data. ❖ For example: ❖What is going on (context)? ❖What are people doing? ❖Toward what are persons orienting their thoughts? ❖What do these things take for granted? ❖How does context affect the statements?</a:t>
            </a:r>
          </a:p>
        </p:txBody>
      </p:sp>
    </p:spTree>
    <p:extLst>
      <p:ext uri="{BB962C8B-B14F-4D97-AF65-F5344CB8AC3E}">
        <p14:creationId xmlns:p14="http://schemas.microsoft.com/office/powerpoint/2010/main" val="15290603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pPr algn="l"/>
            <a:r>
              <a:rPr lang="en-US" dirty="0"/>
              <a:t>When coding, continually ask yourself questions about the data. ❖ For example: ❖What is going on (context)? ❖What are people doing? ❖Toward what are persons orienting their thoughts? ❖What do these things take for granted? ❖How does context affect the statements?</a:t>
            </a:r>
          </a:p>
        </p:txBody>
      </p:sp>
    </p:spTree>
    <p:extLst>
      <p:ext uri="{BB962C8B-B14F-4D97-AF65-F5344CB8AC3E}">
        <p14:creationId xmlns:p14="http://schemas.microsoft.com/office/powerpoint/2010/main" val="8331786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16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pPr algn="l"/>
            <a:r>
              <a:rPr lang="en-US" dirty="0"/>
              <a:t>When coding, continually ask yourself questions about the data. ❖ For example: ❖What is going on (context)? ❖What are people doing? ❖Toward what are persons orienting their thoughts? ❖What do these things take for granted? ❖How does context affect the statements?</a:t>
            </a:r>
          </a:p>
        </p:txBody>
      </p:sp>
    </p:spTree>
    <p:extLst>
      <p:ext uri="{BB962C8B-B14F-4D97-AF65-F5344CB8AC3E}">
        <p14:creationId xmlns:p14="http://schemas.microsoft.com/office/powerpoint/2010/main" val="34072335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17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pPr algn="l"/>
            <a:r>
              <a:rPr lang="en-US" dirty="0"/>
              <a:t>When coding, continually ask yourself questions about the data. ❖ For example: ❖What is going on (context)? ❖What are people doing? ❖Toward what are persons orienting their thoughts? ❖What do these things take for granted? ❖How does context affect the statements?</a:t>
            </a:r>
          </a:p>
        </p:txBody>
      </p:sp>
    </p:spTree>
    <p:extLst>
      <p:ext uri="{BB962C8B-B14F-4D97-AF65-F5344CB8AC3E}">
        <p14:creationId xmlns:p14="http://schemas.microsoft.com/office/powerpoint/2010/main" val="4503582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18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6118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21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445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7"/>
          <p:cNvSpPr/>
          <p:nvPr/>
        </p:nvSpPr>
        <p:spPr>
          <a:xfrm>
            <a:off x="1503534" y="-733938"/>
            <a:ext cx="5861304" cy="8120159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7"/>
          <p:cNvSpPr/>
          <p:nvPr/>
        </p:nvSpPr>
        <p:spPr>
          <a:xfrm>
            <a:off x="10849226" y="-28260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7"/>
          <p:cNvSpPr/>
          <p:nvPr/>
        </p:nvSpPr>
        <p:spPr>
          <a:xfrm>
            <a:off x="0" y="-733939"/>
            <a:ext cx="7180643" cy="8120160"/>
          </a:xfrm>
          <a:custGeom>
            <a:avLst/>
            <a:gdLst/>
            <a:ahLst/>
            <a:cxnLst/>
            <a:rect l="l" t="t" r="r" b="b"/>
            <a:pathLst>
              <a:path w="7180643" h="8120160" extrusionOk="0">
                <a:moveTo>
                  <a:pt x="4249991" y="0"/>
                </a:moveTo>
                <a:cubicBezTo>
                  <a:pt x="5868545" y="0"/>
                  <a:pt x="7180643" y="1817760"/>
                  <a:pt x="7180643" y="4060080"/>
                </a:cubicBezTo>
                <a:cubicBezTo>
                  <a:pt x="7180643" y="6302400"/>
                  <a:pt x="5868545" y="8120160"/>
                  <a:pt x="4249991" y="8120160"/>
                </a:cubicBezTo>
                <a:cubicBezTo>
                  <a:pt x="3744193" y="8120160"/>
                  <a:pt x="3268322" y="7942645"/>
                  <a:pt x="2853069" y="7630131"/>
                </a:cubicBezTo>
                <a:lnTo>
                  <a:pt x="2807689" y="7591937"/>
                </a:lnTo>
                <a:lnTo>
                  <a:pt x="0" y="7591937"/>
                </a:lnTo>
                <a:lnTo>
                  <a:pt x="0" y="733937"/>
                </a:lnTo>
                <a:lnTo>
                  <a:pt x="2572305" y="733937"/>
                </a:lnTo>
                <a:lnTo>
                  <a:pt x="2611436" y="693398"/>
                </a:lnTo>
                <a:cubicBezTo>
                  <a:pt x="3079171" y="255623"/>
                  <a:pt x="3643033" y="0"/>
                  <a:pt x="4249991" y="0"/>
                </a:cubicBezTo>
                <a:close/>
              </a:path>
            </a:pathLst>
          </a:custGeom>
          <a:solidFill>
            <a:srgbClr val="40C3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" name="Google Shape;19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789797" y="6298872"/>
            <a:ext cx="567812" cy="3861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" name="Google Shape;20;p7"/>
          <p:cNvGrpSpPr/>
          <p:nvPr/>
        </p:nvGrpSpPr>
        <p:grpSpPr>
          <a:xfrm>
            <a:off x="8185984" y="2103764"/>
            <a:ext cx="3189822" cy="2444753"/>
            <a:chOff x="8029477" y="2105554"/>
            <a:chExt cx="3189822" cy="2444753"/>
          </a:xfrm>
        </p:grpSpPr>
        <p:pic>
          <p:nvPicPr>
            <p:cNvPr id="21" name="Google Shape;21;p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8029478" y="2105554"/>
              <a:ext cx="3189821" cy="19677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Google Shape;22;p7"/>
            <p:cNvPicPr preferRelativeResize="0"/>
            <p:nvPr/>
          </p:nvPicPr>
          <p:blipFill rotWithShape="1">
            <a:blip r:embed="rId4">
              <a:alphaModFix/>
            </a:blip>
            <a:srcRect l="34551" t="56660" r="764" b="12241"/>
            <a:stretch/>
          </p:blipFill>
          <p:spPr>
            <a:xfrm>
              <a:off x="8029477" y="4233099"/>
              <a:ext cx="3189822" cy="31720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" name="Google Shape;23;p7"/>
          <p:cNvSpPr/>
          <p:nvPr/>
        </p:nvSpPr>
        <p:spPr>
          <a:xfrm>
            <a:off x="7364838" y="6279822"/>
            <a:ext cx="4603224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it-IT" sz="1100" b="0" i="0" u="none" strike="noStrike" cap="none">
                <a:solidFill>
                  <a:srgbClr val="595959"/>
                </a:solidFill>
                <a:latin typeface="Rubik"/>
                <a:ea typeface="Rubik"/>
                <a:cs typeface="Rubik"/>
                <a:sym typeface="Rubik"/>
              </a:rPr>
              <a:t>The LEAP-RE project has received funding from the European Union’s Horizon 2020 Research and Innovation Program under Grant Agreement 963530.</a:t>
            </a:r>
            <a:endParaRPr sz="1100" b="0" i="0" u="none" strike="noStrike" cap="none">
              <a:solidFill>
                <a:srgbClr val="59595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7"/>
          <p:cNvSpPr/>
          <p:nvPr/>
        </p:nvSpPr>
        <p:spPr>
          <a:xfrm>
            <a:off x="10990556" y="-276566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7"/>
          <p:cNvSpPr txBox="1">
            <a:spLocks noGrp="1"/>
          </p:cNvSpPr>
          <p:nvPr>
            <p:ph type="ctrTitle"/>
          </p:nvPr>
        </p:nvSpPr>
        <p:spPr>
          <a:xfrm>
            <a:off x="506863" y="1071678"/>
            <a:ext cx="5655627" cy="1658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Verdana"/>
              <a:buNone/>
              <a:defRPr sz="4800" b="1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7"/>
          <p:cNvSpPr txBox="1">
            <a:spLocks noGrp="1"/>
          </p:cNvSpPr>
          <p:nvPr>
            <p:ph type="subTitle" idx="1"/>
          </p:nvPr>
        </p:nvSpPr>
        <p:spPr>
          <a:xfrm>
            <a:off x="1377193" y="3562032"/>
            <a:ext cx="3274706" cy="2224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OBJEC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>
            <a:spLocks noGrp="1"/>
          </p:cNvSpPr>
          <p:nvPr>
            <p:ph type="body" idx="1"/>
          </p:nvPr>
        </p:nvSpPr>
        <p:spPr>
          <a:xfrm>
            <a:off x="823570" y="1486664"/>
            <a:ext cx="10326783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8"/>
          <p:cNvSpPr/>
          <p:nvPr/>
        </p:nvSpPr>
        <p:spPr>
          <a:xfrm>
            <a:off x="0" y="342083"/>
            <a:ext cx="10652227" cy="716132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" name="Google Shape;30;p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833631" y="388289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8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8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8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8"/>
          <p:cNvSpPr/>
          <p:nvPr/>
        </p:nvSpPr>
        <p:spPr>
          <a:xfrm rot="447595">
            <a:off x="-266749" y="-464584"/>
            <a:ext cx="1098095" cy="1098095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8"/>
          <p:cNvSpPr/>
          <p:nvPr/>
        </p:nvSpPr>
        <p:spPr>
          <a:xfrm>
            <a:off x="-738969" y="-514042"/>
            <a:ext cx="1489968" cy="1489968"/>
          </a:xfrm>
          <a:prstGeom prst="ellipse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838200" y="453905"/>
            <a:ext cx="9672961" cy="514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  <a:defRPr sz="2800" b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11436872" y="6104586"/>
            <a:ext cx="52016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re de section" type="secHead">
  <p:cSld name="SECTION_HEADER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0" y="0"/>
            <a:ext cx="8593584" cy="6858000"/>
          </a:xfrm>
          <a:prstGeom prst="rect">
            <a:avLst/>
          </a:prstGeom>
          <a:solidFill>
            <a:srgbClr val="40C3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" name="Google Shape;40;p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218783" y="330228"/>
            <a:ext cx="1732586" cy="1068804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9"/>
          <p:cNvSpPr/>
          <p:nvPr/>
        </p:nvSpPr>
        <p:spPr>
          <a:xfrm>
            <a:off x="-495475" y="-506591"/>
            <a:ext cx="1489968" cy="1489968"/>
          </a:xfrm>
          <a:prstGeom prst="ellipse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9"/>
          <p:cNvSpPr/>
          <p:nvPr/>
        </p:nvSpPr>
        <p:spPr>
          <a:xfrm>
            <a:off x="-218785" y="-213064"/>
            <a:ext cx="1346250" cy="1357720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9"/>
          <p:cNvSpPr/>
          <p:nvPr/>
        </p:nvSpPr>
        <p:spPr>
          <a:xfrm rot="10800000" flipH="1">
            <a:off x="8593584" y="6675120"/>
            <a:ext cx="2432556" cy="48616"/>
          </a:xfrm>
          <a:prstGeom prst="rect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9"/>
          <p:cNvSpPr/>
          <p:nvPr/>
        </p:nvSpPr>
        <p:spPr>
          <a:xfrm>
            <a:off x="11085076" y="5715861"/>
            <a:ext cx="1349504" cy="1349504"/>
          </a:xfrm>
          <a:prstGeom prst="ellipse">
            <a:avLst/>
          </a:prstGeom>
          <a:solidFill>
            <a:srgbClr val="40C3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9"/>
          <p:cNvSpPr/>
          <p:nvPr/>
        </p:nvSpPr>
        <p:spPr>
          <a:xfrm rot="447595">
            <a:off x="10956967" y="560331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2187020" y="1727994"/>
            <a:ext cx="4219544" cy="1133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Verdana"/>
              <a:buNone/>
              <a:defRPr sz="3600" b="1" cap="none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1"/>
          </p:nvPr>
        </p:nvSpPr>
        <p:spPr>
          <a:xfrm>
            <a:off x="2479983" y="3437585"/>
            <a:ext cx="3633618" cy="701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sldNum" idx="12"/>
          </p:nvPr>
        </p:nvSpPr>
        <p:spPr>
          <a:xfrm>
            <a:off x="11348709" y="6025488"/>
            <a:ext cx="48725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isposition personnalisée">
  <p:cSld name="1_Disposition personnalisée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>
            <a:spLocks noGrp="1"/>
          </p:cNvSpPr>
          <p:nvPr>
            <p:ph type="title"/>
          </p:nvPr>
        </p:nvSpPr>
        <p:spPr>
          <a:xfrm>
            <a:off x="838200" y="807868"/>
            <a:ext cx="10515600" cy="781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0"/>
          <p:cNvSpPr/>
          <p:nvPr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10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10"/>
          <p:cNvSpPr/>
          <p:nvPr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" name="Google Shape;54;p1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0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10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10"/>
          <p:cNvSpPr txBox="1">
            <a:spLocks noGrp="1"/>
          </p:cNvSpPr>
          <p:nvPr>
            <p:ph type="sldNum" idx="12"/>
          </p:nvPr>
        </p:nvSpPr>
        <p:spPr>
          <a:xfrm>
            <a:off x="11383605" y="6162447"/>
            <a:ext cx="52016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body" idx="1"/>
          </p:nvPr>
        </p:nvSpPr>
        <p:spPr>
          <a:xfrm>
            <a:off x="838200" y="1705843"/>
            <a:ext cx="10515600" cy="4456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Disposition personnalisée">
  <p:cSld name="2_Disposition personnalisée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>
            <a:spLocks noGrp="1"/>
          </p:cNvSpPr>
          <p:nvPr>
            <p:ph type="title"/>
          </p:nvPr>
        </p:nvSpPr>
        <p:spPr>
          <a:xfrm>
            <a:off x="838200" y="994300"/>
            <a:ext cx="10515600" cy="781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body" idx="1"/>
          </p:nvPr>
        </p:nvSpPr>
        <p:spPr>
          <a:xfrm>
            <a:off x="838200" y="1892275"/>
            <a:ext cx="10515600" cy="4456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1"/>
          <p:cNvSpPr/>
          <p:nvPr/>
        </p:nvSpPr>
        <p:spPr>
          <a:xfrm rot="447595">
            <a:off x="11640691" y="6223287"/>
            <a:ext cx="690955" cy="690955"/>
          </a:xfrm>
          <a:prstGeom prst="ellipse">
            <a:avLst/>
          </a:prstGeom>
          <a:noFill/>
          <a:ln w="3810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11"/>
          <p:cNvSpPr/>
          <p:nvPr/>
        </p:nvSpPr>
        <p:spPr>
          <a:xfrm rot="161190">
            <a:off x="-134883" y="-121014"/>
            <a:ext cx="1008000" cy="1008000"/>
          </a:xfrm>
          <a:prstGeom prst="ellipse">
            <a:avLst/>
          </a:prstGeom>
          <a:noFill/>
          <a:ln w="57150" cap="flat" cmpd="sng">
            <a:solidFill>
              <a:srgbClr val="40C3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4" name="Google Shape;64;p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50333" y="255172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1"/>
          <p:cNvSpPr/>
          <p:nvPr/>
        </p:nvSpPr>
        <p:spPr>
          <a:xfrm rot="447595">
            <a:off x="11729991" y="6320728"/>
            <a:ext cx="592247" cy="592247"/>
          </a:xfrm>
          <a:prstGeom prst="ellipse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11"/>
          <p:cNvSpPr/>
          <p:nvPr/>
        </p:nvSpPr>
        <p:spPr>
          <a:xfrm rot="161190">
            <a:off x="-152739" y="-128154"/>
            <a:ext cx="900000" cy="900000"/>
          </a:xfrm>
          <a:prstGeom prst="ellipse">
            <a:avLst/>
          </a:prstGeom>
          <a:solidFill>
            <a:srgbClr val="00991D"/>
          </a:solidFill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11659500" y="6378223"/>
            <a:ext cx="52016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ux contenus" type="twoObj">
  <p:cSld name="TWO_OBJECTS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853869"/>
            <a:ext cx="10515600" cy="6237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>
            <a:off x="838200" y="1710906"/>
            <a:ext cx="5181600" cy="45637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body" idx="2"/>
          </p:nvPr>
        </p:nvSpPr>
        <p:spPr>
          <a:xfrm>
            <a:off x="6172200" y="1710906"/>
            <a:ext cx="5181600" cy="4563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/>
          <p:nvPr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12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2"/>
          <p:cNvSpPr/>
          <p:nvPr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5" name="Google Shape;75;p1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2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12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12"/>
          <p:cNvSpPr txBox="1">
            <a:spLocks noGrp="1"/>
          </p:cNvSpPr>
          <p:nvPr>
            <p:ph type="sldNum" idx="12"/>
          </p:nvPr>
        </p:nvSpPr>
        <p:spPr>
          <a:xfrm>
            <a:off x="11429492" y="6194315"/>
            <a:ext cx="5052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seul">
  <p:cSld name="Titre seul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>
            <a:spLocks noGrp="1"/>
          </p:cNvSpPr>
          <p:nvPr>
            <p:ph type="title"/>
          </p:nvPr>
        </p:nvSpPr>
        <p:spPr>
          <a:xfrm>
            <a:off x="838200" y="826764"/>
            <a:ext cx="10515600" cy="730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body" idx="1"/>
          </p:nvPr>
        </p:nvSpPr>
        <p:spPr>
          <a:xfrm>
            <a:off x="838200" y="1722266"/>
            <a:ext cx="4932000" cy="35394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/>
          <p:nvPr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13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p13"/>
          <p:cNvSpPr/>
          <p:nvPr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5" name="Google Shape;8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 txBox="1">
            <a:spLocks noGrp="1"/>
          </p:cNvSpPr>
          <p:nvPr>
            <p:ph type="sldNum" idx="12"/>
          </p:nvPr>
        </p:nvSpPr>
        <p:spPr>
          <a:xfrm>
            <a:off x="11461071" y="6194315"/>
            <a:ext cx="47370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body" idx="2"/>
          </p:nvPr>
        </p:nvSpPr>
        <p:spPr>
          <a:xfrm>
            <a:off x="838200" y="5379867"/>
            <a:ext cx="9982200" cy="10940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0" name="Google Shape;90;p13"/>
          <p:cNvSpPr txBox="1">
            <a:spLocks noGrp="1"/>
          </p:cNvSpPr>
          <p:nvPr>
            <p:ph type="body" idx="3"/>
          </p:nvPr>
        </p:nvSpPr>
        <p:spPr>
          <a:xfrm>
            <a:off x="5888400" y="1721612"/>
            <a:ext cx="4932000" cy="3540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avec légende" type="picTx">
  <p:cSld name="PICTURE_WITH_CAPTION_TEXT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>
            <a:spLocks noGrp="1"/>
          </p:cNvSpPr>
          <p:nvPr>
            <p:ph type="title"/>
          </p:nvPr>
        </p:nvSpPr>
        <p:spPr>
          <a:xfrm>
            <a:off x="836612" y="972116"/>
            <a:ext cx="3932237" cy="923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800"/>
              <a:buFont typeface="Verdan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4"/>
          <p:cNvSpPr>
            <a:spLocks noGrp="1"/>
          </p:cNvSpPr>
          <p:nvPr>
            <p:ph type="pic" idx="2"/>
          </p:nvPr>
        </p:nvSpPr>
        <p:spPr>
          <a:xfrm>
            <a:off x="5183188" y="987426"/>
            <a:ext cx="6172200" cy="4641486"/>
          </a:xfrm>
          <a:prstGeom prst="rect">
            <a:avLst/>
          </a:prstGeom>
          <a:noFill/>
          <a:ln>
            <a:noFill/>
          </a:ln>
        </p:spPr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859084" y="2241310"/>
            <a:ext cx="3932237" cy="39375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5" name="Google Shape;95;p14"/>
          <p:cNvSpPr/>
          <p:nvPr/>
        </p:nvSpPr>
        <p:spPr>
          <a:xfrm>
            <a:off x="-152879" y="2031676"/>
            <a:ext cx="4924904" cy="83197"/>
          </a:xfrm>
          <a:prstGeom prst="rect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4"/>
          <p:cNvSpPr/>
          <p:nvPr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4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4"/>
          <p:cNvSpPr/>
          <p:nvPr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4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4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4"/>
          <p:cNvSpPr txBox="1">
            <a:spLocks noGrp="1"/>
          </p:cNvSpPr>
          <p:nvPr>
            <p:ph type="sldNum" idx="12"/>
          </p:nvPr>
        </p:nvSpPr>
        <p:spPr>
          <a:xfrm>
            <a:off x="11398146" y="6124638"/>
            <a:ext cx="5141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Vide" type="blank">
  <p:cSld name="BLANK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5"/>
          <p:cNvSpPr/>
          <p:nvPr/>
        </p:nvSpPr>
        <p:spPr>
          <a:xfrm>
            <a:off x="0" y="0"/>
            <a:ext cx="12192000" cy="6207979"/>
          </a:xfrm>
          <a:prstGeom prst="rect">
            <a:avLst/>
          </a:prstGeom>
          <a:solidFill>
            <a:srgbClr val="40C3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1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95363" y="6341748"/>
            <a:ext cx="567812" cy="386112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5"/>
          <p:cNvSpPr/>
          <p:nvPr/>
        </p:nvSpPr>
        <p:spPr>
          <a:xfrm>
            <a:off x="814768" y="6413524"/>
            <a:ext cx="11291507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it-IT" sz="1100" b="0" i="0" u="none" strike="noStrike" cap="none">
                <a:solidFill>
                  <a:srgbClr val="595959"/>
                </a:solidFill>
                <a:latin typeface="Rubik"/>
                <a:ea typeface="Rubik"/>
                <a:cs typeface="Rubik"/>
                <a:sym typeface="Rubik"/>
              </a:rPr>
              <a:t>The LEAP-RE project has received funding from the European Union’s Horizon 2020 Research and Innovation Program under Grant Agreement 963530.</a:t>
            </a:r>
            <a:endParaRPr sz="1100" b="0" i="0" u="none" strike="noStrike" cap="none">
              <a:solidFill>
                <a:srgbClr val="59595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5"/>
          <p:cNvSpPr txBox="1"/>
          <p:nvPr/>
        </p:nvSpPr>
        <p:spPr>
          <a:xfrm>
            <a:off x="5248120" y="2988713"/>
            <a:ext cx="3257705" cy="44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www.leap-re.eu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5"/>
          <p:cNvSpPr txBox="1"/>
          <p:nvPr/>
        </p:nvSpPr>
        <p:spPr>
          <a:xfrm>
            <a:off x="5248120" y="3926161"/>
            <a:ext cx="3257705" cy="44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contact@leap-re.eu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5"/>
          <p:cNvSpPr txBox="1"/>
          <p:nvPr/>
        </p:nvSpPr>
        <p:spPr>
          <a:xfrm>
            <a:off x="5248120" y="4920759"/>
            <a:ext cx="3257705" cy="44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@leapRE_EU</a:t>
            </a:r>
            <a:endParaRPr sz="24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10" name="Google Shape;110;p15" descr="Une image contenant clipart&#10;&#10;Description générée automatiquemen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71639" y="4920759"/>
            <a:ext cx="525589" cy="5255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05648" y="3848133"/>
            <a:ext cx="604935" cy="6049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05648" y="2919638"/>
            <a:ext cx="604935" cy="604935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5"/>
          <p:cNvSpPr/>
          <p:nvPr/>
        </p:nvSpPr>
        <p:spPr>
          <a:xfrm rot="161190">
            <a:off x="-480890" y="-570729"/>
            <a:ext cx="1977468" cy="19774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5"/>
          <p:cNvSpPr/>
          <p:nvPr/>
        </p:nvSpPr>
        <p:spPr>
          <a:xfrm rot="447595">
            <a:off x="11419014" y="5789700"/>
            <a:ext cx="1098095" cy="1098095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5"/>
          <p:cNvSpPr/>
          <p:nvPr/>
        </p:nvSpPr>
        <p:spPr>
          <a:xfrm>
            <a:off x="-744985" y="746889"/>
            <a:ext cx="1489968" cy="1489968"/>
          </a:xfrm>
          <a:prstGeom prst="ellipse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5"/>
          <p:cNvSpPr txBox="1"/>
          <p:nvPr/>
        </p:nvSpPr>
        <p:spPr>
          <a:xfrm>
            <a:off x="4252912" y="974147"/>
            <a:ext cx="368617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it-IT" sz="40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THANK 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5"/>
          <p:cNvSpPr txBox="1"/>
          <p:nvPr/>
        </p:nvSpPr>
        <p:spPr>
          <a:xfrm>
            <a:off x="2895599" y="1877593"/>
            <a:ext cx="640080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CONTACT US FOR MORE INFORMATION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ttangolo 128"/>
          <p:cNvSpPr/>
          <p:nvPr userDrawn="1"/>
        </p:nvSpPr>
        <p:spPr>
          <a:xfrm>
            <a:off x="0" y="6229357"/>
            <a:ext cx="12192000" cy="638175"/>
          </a:xfrm>
          <a:prstGeom prst="rect">
            <a:avLst/>
          </a:prstGeom>
          <a:solidFill>
            <a:srgbClr val="728F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760"/>
          </a:p>
        </p:txBody>
      </p:sp>
      <p:pic>
        <p:nvPicPr>
          <p:cNvPr id="131" name="Picture 3" descr="Y:\IMMAGINE _COORDINATA_2014\PPT\loghi_PNG\03_Polimi_bandiera-1riga_BN_negativo_outli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97" y="6262075"/>
            <a:ext cx="3116651" cy="574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8">
            <a:extLst>
              <a:ext uri="{FF2B5EF4-FFF2-40B4-BE49-F238E27FC236}">
                <a16:creationId xmlns:a16="http://schemas.microsoft.com/office/drawing/2014/main" id="{AD8BC022-784F-4360-A26D-9A6D8044BAC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520595" y="6426202"/>
            <a:ext cx="93723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607500" bIns="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600" b="1" kern="1200">
                <a:solidFill>
                  <a:srgbClr val="FF9900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fld id="{A42C2D70-906E-4448-9446-8FA0F9BB0AA9}" type="slidenum">
              <a:rPr lang="it-IT" sz="1800" smtClean="0">
                <a:solidFill>
                  <a:schemeClr val="bg1"/>
                </a:solidFill>
                <a:latin typeface="Trebuchet MS" panose="020B0603020202020204" pitchFamily="34" charset="0"/>
              </a:rPr>
              <a:pPr/>
              <a:t>‹#›</a:t>
            </a:fld>
            <a:endParaRPr lang="it-IT" sz="180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440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9F41821F-4367-4D33-965D-BE9E117A0E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2144" y="202224"/>
            <a:ext cx="10307516" cy="469153"/>
          </a:xfrm>
          <a:prstGeom prst="rect">
            <a:avLst/>
          </a:prstGeom>
        </p:spPr>
        <p:txBody>
          <a:bodyPr vert="horz" lIns="58448" tIns="29224" rIns="58448" bIns="29224" rtlCol="0" anchor="ctr">
            <a:normAutofit/>
          </a:bodyPr>
          <a:lstStyle>
            <a:lvl1pPr>
              <a:defRPr b="1"/>
            </a:lvl1pPr>
          </a:lstStyle>
          <a:p>
            <a:r>
              <a:rPr lang="en-GB" noProof="0"/>
              <a:t>Add first title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1DFB647-63FB-4393-B5B7-175D48C7FAFB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152144" y="731824"/>
            <a:ext cx="10307516" cy="36552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GB" noProof="0"/>
              <a:t>Add second 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CEF5AC2-0A1B-497A-8BF5-B3750C1223A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63253" y="1363266"/>
            <a:ext cx="10623947" cy="4501753"/>
          </a:xfrm>
          <a:prstGeom prst="rect">
            <a:avLst/>
          </a:prstGeom>
        </p:spPr>
        <p:txBody>
          <a:bodyPr/>
          <a:lstStyle>
            <a:lvl1pPr>
              <a:defRPr sz="225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350"/>
            </a:lvl5pPr>
          </a:lstStyle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F6C6C3BE-EAA2-40DF-BBC1-B9B3486386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9659" y="254236"/>
            <a:ext cx="416170" cy="365126"/>
          </a:xfrm>
          <a:prstGeom prst="rect">
            <a:avLst/>
          </a:prstGeom>
        </p:spPr>
        <p:txBody>
          <a:bodyPr vert="horz" lIns="58448" tIns="29224" rIns="58448" bIns="29224" rtlCol="0" anchor="ctr"/>
          <a:lstStyle>
            <a:lvl1pPr algn="r">
              <a:defRPr sz="1500">
                <a:solidFill>
                  <a:srgbClr val="2A3062"/>
                </a:solidFill>
                <a:latin typeface="Trebuchet MS" panose="020B0603020202020204" pitchFamily="34" charset="0"/>
              </a:defRPr>
            </a:lvl1pPr>
          </a:lstStyle>
          <a:p>
            <a:fld id="{4534BC2C-7760-D040-A041-921C5E6EC03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99224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4000"/>
              <a:buFont typeface="Verdana"/>
              <a:buNone/>
              <a:defRPr sz="4000" b="1" i="0" u="none" strike="noStrike" cap="none">
                <a:solidFill>
                  <a:srgbClr val="595959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991D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991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991D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991D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991D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jpe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colab.research.google.com/drive/1RmucN651Pdhw6fjFwLuQNmXQht-ZXE_2?usp=sharing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colab.research.google.com/drive/1RmucN651Pdhw6fjFwLuQNmXQht-ZXE_2?usp=sharing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erss.20" TargetMode="External"/><Relationship Id="rId2" Type="http://schemas.openxmlformats.org/officeDocument/2006/relationships/hyperlink" Target="https://nursing.uonbi.ac.ke/sites/nursing.uonbi.ac.ke/files/2020-08/Week%20%203_Data%20Analysisv2_POST.pptx_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"/>
          <p:cNvSpPr txBox="1">
            <a:spLocks noGrp="1"/>
          </p:cNvSpPr>
          <p:nvPr>
            <p:ph type="subTitle" idx="1"/>
          </p:nvPr>
        </p:nvSpPr>
        <p:spPr>
          <a:xfrm>
            <a:off x="457200" y="2706624"/>
            <a:ext cx="5998464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it-IT" sz="3600" dirty="0"/>
              <a:t>Lesson 4: 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it-IT" sz="3600" dirty="0"/>
              <a:t>Data Analysis Techniques, 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it-IT" sz="3600" dirty="0"/>
              <a:t>Part B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3600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4400" b="1" dirty="0">
              <a:highlight>
                <a:srgbClr val="FFFF00"/>
              </a:highlight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4400" b="1" dirty="0">
              <a:highlight>
                <a:srgbClr val="FFFF00"/>
              </a:highlight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4400" b="1" dirty="0"/>
          </a:p>
        </p:txBody>
      </p:sp>
      <p:pic>
        <p:nvPicPr>
          <p:cNvPr id="3" name="Picture 2" descr="A colorful shield with lion and lion and hearts&#10;&#10;Description automatically generated">
            <a:extLst>
              <a:ext uri="{FF2B5EF4-FFF2-40B4-BE49-F238E27FC236}">
                <a16:creationId xmlns:a16="http://schemas.microsoft.com/office/drawing/2014/main" id="{D0CC0A9C-E221-1A48-C8DA-87D90C9F3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8341" y="4434842"/>
            <a:ext cx="2759044" cy="195084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A1BCB1-67B4-103C-C3D4-F4D06FC2F373}"/>
              </a:ext>
            </a:extLst>
          </p:cNvPr>
          <p:cNvSpPr txBox="1"/>
          <p:nvPr/>
        </p:nvSpPr>
        <p:spPr>
          <a:xfrm>
            <a:off x="694944" y="1137044"/>
            <a:ext cx="6181344" cy="1089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it-IT" sz="3600" b="1" dirty="0">
                <a:solidFill>
                  <a:schemeClr val="bg1"/>
                </a:solidFill>
              </a:rPr>
              <a:t>DATA FOR RENEWABLE ENERGY SYSTEMS </a:t>
            </a:r>
            <a:endParaRPr lang="it-IT" sz="3600" b="1" dirty="0">
              <a:solidFill>
                <a:schemeClr val="bg1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 4 Outline: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A36A4A-DCB1-D7C2-0285-D8CF3AB55100}"/>
              </a:ext>
            </a:extLst>
          </p:cNvPr>
          <p:cNvSpPr txBox="1"/>
          <p:nvPr/>
        </p:nvSpPr>
        <p:spPr>
          <a:xfrm>
            <a:off x="1918673" y="2459773"/>
            <a:ext cx="922506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/>
              <a:t>Quantitative vs Qualitative Data </a:t>
            </a:r>
          </a:p>
          <a:p>
            <a:endParaRPr lang="en-US" sz="3200" dirty="0"/>
          </a:p>
          <a:p>
            <a:r>
              <a:rPr lang="en-US" sz="3200" dirty="0"/>
              <a:t>2. Qualitative Data Analysis </a:t>
            </a:r>
          </a:p>
          <a:p>
            <a:endParaRPr lang="en-US" sz="3200" dirty="0"/>
          </a:p>
          <a:p>
            <a:r>
              <a:rPr lang="en-US" sz="3200" dirty="0"/>
              <a:t>3. Data Cleaning and Analysis Exercise 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17077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 4 Learning Outcomes: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A3D199-C9E8-A53B-DE7E-FF7A79CAA4D4}"/>
              </a:ext>
            </a:extLst>
          </p:cNvPr>
          <p:cNvSpPr txBox="1"/>
          <p:nvPr/>
        </p:nvSpPr>
        <p:spPr>
          <a:xfrm>
            <a:off x="984504" y="1490341"/>
            <a:ext cx="989200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At the end of this lesson, you will be able to:</a:t>
            </a:r>
          </a:p>
          <a:p>
            <a:endParaRPr lang="en-US" sz="3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/>
              <a:t>Understand the differences between quantitative and qualitative analysis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/>
              <a:t>Understand qualitative analysis.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/>
              <a:t>Understand data cleaning and analysis using python.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/>
              <a:t>Understand data visualization. </a:t>
            </a:r>
          </a:p>
          <a:p>
            <a:r>
              <a:rPr lang="en-US" sz="3000" dirty="0"/>
              <a:t>.  </a:t>
            </a:r>
            <a:endParaRPr lang="en-KE" sz="3000" dirty="0"/>
          </a:p>
        </p:txBody>
      </p:sp>
    </p:spTree>
    <p:extLst>
      <p:ext uri="{BB962C8B-B14F-4D97-AF65-F5344CB8AC3E}">
        <p14:creationId xmlns:p14="http://schemas.microsoft.com/office/powerpoint/2010/main" val="1877196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27B22BB-8466-4F92-092D-2373E2FB3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Qualitative vs Quantitative Data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6AA6C5-01C4-99E4-822F-98A29A2883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796" y="1388693"/>
            <a:ext cx="9396365" cy="4917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212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72D73030-159C-48B1-94A9-A7A68895D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/>
              <a:t>Quantitative vs Qualitative Data </a:t>
            </a:r>
            <a:endParaRPr lang="fr-FR" dirty="0">
              <a:highlight>
                <a:srgbClr val="FFFF00"/>
              </a:highligh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9A329B4-8B92-4AAD-AFC3-25FF7A98A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523" y="1378857"/>
            <a:ext cx="11190878" cy="4566952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ext 3">
            <a:extLst>
              <a:ext uri="{FF2B5EF4-FFF2-40B4-BE49-F238E27FC236}">
                <a16:creationId xmlns:a16="http://schemas.microsoft.com/office/drawing/2014/main" id="{5D129941-0487-4E03-B434-145DC9147847}"/>
              </a:ext>
            </a:extLst>
          </p:cNvPr>
          <p:cNvSpPr/>
          <p:nvPr/>
        </p:nvSpPr>
        <p:spPr>
          <a:xfrm>
            <a:off x="0" y="1631060"/>
            <a:ext cx="2368153" cy="3699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914"/>
              </a:lnSpc>
              <a:buNone/>
            </a:pPr>
            <a:r>
              <a:rPr lang="en-US" sz="2331" b="1" dirty="0">
                <a:latin typeface="Nunito" pitchFamily="34" charset="0"/>
              </a:rPr>
              <a:t>Qualitative Data </a:t>
            </a:r>
            <a:endParaRPr lang="en-US" sz="2331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873F42AD-7E8C-4063-A576-EF9374E27BE8}"/>
              </a:ext>
            </a:extLst>
          </p:cNvPr>
          <p:cNvSpPr/>
          <p:nvPr/>
        </p:nvSpPr>
        <p:spPr>
          <a:xfrm>
            <a:off x="3059265" y="1686622"/>
            <a:ext cx="5025715" cy="183177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PT Sans" pitchFamily="34" charset="0"/>
                <a:ea typeface="PT Sans" pitchFamily="34" charset="-122"/>
                <a:cs typeface="PT Sans" pitchFamily="34" charset="-120"/>
              </a:rPr>
              <a:t>Allows researchers to explore complex phenomena in-depth.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PT Sans" pitchFamily="34" charset="0"/>
                <a:ea typeface="PT Sans" pitchFamily="34" charset="-122"/>
                <a:cs typeface="PT Sans" pitchFamily="34" charset="-120"/>
              </a:rPr>
              <a:t>Provides rich and detailed data that captures personal experiences and perspectives</a:t>
            </a:r>
            <a:r>
              <a:rPr lang="en-US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PT Sans" pitchFamily="34" charset="0"/>
                <a:ea typeface="PT Sans" pitchFamily="34" charset="-122"/>
                <a:cs typeface="PT Sans" pitchFamily="34" charset="-120"/>
              </a:rPr>
              <a:t>May uncover unexpected findings and generate new hypotheses</a:t>
            </a:r>
            <a:endParaRPr lang="en-US" dirty="0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0220C9E3-FE78-442A-985A-BBF536D66D0F}"/>
              </a:ext>
            </a:extLst>
          </p:cNvPr>
          <p:cNvSpPr/>
          <p:nvPr/>
        </p:nvSpPr>
        <p:spPr>
          <a:xfrm>
            <a:off x="8466432" y="1716691"/>
            <a:ext cx="3253703" cy="15680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l">
              <a:lnSpc>
                <a:spcPts val="1960"/>
              </a:lnSpc>
              <a:buSzPct val="100000"/>
              <a:buChar char="•"/>
            </a:pPr>
            <a:r>
              <a:rPr lang="en-US" dirty="0">
                <a:latin typeface="PT Sans" pitchFamily="34" charset="0"/>
                <a:ea typeface="PT Sans" pitchFamily="34" charset="-122"/>
                <a:cs typeface="PT Sans" pitchFamily="34" charset="-120"/>
              </a:rPr>
              <a:t>Can be time-consuming and resource-intensive to analyze data. </a:t>
            </a:r>
            <a:endParaRPr lang="en-US" dirty="0"/>
          </a:p>
          <a:p>
            <a:pPr marL="342900" indent="-342900" algn="l">
              <a:lnSpc>
                <a:spcPts val="1960"/>
              </a:lnSpc>
              <a:buSzPct val="100000"/>
              <a:buChar char="•"/>
            </a:pPr>
            <a:r>
              <a:rPr lang="en-US" dirty="0">
                <a:latin typeface="PT Sans" pitchFamily="34" charset="0"/>
                <a:ea typeface="PT Sans" pitchFamily="34" charset="-122"/>
                <a:cs typeface="PT Sans" pitchFamily="34" charset="-120"/>
              </a:rPr>
              <a:t>Data may be subjective and difficult to generalize</a:t>
            </a:r>
            <a:endParaRPr lang="en-US" dirty="0"/>
          </a:p>
          <a:p>
            <a:pPr marL="342900" indent="-342900" algn="l">
              <a:lnSpc>
                <a:spcPts val="1960"/>
              </a:lnSpc>
              <a:buSzPct val="100000"/>
              <a:buChar char="•"/>
            </a:pPr>
            <a:r>
              <a:rPr lang="en-US" dirty="0">
                <a:latin typeface="PT Sans" pitchFamily="34" charset="0"/>
                <a:ea typeface="PT Sans" pitchFamily="34" charset="-122"/>
                <a:cs typeface="PT Sans" pitchFamily="34" charset="-120"/>
              </a:rPr>
              <a:t>Data may suffer from researcher bias or interpretation</a:t>
            </a:r>
            <a:endParaRPr lang="en-US" dirty="0"/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97429CDB-995B-4441-9580-66E6FC6FABC8}"/>
              </a:ext>
            </a:extLst>
          </p:cNvPr>
          <p:cNvSpPr/>
          <p:nvPr/>
        </p:nvSpPr>
        <p:spPr>
          <a:xfrm>
            <a:off x="4911922" y="1101016"/>
            <a:ext cx="2368153" cy="3699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914"/>
              </a:lnSpc>
              <a:buNone/>
            </a:pPr>
            <a:r>
              <a:rPr lang="en-US" sz="2331" b="1" dirty="0">
                <a:latin typeface="Nunito" pitchFamily="34" charset="0"/>
              </a:rPr>
              <a:t>Strengths </a:t>
            </a:r>
            <a:endParaRPr lang="en-US" sz="2331" dirty="0"/>
          </a:p>
        </p:txBody>
      </p:sp>
      <p:sp>
        <p:nvSpPr>
          <p:cNvPr id="9" name="Text 3">
            <a:extLst>
              <a:ext uri="{FF2B5EF4-FFF2-40B4-BE49-F238E27FC236}">
                <a16:creationId xmlns:a16="http://schemas.microsoft.com/office/drawing/2014/main" id="{85E3D26C-D550-4ED7-83B5-FE1AF1E673DB}"/>
              </a:ext>
            </a:extLst>
          </p:cNvPr>
          <p:cNvSpPr/>
          <p:nvPr/>
        </p:nvSpPr>
        <p:spPr>
          <a:xfrm>
            <a:off x="9241662" y="1083123"/>
            <a:ext cx="2368153" cy="369927"/>
          </a:xfrm>
          <a:prstGeom prst="rect">
            <a:avLst/>
          </a:prstGeom>
          <a:noFill/>
          <a:ln/>
        </p:spPr>
        <p:txBody>
          <a:bodyPr wrap="none" lIns="91440" tIns="45720" rIns="91440" bIns="45720" rtlCol="0" anchor="t"/>
          <a:lstStyle/>
          <a:p>
            <a:pPr marL="0" indent="0">
              <a:lnSpc>
                <a:spcPts val="2914"/>
              </a:lnSpc>
              <a:buNone/>
            </a:pPr>
            <a:r>
              <a:rPr lang="en-US" sz="2300" b="1" dirty="0">
                <a:latin typeface="Nunito"/>
              </a:rPr>
              <a:t>Limitations </a:t>
            </a:r>
            <a:endParaRPr lang="en-US" sz="2300" dirty="0">
              <a:latin typeface="Nunito"/>
            </a:endParaRP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B1A3B5FF-A21E-4712-A4DF-B01C6551C5BB}"/>
              </a:ext>
            </a:extLst>
          </p:cNvPr>
          <p:cNvSpPr/>
          <p:nvPr/>
        </p:nvSpPr>
        <p:spPr>
          <a:xfrm>
            <a:off x="0" y="4182403"/>
            <a:ext cx="2368153" cy="3699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914"/>
              </a:lnSpc>
              <a:buNone/>
            </a:pPr>
            <a:r>
              <a:rPr lang="en-US" sz="2331" b="1" dirty="0">
                <a:latin typeface="Nunito" pitchFamily="34" charset="0"/>
              </a:rPr>
              <a:t>Quantitative Data</a:t>
            </a:r>
            <a:endParaRPr lang="en-US" sz="2331" dirty="0"/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FC78542C-E997-4AAE-8B9B-E2C36BCD8654}"/>
              </a:ext>
            </a:extLst>
          </p:cNvPr>
          <p:cNvSpPr/>
          <p:nvPr/>
        </p:nvSpPr>
        <p:spPr>
          <a:xfrm>
            <a:off x="3067705" y="4182403"/>
            <a:ext cx="5025715" cy="188733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PT Sans" pitchFamily="34" charset="0"/>
                <a:ea typeface="PT Sans" pitchFamily="34" charset="-122"/>
                <a:cs typeface="PT Sans" pitchFamily="34" charset="-120"/>
              </a:rPr>
              <a:t>Allows researchers to test hypotheses and make causal inferences.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PT Sans" pitchFamily="34" charset="0"/>
                <a:ea typeface="PT Sans" pitchFamily="34" charset="-122"/>
                <a:cs typeface="PT Sans" pitchFamily="34" charset="-120"/>
              </a:rPr>
              <a:t>Provides objective and standardized data that can be easily compared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PT Sans" pitchFamily="34" charset="0"/>
                <a:ea typeface="PT Sans" pitchFamily="34" charset="-122"/>
                <a:cs typeface="PT Sans" pitchFamily="34" charset="-120"/>
              </a:rPr>
              <a:t>Can be analyzed using statistical techniques to identify patterns and relationships</a:t>
            </a:r>
            <a:endParaRPr lang="en-US" dirty="0"/>
          </a:p>
        </p:txBody>
      </p:sp>
      <p:sp>
        <p:nvSpPr>
          <p:cNvPr id="13" name="Text 4">
            <a:extLst>
              <a:ext uri="{FF2B5EF4-FFF2-40B4-BE49-F238E27FC236}">
                <a16:creationId xmlns:a16="http://schemas.microsoft.com/office/drawing/2014/main" id="{6109151E-E60B-44ED-A6A6-2A38240D5613}"/>
              </a:ext>
            </a:extLst>
          </p:cNvPr>
          <p:cNvSpPr/>
          <p:nvPr/>
        </p:nvSpPr>
        <p:spPr>
          <a:xfrm>
            <a:off x="8466432" y="4336317"/>
            <a:ext cx="3914465" cy="188733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l">
              <a:lnSpc>
                <a:spcPts val="1960"/>
              </a:lnSpc>
              <a:buSzPct val="100000"/>
              <a:buChar char="•"/>
            </a:pPr>
            <a:r>
              <a:rPr lang="en-US" dirty="0">
                <a:latin typeface="PT Sans" pitchFamily="34" charset="0"/>
                <a:ea typeface="PT Sans" pitchFamily="34" charset="-122"/>
                <a:cs typeface="PT Sans" pitchFamily="34" charset="-120"/>
              </a:rPr>
              <a:t>May oversimplify or ignore complex phenomena. </a:t>
            </a:r>
          </a:p>
          <a:p>
            <a:pPr marL="342900" indent="-342900">
              <a:lnSpc>
                <a:spcPts val="1960"/>
              </a:lnSpc>
              <a:buSzPct val="100000"/>
              <a:buFontTx/>
              <a:buChar char="•"/>
            </a:pPr>
            <a:r>
              <a:rPr lang="en-US" dirty="0">
                <a:latin typeface="PT Sans" pitchFamily="34" charset="0"/>
                <a:ea typeface="PT Sans" pitchFamily="34" charset="-122"/>
                <a:cs typeface="PT Sans" pitchFamily="34" charset="-120"/>
              </a:rPr>
              <a:t>May suffer from measurement error or response bias</a:t>
            </a:r>
            <a:endParaRPr lang="en-US" dirty="0"/>
          </a:p>
          <a:p>
            <a:pPr marL="342900" indent="-342900">
              <a:lnSpc>
                <a:spcPts val="1960"/>
              </a:lnSpc>
              <a:buSzPct val="100000"/>
              <a:buFontTx/>
              <a:buChar char="•"/>
            </a:pPr>
            <a:r>
              <a:rPr lang="en-US" dirty="0">
                <a:latin typeface="PT Sans" pitchFamily="34" charset="0"/>
                <a:ea typeface="PT Sans" pitchFamily="34" charset="-122"/>
                <a:cs typeface="PT Sans" pitchFamily="34" charset="-120"/>
              </a:rPr>
              <a:t>May be limited in scope or fail to capture nuances of personal experiences</a:t>
            </a:r>
            <a:endParaRPr lang="en-US" dirty="0"/>
          </a:p>
          <a:p>
            <a:pPr algn="l">
              <a:lnSpc>
                <a:spcPts val="1960"/>
              </a:lnSpc>
              <a:buSzPct val="100000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375660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72D73030-159C-48B1-94A9-A7A68895D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err="1"/>
              <a:t>Reliability</a:t>
            </a:r>
            <a:r>
              <a:rPr lang="fr-FR" dirty="0"/>
              <a:t> and </a:t>
            </a:r>
            <a:r>
              <a:rPr lang="fr-FR" dirty="0" err="1"/>
              <a:t>Validity</a:t>
            </a:r>
            <a:r>
              <a:rPr lang="fr-FR" dirty="0"/>
              <a:t> in Data </a:t>
            </a:r>
          </a:p>
        </p:txBody>
      </p:sp>
      <p:sp>
        <p:nvSpPr>
          <p:cNvPr id="6" name="Espace réservé du contenu 1">
            <a:extLst>
              <a:ext uri="{FF2B5EF4-FFF2-40B4-BE49-F238E27FC236}">
                <a16:creationId xmlns:a16="http://schemas.microsoft.com/office/drawing/2014/main" id="{36D2238E-8CA4-4BC3-A377-427BA69B234F}"/>
              </a:ext>
            </a:extLst>
          </p:cNvPr>
          <p:cNvSpPr txBox="1">
            <a:spLocks/>
          </p:cNvSpPr>
          <p:nvPr/>
        </p:nvSpPr>
        <p:spPr>
          <a:xfrm>
            <a:off x="7596387" y="1231043"/>
            <a:ext cx="4281528" cy="416205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991D"/>
              </a:buClr>
              <a:buFont typeface="Arial" panose="020B0604020202020204" pitchFamily="34" charset="0"/>
              <a:buNone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991D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991D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991D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991D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dirty="0"/>
              <a:t>Reliability – the consistency and accuracy of the data. Usefulness of data to make an informed decision. </a:t>
            </a:r>
          </a:p>
          <a:p>
            <a:endParaRPr lang="en-GB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dirty="0" err="1"/>
              <a:t>Validility</a:t>
            </a:r>
            <a:r>
              <a:rPr lang="en-GB" dirty="0"/>
              <a:t> – how well does your data measure against what </a:t>
            </a:r>
            <a:r>
              <a:rPr lang="en-GB" dirty="0" err="1"/>
              <a:t>what</a:t>
            </a:r>
            <a:r>
              <a:rPr lang="en-GB" dirty="0"/>
              <a:t> you want to measure. A measure of authenticity.</a:t>
            </a:r>
          </a:p>
          <a:p>
            <a:endParaRPr lang="en-US" b="0" i="0" dirty="0">
              <a:solidFill>
                <a:srgbClr val="333333"/>
              </a:solidFill>
              <a:effectLst/>
              <a:latin typeface="Open Sans" panose="020B0606030504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/>
              <a:t>Validity and reliability share a complementary relationship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55F0705-27AF-4476-A6CD-3A53B89EFB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011" y="1464906"/>
            <a:ext cx="6896580" cy="31432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00D156-CE56-49D3-A6B5-9560E48863C1}"/>
              </a:ext>
            </a:extLst>
          </p:cNvPr>
          <p:cNvSpPr txBox="1"/>
          <p:nvPr/>
        </p:nvSpPr>
        <p:spPr>
          <a:xfrm>
            <a:off x="2571325" y="4920079"/>
            <a:ext cx="4238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 dirty="0">
                <a:solidFill>
                  <a:srgbClr val="3B3B3B"/>
                </a:solidFill>
                <a:effectLst/>
                <a:latin typeface="Georgia" panose="02040502050405020303" pitchFamily="18" charset="0"/>
              </a:rPr>
              <a:t>Cohen, et al., 2011 and Winter, 2000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313162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63" y="441029"/>
            <a:ext cx="9077696" cy="514411"/>
          </a:xfrm>
        </p:spPr>
        <p:txBody>
          <a:bodyPr>
            <a:normAutofit/>
          </a:bodyPr>
          <a:lstStyle/>
          <a:p>
            <a:r>
              <a:rPr lang="en-US" dirty="0"/>
              <a:t>Qualitative Data Analysis 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BDA5B9-31EA-A416-195A-BE6470B1E49D}"/>
              </a:ext>
            </a:extLst>
          </p:cNvPr>
          <p:cNvSpPr txBox="1"/>
          <p:nvPr/>
        </p:nvSpPr>
        <p:spPr>
          <a:xfrm>
            <a:off x="347808" y="1674845"/>
            <a:ext cx="7378872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Different from quantitative data analysis as it doesn’t look for the summary statistics or trying to prove a hypothesis. </a:t>
            </a:r>
          </a:p>
          <a:p>
            <a:endParaRPr lang="en-US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Qualitative data analysis focuses on themes, contrast, diversity and connection as it is methodical and iterative. </a:t>
            </a:r>
            <a:endParaRPr lang="en-US" sz="2800" b="1" dirty="0"/>
          </a:p>
          <a:p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Gives a comprehensive picture of human </a:t>
            </a:r>
            <a:r>
              <a:rPr lang="en-US" sz="2000" dirty="0" err="1"/>
              <a:t>behaviour</a:t>
            </a:r>
            <a:r>
              <a:rPr lang="en-US" sz="2000" dirty="0"/>
              <a:t> in various surroundings to understand the culture, processes or individuals being investigated (</a:t>
            </a:r>
            <a:r>
              <a:rPr lang="en-US" sz="2000" dirty="0" err="1"/>
              <a:t>LaiYee</a:t>
            </a:r>
            <a:r>
              <a:rPr lang="en-US" sz="2000" dirty="0"/>
              <a:t>, 2022). </a:t>
            </a:r>
          </a:p>
          <a:p>
            <a:br>
              <a:rPr lang="en-US" sz="2000" dirty="0"/>
            </a:br>
            <a:endParaRPr lang="en-US" sz="2000" dirty="0"/>
          </a:p>
          <a:p>
            <a:endParaRPr lang="en-US" sz="30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98CABD5-9691-4FEB-BC7A-F9862E871E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1604" y="1674845"/>
            <a:ext cx="4182588" cy="34943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9511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63" y="441029"/>
            <a:ext cx="9077696" cy="514411"/>
          </a:xfrm>
        </p:spPr>
        <p:txBody>
          <a:bodyPr>
            <a:normAutofit/>
          </a:bodyPr>
          <a:lstStyle/>
          <a:p>
            <a:r>
              <a:rPr lang="en-US" dirty="0"/>
              <a:t>Qualitative Data Analysis </a:t>
            </a:r>
          </a:p>
        </p:txBody>
      </p:sp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sp>
        <p:nvSpPr>
          <p:cNvPr id="17" name="Rettangolo 3">
            <a:extLst>
              <a:ext uri="{FF2B5EF4-FFF2-40B4-BE49-F238E27FC236}">
                <a16:creationId xmlns:a16="http://schemas.microsoft.com/office/drawing/2014/main" id="{79E74FA6-34BA-CF34-7295-17277DBBF228}"/>
              </a:ext>
            </a:extLst>
          </p:cNvPr>
          <p:cNvSpPr/>
          <p:nvPr/>
        </p:nvSpPr>
        <p:spPr>
          <a:xfrm>
            <a:off x="851996" y="1658369"/>
            <a:ext cx="3272406" cy="590707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Inductive </a:t>
            </a:r>
          </a:p>
        </p:txBody>
      </p:sp>
      <p:sp>
        <p:nvSpPr>
          <p:cNvPr id="18" name="Ovale 4">
            <a:extLst>
              <a:ext uri="{FF2B5EF4-FFF2-40B4-BE49-F238E27FC236}">
                <a16:creationId xmlns:a16="http://schemas.microsoft.com/office/drawing/2014/main" id="{F431500F-C27C-D2D8-0F59-1B0DAC390607}"/>
              </a:ext>
            </a:extLst>
          </p:cNvPr>
          <p:cNvSpPr/>
          <p:nvPr/>
        </p:nvSpPr>
        <p:spPr>
          <a:xfrm>
            <a:off x="464372" y="1655544"/>
            <a:ext cx="646904" cy="610745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ttangolo 22">
            <a:extLst>
              <a:ext uri="{FF2B5EF4-FFF2-40B4-BE49-F238E27FC236}">
                <a16:creationId xmlns:a16="http://schemas.microsoft.com/office/drawing/2014/main" id="{5509148A-F09E-43F0-BE70-0218C5AA876C}"/>
              </a:ext>
            </a:extLst>
          </p:cNvPr>
          <p:cNvSpPr/>
          <p:nvPr/>
        </p:nvSpPr>
        <p:spPr>
          <a:xfrm>
            <a:off x="768022" y="4182757"/>
            <a:ext cx="3356380" cy="58582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/>
              <a:t>    </a:t>
            </a:r>
            <a:r>
              <a:rPr lang="en-GB" sz="1900" dirty="0"/>
              <a:t>No right or wrong answers</a:t>
            </a:r>
          </a:p>
        </p:txBody>
      </p:sp>
      <p:sp>
        <p:nvSpPr>
          <p:cNvPr id="21" name="Ovale 23">
            <a:extLst>
              <a:ext uri="{FF2B5EF4-FFF2-40B4-BE49-F238E27FC236}">
                <a16:creationId xmlns:a16="http://schemas.microsoft.com/office/drawing/2014/main" id="{DB6C792A-56DE-B5ED-C570-9AFEFBF6F513}"/>
              </a:ext>
            </a:extLst>
          </p:cNvPr>
          <p:cNvSpPr/>
          <p:nvPr/>
        </p:nvSpPr>
        <p:spPr>
          <a:xfrm>
            <a:off x="464372" y="4182757"/>
            <a:ext cx="623080" cy="626118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ttangolo 24">
            <a:extLst>
              <a:ext uri="{FF2B5EF4-FFF2-40B4-BE49-F238E27FC236}">
                <a16:creationId xmlns:a16="http://schemas.microsoft.com/office/drawing/2014/main" id="{1F6BCE0D-7AFE-BEB2-A433-6709DE2B834C}"/>
              </a:ext>
            </a:extLst>
          </p:cNvPr>
          <p:cNvSpPr/>
          <p:nvPr/>
        </p:nvSpPr>
        <p:spPr>
          <a:xfrm>
            <a:off x="779065" y="2468692"/>
            <a:ext cx="3356379" cy="56089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  Naturalistic Inquiry </a:t>
            </a:r>
          </a:p>
        </p:txBody>
      </p:sp>
      <p:sp>
        <p:nvSpPr>
          <p:cNvPr id="24" name="Ovale 25">
            <a:extLst>
              <a:ext uri="{FF2B5EF4-FFF2-40B4-BE49-F238E27FC236}">
                <a16:creationId xmlns:a16="http://schemas.microsoft.com/office/drawing/2014/main" id="{579E42B9-CC7B-6533-BBA7-A7BE24199F2C}"/>
              </a:ext>
            </a:extLst>
          </p:cNvPr>
          <p:cNvSpPr/>
          <p:nvPr/>
        </p:nvSpPr>
        <p:spPr>
          <a:xfrm>
            <a:off x="470680" y="2451555"/>
            <a:ext cx="616771" cy="610745"/>
          </a:xfrm>
          <a:prstGeom prst="ellips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ttangolo 26">
            <a:extLst>
              <a:ext uri="{FF2B5EF4-FFF2-40B4-BE49-F238E27FC236}">
                <a16:creationId xmlns:a16="http://schemas.microsoft.com/office/drawing/2014/main" id="{BE5F658C-642A-363B-AF71-1341C8ECDB32}"/>
              </a:ext>
            </a:extLst>
          </p:cNvPr>
          <p:cNvSpPr/>
          <p:nvPr/>
        </p:nvSpPr>
        <p:spPr>
          <a:xfrm>
            <a:off x="779064" y="3313262"/>
            <a:ext cx="3356380" cy="585821"/>
          </a:xfrm>
          <a:prstGeom prst="rect">
            <a:avLst/>
          </a:prstGeom>
          <a:solidFill>
            <a:srgbClr val="FB7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 dirty="0"/>
              <a:t>Subjective </a:t>
            </a:r>
            <a:endParaRPr lang="en-GB" sz="2000" dirty="0">
              <a:cs typeface="Calibri"/>
            </a:endParaRPr>
          </a:p>
        </p:txBody>
      </p:sp>
      <p:sp>
        <p:nvSpPr>
          <p:cNvPr id="26" name="Ovale 27">
            <a:extLst>
              <a:ext uri="{FF2B5EF4-FFF2-40B4-BE49-F238E27FC236}">
                <a16:creationId xmlns:a16="http://schemas.microsoft.com/office/drawing/2014/main" id="{8960BDCB-E090-D820-634D-65D62056ACFA}"/>
              </a:ext>
            </a:extLst>
          </p:cNvPr>
          <p:cNvSpPr/>
          <p:nvPr/>
        </p:nvSpPr>
        <p:spPr>
          <a:xfrm>
            <a:off x="446852" y="3313262"/>
            <a:ext cx="664424" cy="610745"/>
          </a:xfrm>
          <a:prstGeom prst="ellipse">
            <a:avLst/>
          </a:prstGeom>
          <a:ln>
            <a:solidFill>
              <a:srgbClr val="FB76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nduction stove ">
            <a:extLst>
              <a:ext uri="{FF2B5EF4-FFF2-40B4-BE49-F238E27FC236}">
                <a16:creationId xmlns:a16="http://schemas.microsoft.com/office/drawing/2014/main" id="{D154B426-B69D-D608-2833-F1D43194C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14" y="1769689"/>
            <a:ext cx="339140" cy="33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2180594735">
            <a:extLst>
              <a:ext uri="{FF2B5EF4-FFF2-40B4-BE49-F238E27FC236}">
                <a16:creationId xmlns:a16="http://schemas.microsoft.com/office/drawing/2014/main" id="{BA423DBC-1045-0F1E-ED82-848F1AEC27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46"/>
          <a:stretch/>
        </p:blipFill>
        <p:spPr bwMode="auto">
          <a:xfrm>
            <a:off x="598805" y="2568964"/>
            <a:ext cx="361425" cy="34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ooks ">
            <a:extLst>
              <a:ext uri="{FF2B5EF4-FFF2-40B4-BE49-F238E27FC236}">
                <a16:creationId xmlns:a16="http://schemas.microsoft.com/office/drawing/2014/main" id="{AF384009-C976-72E2-4C07-42714D17F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05" y="3435310"/>
            <a:ext cx="378431" cy="37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Question ">
            <a:extLst>
              <a:ext uri="{FF2B5EF4-FFF2-40B4-BE49-F238E27FC236}">
                <a16:creationId xmlns:a16="http://schemas.microsoft.com/office/drawing/2014/main" id="{4FEA4A39-3BAE-FD0D-F372-65A4C34A1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71" y="4279572"/>
            <a:ext cx="402937" cy="40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ttangolo 3">
            <a:extLst>
              <a:ext uri="{FF2B5EF4-FFF2-40B4-BE49-F238E27FC236}">
                <a16:creationId xmlns:a16="http://schemas.microsoft.com/office/drawing/2014/main" id="{47DDCB79-9BCB-3D98-D94E-41CBF2C27A0B}"/>
              </a:ext>
            </a:extLst>
          </p:cNvPr>
          <p:cNvSpPr/>
          <p:nvPr/>
        </p:nvSpPr>
        <p:spPr>
          <a:xfrm>
            <a:off x="821051" y="5034045"/>
            <a:ext cx="3298082" cy="5288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Empathetic Neutrality </a:t>
            </a:r>
          </a:p>
        </p:txBody>
      </p:sp>
      <p:sp>
        <p:nvSpPr>
          <p:cNvPr id="34" name="Ovale 4">
            <a:extLst>
              <a:ext uri="{FF2B5EF4-FFF2-40B4-BE49-F238E27FC236}">
                <a16:creationId xmlns:a16="http://schemas.microsoft.com/office/drawing/2014/main" id="{A543C718-E978-6E5E-A533-BD18A78A8E3F}"/>
              </a:ext>
            </a:extLst>
          </p:cNvPr>
          <p:cNvSpPr/>
          <p:nvPr/>
        </p:nvSpPr>
        <p:spPr>
          <a:xfrm>
            <a:off x="528544" y="5050839"/>
            <a:ext cx="558907" cy="512068"/>
          </a:xfrm>
          <a:prstGeom prst="ellips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4" name="Picture 10" descr="Communication ">
            <a:extLst>
              <a:ext uri="{FF2B5EF4-FFF2-40B4-BE49-F238E27FC236}">
                <a16:creationId xmlns:a16="http://schemas.microsoft.com/office/drawing/2014/main" id="{5BC22C8A-F747-6E6F-C0FA-41151A45C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89" y="5112582"/>
            <a:ext cx="351522" cy="351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ttangolo 3">
            <a:extLst>
              <a:ext uri="{FF2B5EF4-FFF2-40B4-BE49-F238E27FC236}">
                <a16:creationId xmlns:a16="http://schemas.microsoft.com/office/drawing/2014/main" id="{9A629F00-2B17-E895-0D65-787E9177EBD6}"/>
              </a:ext>
            </a:extLst>
          </p:cNvPr>
          <p:cNvSpPr/>
          <p:nvPr/>
        </p:nvSpPr>
        <p:spPr>
          <a:xfrm>
            <a:off x="826318" y="5804871"/>
            <a:ext cx="3278921" cy="5515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 dirty="0"/>
              <a:t>Wholistic</a:t>
            </a:r>
            <a:endParaRPr lang="en-US" dirty="0"/>
          </a:p>
        </p:txBody>
      </p:sp>
      <p:sp>
        <p:nvSpPr>
          <p:cNvPr id="37" name="Ovale 23">
            <a:extLst>
              <a:ext uri="{FF2B5EF4-FFF2-40B4-BE49-F238E27FC236}">
                <a16:creationId xmlns:a16="http://schemas.microsoft.com/office/drawing/2014/main" id="{4B85FC67-20FC-8671-4E6E-2878CFE7925D}"/>
              </a:ext>
            </a:extLst>
          </p:cNvPr>
          <p:cNvSpPr/>
          <p:nvPr/>
        </p:nvSpPr>
        <p:spPr>
          <a:xfrm>
            <a:off x="515198" y="5804871"/>
            <a:ext cx="498785" cy="535571"/>
          </a:xfrm>
          <a:prstGeom prst="ellips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6" name="Picture 12" descr="Think outside the box ">
            <a:extLst>
              <a:ext uri="{FF2B5EF4-FFF2-40B4-BE49-F238E27FC236}">
                <a16:creationId xmlns:a16="http://schemas.microsoft.com/office/drawing/2014/main" id="{4F52D164-7082-CA3D-8616-5193F55F6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33" y="5874277"/>
            <a:ext cx="396757" cy="39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DA1E54CB-123A-D465-8B1C-5120143998AA}"/>
              </a:ext>
            </a:extLst>
          </p:cNvPr>
          <p:cNvSpPr txBox="1"/>
          <p:nvPr/>
        </p:nvSpPr>
        <p:spPr>
          <a:xfrm>
            <a:off x="140521" y="1121382"/>
            <a:ext cx="634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Characteristics of Qualitative Research </a:t>
            </a:r>
          </a:p>
        </p:txBody>
      </p:sp>
      <p:sp>
        <p:nvSpPr>
          <p:cNvPr id="39" name="Ovale 3">
            <a:extLst>
              <a:ext uri="{FF2B5EF4-FFF2-40B4-BE49-F238E27FC236}">
                <a16:creationId xmlns:a16="http://schemas.microsoft.com/office/drawing/2014/main" id="{778CB45A-6EE2-BFD9-95B3-2AB647BDC3A3}"/>
              </a:ext>
            </a:extLst>
          </p:cNvPr>
          <p:cNvSpPr/>
          <p:nvPr/>
        </p:nvSpPr>
        <p:spPr>
          <a:xfrm>
            <a:off x="7429272" y="1987145"/>
            <a:ext cx="692361" cy="65480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38" name="Picture 14" descr="Direct ">
            <a:extLst>
              <a:ext uri="{FF2B5EF4-FFF2-40B4-BE49-F238E27FC236}">
                <a16:creationId xmlns:a16="http://schemas.microsoft.com/office/drawing/2014/main" id="{E19F931D-C56F-18A5-D121-2766D37BC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502" y="2069226"/>
            <a:ext cx="479864" cy="479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Ovale 3">
            <a:extLst>
              <a:ext uri="{FF2B5EF4-FFF2-40B4-BE49-F238E27FC236}">
                <a16:creationId xmlns:a16="http://schemas.microsoft.com/office/drawing/2014/main" id="{4DDB38B1-4D05-8E19-C50F-9C051051EDE7}"/>
              </a:ext>
            </a:extLst>
          </p:cNvPr>
          <p:cNvSpPr/>
          <p:nvPr/>
        </p:nvSpPr>
        <p:spPr>
          <a:xfrm>
            <a:off x="7429272" y="2944812"/>
            <a:ext cx="692361" cy="71214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40" name="Picture 16" descr="Case study ">
            <a:extLst>
              <a:ext uri="{FF2B5EF4-FFF2-40B4-BE49-F238E27FC236}">
                <a16:creationId xmlns:a16="http://schemas.microsoft.com/office/drawing/2014/main" id="{6F43EFE8-8F0F-392C-B1F9-061B2B2B5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645" y="3029588"/>
            <a:ext cx="473613" cy="47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Ovale 3">
            <a:extLst>
              <a:ext uri="{FF2B5EF4-FFF2-40B4-BE49-F238E27FC236}">
                <a16:creationId xmlns:a16="http://schemas.microsoft.com/office/drawing/2014/main" id="{2C59CC2A-CCEA-1931-1DEB-EB70F4C9BF52}"/>
              </a:ext>
            </a:extLst>
          </p:cNvPr>
          <p:cNvSpPr/>
          <p:nvPr/>
        </p:nvSpPr>
        <p:spPr>
          <a:xfrm>
            <a:off x="7433550" y="3952168"/>
            <a:ext cx="692361" cy="65480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42" name="Picture 18" descr="Research plan ">
            <a:extLst>
              <a:ext uri="{FF2B5EF4-FFF2-40B4-BE49-F238E27FC236}">
                <a16:creationId xmlns:a16="http://schemas.microsoft.com/office/drawing/2014/main" id="{A77B5B27-69C9-E9F7-F3BD-073E63B3E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482" y="3877666"/>
            <a:ext cx="733937" cy="73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Ovale 3">
            <a:extLst>
              <a:ext uri="{FF2B5EF4-FFF2-40B4-BE49-F238E27FC236}">
                <a16:creationId xmlns:a16="http://schemas.microsoft.com/office/drawing/2014/main" id="{B6EDBA81-2EB6-6717-96D5-9146F2F4DC96}"/>
              </a:ext>
            </a:extLst>
          </p:cNvPr>
          <p:cNvSpPr/>
          <p:nvPr/>
        </p:nvSpPr>
        <p:spPr>
          <a:xfrm>
            <a:off x="7502502" y="4960939"/>
            <a:ext cx="692361" cy="6548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44" name="Picture 20" descr="Interview ">
            <a:extLst>
              <a:ext uri="{FF2B5EF4-FFF2-40B4-BE49-F238E27FC236}">
                <a16:creationId xmlns:a16="http://schemas.microsoft.com/office/drawing/2014/main" id="{97B9CC63-0313-FB45-CEB0-7A52C487E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145" y="5034045"/>
            <a:ext cx="528862" cy="52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AD768B1E-C964-13A6-29A1-F45030A35DCC}"/>
              </a:ext>
            </a:extLst>
          </p:cNvPr>
          <p:cNvSpPr txBox="1"/>
          <p:nvPr/>
        </p:nvSpPr>
        <p:spPr>
          <a:xfrm>
            <a:off x="8434340" y="5050839"/>
            <a:ext cx="275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Interviews</a:t>
            </a:r>
            <a:r>
              <a:rPr lang="en-US" dirty="0"/>
              <a:t>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2C34709-902F-5FDA-4BA6-9CD4EA080D97}"/>
              </a:ext>
            </a:extLst>
          </p:cNvPr>
          <p:cNvSpPr txBox="1"/>
          <p:nvPr/>
        </p:nvSpPr>
        <p:spPr>
          <a:xfrm>
            <a:off x="8361110" y="2088983"/>
            <a:ext cx="275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Direct Observations 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64250D7-3173-AF81-88F7-D5ECDFD191BE}"/>
              </a:ext>
            </a:extLst>
          </p:cNvPr>
          <p:cNvSpPr txBox="1"/>
          <p:nvPr/>
        </p:nvSpPr>
        <p:spPr>
          <a:xfrm>
            <a:off x="8374456" y="3038994"/>
            <a:ext cx="275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Case Study 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C9BD213-7C62-3F75-745C-514559721559}"/>
              </a:ext>
            </a:extLst>
          </p:cNvPr>
          <p:cNvSpPr txBox="1"/>
          <p:nvPr/>
        </p:nvSpPr>
        <p:spPr>
          <a:xfrm>
            <a:off x="8411771" y="4028868"/>
            <a:ext cx="3211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Researcher as participant 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72D9387-BA4A-0F51-C966-BD966028F400}"/>
              </a:ext>
            </a:extLst>
          </p:cNvPr>
          <p:cNvSpPr txBox="1"/>
          <p:nvPr/>
        </p:nvSpPr>
        <p:spPr>
          <a:xfrm>
            <a:off x="6909298" y="1129112"/>
            <a:ext cx="454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Types of Qualitative Research </a:t>
            </a:r>
          </a:p>
        </p:txBody>
      </p:sp>
    </p:spTree>
    <p:extLst>
      <p:ext uri="{BB962C8B-B14F-4D97-AF65-F5344CB8AC3E}">
        <p14:creationId xmlns:p14="http://schemas.microsoft.com/office/powerpoint/2010/main" val="900498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35" grpId="0" animBg="1"/>
      <p:bldP spid="34" grpId="0" animBg="1"/>
      <p:bldP spid="36" grpId="0" animBg="1"/>
      <p:bldP spid="37" grpId="0" animBg="1"/>
      <p:bldP spid="39" grpId="0" animBg="1"/>
      <p:bldP spid="43" grpId="0" animBg="1"/>
      <p:bldP spid="44" grpId="0" animBg="1"/>
      <p:bldP spid="4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63" y="441029"/>
            <a:ext cx="9077696" cy="514411"/>
          </a:xfrm>
        </p:spPr>
        <p:txBody>
          <a:bodyPr>
            <a:normAutofit/>
          </a:bodyPr>
          <a:lstStyle/>
          <a:p>
            <a:r>
              <a:rPr lang="en-US" dirty="0"/>
              <a:t>Steps taken for Qualitative Data Analysis 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graphicFrame>
        <p:nvGraphicFramePr>
          <p:cNvPr id="9" name="TextBox 4">
            <a:extLst>
              <a:ext uri="{FF2B5EF4-FFF2-40B4-BE49-F238E27FC236}">
                <a16:creationId xmlns:a16="http://schemas.microsoft.com/office/drawing/2014/main" id="{E0313509-D979-3D79-27D1-372C59C0DF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2090188"/>
              </p:ext>
            </p:extLst>
          </p:nvPr>
        </p:nvGraphicFramePr>
        <p:xfrm>
          <a:off x="420997" y="1348558"/>
          <a:ext cx="11202732" cy="44767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53193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63" y="441029"/>
            <a:ext cx="9077696" cy="514411"/>
          </a:xfrm>
        </p:spPr>
        <p:txBody>
          <a:bodyPr>
            <a:normAutofit/>
          </a:bodyPr>
          <a:lstStyle/>
          <a:p>
            <a:r>
              <a:rPr lang="en-US" dirty="0"/>
              <a:t>Coding in Qualitative Data Analysis 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BDA5B9-31EA-A416-195A-BE6470B1E49D}"/>
              </a:ext>
            </a:extLst>
          </p:cNvPr>
          <p:cNvSpPr txBox="1"/>
          <p:nvPr/>
        </p:nvSpPr>
        <p:spPr>
          <a:xfrm>
            <a:off x="334747" y="1348558"/>
            <a:ext cx="7378872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Process of reviewing the data collected to develop and categories and themes that can then be linked to other similar data points.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Mainly a word or short phrase that represents the theme. </a:t>
            </a:r>
          </a:p>
          <a:p>
            <a:r>
              <a:rPr lang="en-US" sz="2000" dirty="0"/>
              <a:t> 	-  Motivation </a:t>
            </a:r>
          </a:p>
          <a:p>
            <a:r>
              <a:rPr lang="en-US" sz="2000" dirty="0"/>
              <a:t>	-  Taste </a:t>
            </a:r>
          </a:p>
          <a:p>
            <a:r>
              <a:rPr lang="en-US" sz="2000" dirty="0"/>
              <a:t>	-  Uncertainty</a:t>
            </a:r>
          </a:p>
          <a:p>
            <a:r>
              <a:rPr lang="en-US" sz="2000" dirty="0"/>
              <a:t>	-  Awareness  </a:t>
            </a:r>
          </a:p>
          <a:p>
            <a:endParaRPr lang="en-US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Thematic area can be based on human behavior, concepts, research questions, key words and references. </a:t>
            </a:r>
          </a:p>
          <a:p>
            <a:endParaRPr lang="en-US" sz="2000" dirty="0"/>
          </a:p>
          <a:p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922752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63" y="441029"/>
            <a:ext cx="9077696" cy="514411"/>
          </a:xfrm>
        </p:spPr>
        <p:txBody>
          <a:bodyPr>
            <a:normAutofit/>
          </a:bodyPr>
          <a:lstStyle/>
          <a:p>
            <a:r>
              <a:rPr lang="en-US" dirty="0"/>
              <a:t>Coding in Qualitative Data Analysis 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BDA5B9-31EA-A416-195A-BE6470B1E49D}"/>
              </a:ext>
            </a:extLst>
          </p:cNvPr>
          <p:cNvSpPr txBox="1"/>
          <p:nvPr/>
        </p:nvSpPr>
        <p:spPr>
          <a:xfrm>
            <a:off x="321644" y="1348558"/>
            <a:ext cx="6079155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Qualitative Coding Techniques </a:t>
            </a:r>
          </a:p>
          <a:p>
            <a:endParaRPr lang="en-US" sz="2000" b="1" dirty="0"/>
          </a:p>
          <a:p>
            <a:pPr marL="457200" indent="-457200">
              <a:buAutoNum type="arabicPeriod"/>
            </a:pPr>
            <a:r>
              <a:rPr lang="en-US" sz="2000" b="1" dirty="0"/>
              <a:t>Inductive Coding/Open Coding </a:t>
            </a:r>
          </a:p>
          <a:p>
            <a:pPr lvl="4"/>
            <a:r>
              <a:rPr lang="en-US" sz="2000" b="1" dirty="0"/>
              <a:t>        -    </a:t>
            </a:r>
            <a:r>
              <a:rPr lang="en-US" sz="2000" dirty="0"/>
              <a:t>Codes, themes or categories are      		developed from the data itself. </a:t>
            </a:r>
          </a:p>
          <a:p>
            <a:pPr lvl="4"/>
            <a:r>
              <a:rPr lang="en-US" sz="2000" dirty="0"/>
              <a:t>        </a:t>
            </a:r>
            <a:r>
              <a:rPr lang="en-US" sz="2000" b="1" dirty="0"/>
              <a:t>-</a:t>
            </a:r>
            <a:r>
              <a:rPr lang="en-US" sz="2000" dirty="0"/>
              <a:t>    The data is transcribed and reviewed      	 line by line. </a:t>
            </a:r>
          </a:p>
          <a:p>
            <a:pPr lvl="4"/>
            <a:r>
              <a:rPr lang="en-US" sz="2000" b="1" dirty="0"/>
              <a:t>        -    </a:t>
            </a:r>
            <a:r>
              <a:rPr lang="en-US" sz="2000" dirty="0"/>
              <a:t>Done at the first round of data analysis. 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b="1" dirty="0"/>
              <a:t>2.    Deductive Coding/Open Coding </a:t>
            </a:r>
          </a:p>
          <a:p>
            <a:pPr marL="342900" lvl="4" indent="-342900">
              <a:buFont typeface="Arial" panose="020B0604020202020204" pitchFamily="34" charset="0"/>
              <a:buChar char="•"/>
            </a:pPr>
            <a:r>
              <a:rPr lang="en-US" sz="2000" b="1" dirty="0"/>
              <a:t>        -    </a:t>
            </a:r>
            <a:r>
              <a:rPr lang="en-US" sz="2000" dirty="0"/>
              <a:t>The codes, themes or categories are 		      predetermined. </a:t>
            </a:r>
          </a:p>
          <a:p>
            <a:pPr lvl="4"/>
            <a:r>
              <a:rPr lang="en-US" sz="2000" dirty="0"/>
              <a:t>	</a:t>
            </a:r>
            <a:r>
              <a:rPr lang="en-US" sz="2000" b="1" dirty="0"/>
              <a:t>-     </a:t>
            </a:r>
            <a:r>
              <a:rPr lang="en-US" sz="2000" dirty="0"/>
              <a:t>Done after the initial analysis or when 	      the researcher has a theme in mind 	    	      based on existing data. </a:t>
            </a:r>
          </a:p>
          <a:p>
            <a:endParaRPr lang="en-US" sz="2000" dirty="0"/>
          </a:p>
          <a:p>
            <a:endParaRPr lang="en-US" sz="3000" dirty="0"/>
          </a:p>
        </p:txBody>
      </p:sp>
      <p:pic>
        <p:nvPicPr>
          <p:cNvPr id="2050" name="Picture 2" descr="Coding Qualitative Data: A Beginner's How-To + Examples - Chattermill">
            <a:extLst>
              <a:ext uri="{FF2B5EF4-FFF2-40B4-BE49-F238E27FC236}">
                <a16:creationId xmlns:a16="http://schemas.microsoft.com/office/drawing/2014/main" id="{420CE9AB-05EB-143D-1308-93DFD2E4F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858" y="1319680"/>
            <a:ext cx="5257048" cy="4931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3A9F6C-4FE2-D3AC-B55B-3084E76C86CB}"/>
              </a:ext>
            </a:extLst>
          </p:cNvPr>
          <p:cNvSpPr txBox="1"/>
          <p:nvPr/>
        </p:nvSpPr>
        <p:spPr>
          <a:xfrm>
            <a:off x="7866198" y="6251138"/>
            <a:ext cx="27706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Source: </a:t>
            </a:r>
            <a:r>
              <a:rPr lang="en-US" sz="1600" i="1" dirty="0" err="1"/>
              <a:t>Chartermill</a:t>
            </a:r>
            <a:endParaRPr lang="en-KE" sz="1600" i="1" dirty="0"/>
          </a:p>
        </p:txBody>
      </p:sp>
    </p:spTree>
    <p:extLst>
      <p:ext uri="{BB962C8B-B14F-4D97-AF65-F5344CB8AC3E}">
        <p14:creationId xmlns:p14="http://schemas.microsoft.com/office/powerpoint/2010/main" val="1442044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63" y="441029"/>
            <a:ext cx="9077696" cy="514411"/>
          </a:xfrm>
        </p:spPr>
        <p:txBody>
          <a:bodyPr>
            <a:normAutofit/>
          </a:bodyPr>
          <a:lstStyle/>
          <a:p>
            <a:r>
              <a:rPr lang="en-US" dirty="0"/>
              <a:t>Case Study - Qualitative Data Analysis 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811" y="1331133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93D4E9-B0CC-3711-9F68-ECCD3856EA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517" y="1109849"/>
            <a:ext cx="8467627" cy="546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342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63" y="441029"/>
            <a:ext cx="9077696" cy="514411"/>
          </a:xfrm>
        </p:spPr>
        <p:txBody>
          <a:bodyPr>
            <a:normAutofit/>
          </a:bodyPr>
          <a:lstStyle/>
          <a:p>
            <a:r>
              <a:rPr lang="en-US" dirty="0"/>
              <a:t>Coding in Qualitative Data Analysis 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69A741-5F8D-E7CE-C04C-F85B5B4D10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251" y="1247917"/>
            <a:ext cx="11604409" cy="4941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53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63" y="441029"/>
            <a:ext cx="9077696" cy="514411"/>
          </a:xfrm>
        </p:spPr>
        <p:txBody>
          <a:bodyPr>
            <a:normAutofit/>
          </a:bodyPr>
          <a:lstStyle/>
          <a:p>
            <a:r>
              <a:rPr lang="en-US" dirty="0"/>
              <a:t>Coding in Qualitative Data Analysis 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799CA6-2D30-7E9B-2B6B-D30C3A4C82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" y="1149831"/>
            <a:ext cx="10774235" cy="522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289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63" y="441029"/>
            <a:ext cx="9077696" cy="514411"/>
          </a:xfrm>
        </p:spPr>
        <p:txBody>
          <a:bodyPr>
            <a:normAutofit/>
          </a:bodyPr>
          <a:lstStyle/>
          <a:p>
            <a:r>
              <a:rPr lang="en-US" dirty="0"/>
              <a:t>Coding in Qualitative Data Analysis 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76FADC2-C19A-279B-ED7F-5413EC15D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4949"/>
            <a:ext cx="12192000" cy="592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9035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63" y="441029"/>
            <a:ext cx="9077696" cy="514411"/>
          </a:xfrm>
        </p:spPr>
        <p:txBody>
          <a:bodyPr>
            <a:normAutofit/>
          </a:bodyPr>
          <a:lstStyle/>
          <a:p>
            <a:r>
              <a:rPr lang="en-US" dirty="0"/>
              <a:t>Coding in Qualitative Data Analysis 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9749CE-2F3C-BF9E-F3BB-BEFFF3F40B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30912"/>
            <a:ext cx="11722608" cy="548744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CFE9264-6312-5FED-BBBE-1A6F505DE778}"/>
              </a:ext>
            </a:extLst>
          </p:cNvPr>
          <p:cNvSpPr txBox="1"/>
          <p:nvPr/>
        </p:nvSpPr>
        <p:spPr>
          <a:xfrm>
            <a:off x="9003323" y="3682383"/>
            <a:ext cx="2888970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dirty="0"/>
              <a:t>When coding, continually ask yourself questions about the data. ❖ For example: </a:t>
            </a:r>
          </a:p>
          <a:p>
            <a:pPr algn="l"/>
            <a:r>
              <a:rPr lang="en-US" dirty="0"/>
              <a:t>❖What is going on (context)? </a:t>
            </a:r>
          </a:p>
          <a:p>
            <a:pPr algn="l"/>
            <a:r>
              <a:rPr lang="en-US" dirty="0"/>
              <a:t>❖What are people doing? </a:t>
            </a:r>
          </a:p>
          <a:p>
            <a:pPr algn="l"/>
            <a:endParaRPr lang="en-US" dirty="0"/>
          </a:p>
          <a:p>
            <a:pPr algn="l"/>
            <a:endParaRPr lang="en-US" dirty="0"/>
          </a:p>
          <a:p>
            <a:pPr algn="l"/>
            <a:r>
              <a:rPr lang="en-US" dirty="0"/>
              <a:t>❖Toward what are persons orienting their thoughts? </a:t>
            </a:r>
          </a:p>
          <a:p>
            <a:pPr algn="l"/>
            <a:r>
              <a:rPr lang="en-US" dirty="0"/>
              <a:t>❖What do these things take for granted? </a:t>
            </a:r>
          </a:p>
          <a:p>
            <a:pPr algn="l"/>
            <a:r>
              <a:rPr lang="en-US" dirty="0"/>
              <a:t>❖How does context affect the statements?</a:t>
            </a:r>
          </a:p>
        </p:txBody>
      </p:sp>
    </p:spTree>
    <p:extLst>
      <p:ext uri="{BB962C8B-B14F-4D97-AF65-F5344CB8AC3E}">
        <p14:creationId xmlns:p14="http://schemas.microsoft.com/office/powerpoint/2010/main" val="23009045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63" y="441029"/>
            <a:ext cx="9077696" cy="514411"/>
          </a:xfrm>
        </p:spPr>
        <p:txBody>
          <a:bodyPr>
            <a:normAutofit/>
          </a:bodyPr>
          <a:lstStyle/>
          <a:p>
            <a:r>
              <a:rPr lang="en-US" dirty="0"/>
              <a:t>Coding in Qualitative Data Analysis 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40F370-8DD6-8237-2C67-1648C6BFA4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96" y="1457550"/>
            <a:ext cx="11853412" cy="462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5164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Cleaning &amp; Analysis Exercise (Python)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351240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A36A4A-DCB1-D7C2-0285-D8CF3AB55100}"/>
              </a:ext>
            </a:extLst>
          </p:cNvPr>
          <p:cNvSpPr txBox="1"/>
          <p:nvPr/>
        </p:nvSpPr>
        <p:spPr>
          <a:xfrm>
            <a:off x="688638" y="1453933"/>
            <a:ext cx="1099074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3200" b="0" i="0" dirty="0">
                <a:solidFill>
                  <a:srgbClr val="212121"/>
                </a:solidFill>
                <a:effectLst/>
                <a:latin typeface="Roboto" panose="02000000000000000000" pitchFamily="2" charset="0"/>
              </a:rPr>
              <a:t>ANALYSIS OF ENERGY GENERATED FROM FAZA MINI-GRID</a:t>
            </a:r>
          </a:p>
          <a:p>
            <a:r>
              <a:rPr lang="en-US" sz="2400" b="1" dirty="0"/>
              <a:t>Dataset Description:</a:t>
            </a:r>
          </a:p>
          <a:p>
            <a:r>
              <a:rPr lang="en-US" sz="2400" dirty="0"/>
              <a:t>You have a dataset containing energy generated by a generator over a period of 5 days from the exercise in Lesson 3. The dataset includes the following columns</a:t>
            </a:r>
          </a:p>
          <a:p>
            <a:r>
              <a:rPr lang="en-US" sz="2400" dirty="0"/>
              <a:t>	- Time: The time at which the measurement was taken.</a:t>
            </a:r>
          </a:p>
          <a:p>
            <a:r>
              <a:rPr lang="en-US" sz="2400" dirty="0"/>
              <a:t>	- Energy Generated from Day 1 to Day 15. </a:t>
            </a:r>
          </a:p>
          <a:p>
            <a:endParaRPr lang="en-US" sz="2400" dirty="0"/>
          </a:p>
          <a:p>
            <a:r>
              <a:rPr lang="en-US" sz="2400" dirty="0"/>
              <a:t>Go to the link below to run the exercise</a:t>
            </a:r>
          </a:p>
          <a:p>
            <a:pPr algn="l"/>
            <a:r>
              <a:rPr lang="en-ZA" sz="3200" b="0" i="0" u="none" strike="noStrike" dirty="0">
                <a:solidFill>
                  <a:srgbClr val="0078D7"/>
                </a:solidFill>
                <a:effectLst/>
                <a:latin typeface="Trebuchet MS" panose="020B0703020202090204" pitchFamily="34" charset="0"/>
                <a:hlinkClick r:id="rId3" tooltip="https://url.za.m.mimecastprotect.com/s/SJ_JCnZmpOt7NgnP9i9fnFJe-SZ"/>
              </a:rPr>
              <a:t>https://colab.research.google.com/drive/1RmucN651Pdhw6fjFwLuQNmXQht-ZXE_2?usp=sharing</a:t>
            </a:r>
            <a:endParaRPr lang="en-ZA" sz="3200" b="0" i="0" u="none" strike="noStrike" dirty="0">
              <a:solidFill>
                <a:srgbClr val="212121"/>
              </a:solidFill>
              <a:effectLst/>
              <a:latin typeface="Trebuchet MS" panose="020B070302020209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640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2" descr="Immagine che contiene testo, Parallelo, bianco e nero, calligrafia&#10;&#10;Descrizione generata automaticamente">
            <a:extLst>
              <a:ext uri="{FF2B5EF4-FFF2-40B4-BE49-F238E27FC236}">
                <a16:creationId xmlns:a16="http://schemas.microsoft.com/office/drawing/2014/main" id="{3AFADC36-F220-C5F1-BE73-D7830B5DAF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197"/>
          <a:stretch/>
        </p:blipFill>
        <p:spPr bwMode="auto">
          <a:xfrm>
            <a:off x="222167" y="1350986"/>
            <a:ext cx="5367813" cy="48154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28B6DFAD-2923-68A3-4044-573970C33A0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3926933"/>
              </p:ext>
            </p:extLst>
          </p:nvPr>
        </p:nvGraphicFramePr>
        <p:xfrm>
          <a:off x="5839524" y="1350987"/>
          <a:ext cx="6056819" cy="46917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14028597" imgH="10866057" progId="Excel.Sheet.12">
                  <p:embed/>
                </p:oleObj>
              </mc:Choice>
              <mc:Fallback>
                <p:oleObj name="Worksheet" r:id="rId3" imgW="14028597" imgH="10866057" progId="Excel.Sheet.12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28B6DFAD-2923-68A3-4044-573970C33A0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39524" y="1350987"/>
                        <a:ext cx="6056819" cy="46917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2">
            <a:extLst>
              <a:ext uri="{FF2B5EF4-FFF2-40B4-BE49-F238E27FC236}">
                <a16:creationId xmlns:a16="http://schemas.microsoft.com/office/drawing/2014/main" id="{0A24F8E9-3052-AA9E-25F4-AFD84CFB6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3905"/>
            <a:ext cx="9672961" cy="514411"/>
          </a:xfrm>
        </p:spPr>
        <p:txBody>
          <a:bodyPr>
            <a:normAutofit fontScale="90000"/>
          </a:bodyPr>
          <a:lstStyle/>
          <a:p>
            <a:r>
              <a:rPr lang="en-US" dirty="0"/>
              <a:t>Data Cleaning &amp; Analysis Exercise: </a:t>
            </a:r>
            <a:r>
              <a:rPr lang="en-US" dirty="0" err="1"/>
              <a:t>Faza</a:t>
            </a:r>
            <a:r>
              <a:rPr lang="en-US" dirty="0"/>
              <a:t> Mini-grid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7073703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BDEAD35-DC33-59F8-553E-D5216A22A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Cleaning &amp; Analysis Exercise  </a:t>
            </a:r>
            <a:endParaRPr lang="en-KE" dirty="0"/>
          </a:p>
        </p:txBody>
      </p:sp>
      <p:graphicFrame>
        <p:nvGraphicFramePr>
          <p:cNvPr id="5" name="TextBox 3">
            <a:extLst>
              <a:ext uri="{FF2B5EF4-FFF2-40B4-BE49-F238E27FC236}">
                <a16:creationId xmlns:a16="http://schemas.microsoft.com/office/drawing/2014/main" id="{E26C48EF-48CE-A5DF-8AA4-EF0B1588F3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5527702"/>
              </p:ext>
            </p:extLst>
          </p:nvPr>
        </p:nvGraphicFramePr>
        <p:xfrm>
          <a:off x="0" y="1133855"/>
          <a:ext cx="11155680" cy="5084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0521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Data Cleaning and Analysis Exercise - </a:t>
            </a:r>
            <a:r>
              <a:rPr lang="en-US" sz="2800" b="1" dirty="0"/>
              <a:t>Tasks</a:t>
            </a:r>
            <a:r>
              <a:rPr lang="en-US" sz="2800" dirty="0"/>
              <a:t>:</a:t>
            </a:r>
            <a:endParaRPr lang="en-US" dirty="0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F8A707-BD41-7B51-3289-921E50F91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21" y="1351239"/>
            <a:ext cx="11089232" cy="50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BC24"/>
              </a:solidFill>
              <a:highlight>
                <a:srgbClr val="FFFF00"/>
              </a:highlight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>
              <a:lnSpc>
                <a:spcPct val="150000"/>
              </a:lnSpc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  <a:p>
            <a:pPr algn="l"/>
            <a:endParaRPr lang="en-US" sz="1200" dirty="0">
              <a:solidFill>
                <a:schemeClr val="bg1">
                  <a:lumMod val="65000"/>
                </a:schemeClr>
              </a:solidFill>
              <a:latin typeface="Trebuchet MS" panose="020B0603020202020204" pitchFamily="34" charset="0"/>
              <a:cs typeface="Assistant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5B0D3C-842A-A96E-9154-DF55486F3D06}"/>
              </a:ext>
            </a:extLst>
          </p:cNvPr>
          <p:cNvSpPr txBox="1"/>
          <p:nvPr/>
        </p:nvSpPr>
        <p:spPr>
          <a:xfrm>
            <a:off x="11623729" y="619932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A36A4A-DCB1-D7C2-0285-D8CF3AB55100}"/>
              </a:ext>
            </a:extLst>
          </p:cNvPr>
          <p:cNvSpPr txBox="1"/>
          <p:nvPr/>
        </p:nvSpPr>
        <p:spPr>
          <a:xfrm>
            <a:off x="386991" y="1059454"/>
            <a:ext cx="11418017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1. Load the Dataset: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1800" dirty="0"/>
              <a:t>Load the dataset into a Pandas </a:t>
            </a:r>
            <a:r>
              <a:rPr lang="en-US" sz="1800" dirty="0" err="1"/>
              <a:t>DataFrame</a:t>
            </a:r>
            <a:r>
              <a:rPr lang="en-US" sz="1800" dirty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US" sz="1800" dirty="0"/>
          </a:p>
          <a:p>
            <a:r>
              <a:rPr lang="en-US" sz="1800" dirty="0"/>
              <a:t>2. Data Cleaning:</a:t>
            </a:r>
          </a:p>
          <a:p>
            <a:pPr marL="514350" indent="-514350">
              <a:buFont typeface="+mj-lt"/>
              <a:buAutoNum type="arabicPeriod"/>
            </a:pPr>
            <a:endParaRPr lang="en-US" sz="1800" dirty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1800" dirty="0"/>
              <a:t>Check for and handle missing values.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1800" dirty="0"/>
              <a:t>Convert the Time column to a datetime format.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1800" dirty="0"/>
              <a:t>Correct any incorrect data types.</a:t>
            </a:r>
          </a:p>
          <a:p>
            <a:endParaRPr lang="en-US" sz="1800" dirty="0"/>
          </a:p>
          <a:p>
            <a:r>
              <a:rPr lang="en-US" sz="1800" dirty="0"/>
              <a:t>3. Data Preparation:</a:t>
            </a:r>
          </a:p>
          <a:p>
            <a:pPr marL="514350" indent="-514350">
              <a:buFont typeface="+mj-lt"/>
              <a:buAutoNum type="arabicPeriod"/>
            </a:pPr>
            <a:endParaRPr lang="en-US" sz="1800" dirty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1800" dirty="0"/>
              <a:t>Create a new column Minutes that converts the Time column to total minutes from the start of the day.</a:t>
            </a:r>
          </a:p>
          <a:p>
            <a:endParaRPr lang="en-US" sz="1800" dirty="0"/>
          </a:p>
          <a:p>
            <a:r>
              <a:rPr lang="en-US" sz="1800" dirty="0"/>
              <a:t>4. Data Analysis:</a:t>
            </a:r>
          </a:p>
          <a:p>
            <a:pPr marL="514350" indent="-514350">
              <a:buFont typeface="+mj-lt"/>
              <a:buAutoNum type="arabicPeriod"/>
            </a:pPr>
            <a:endParaRPr lang="en-US" sz="1800" dirty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1800" dirty="0"/>
              <a:t>Calculate the mean energy generated for each day.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1800" dirty="0"/>
              <a:t>Plot the energy generated over time for each day using a line plot.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1800" dirty="0"/>
              <a:t>Create a box plot to show the distribution of energy generated for each </a:t>
            </a:r>
          </a:p>
        </p:txBody>
      </p:sp>
    </p:spTree>
    <p:extLst>
      <p:ext uri="{BB962C8B-B14F-4D97-AF65-F5344CB8AC3E}">
        <p14:creationId xmlns:p14="http://schemas.microsoft.com/office/powerpoint/2010/main" val="38364519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FA52819-0047-9EC4-E493-06CE575A8E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23570" y="1486664"/>
            <a:ext cx="10326783" cy="164541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Refer to the link below to compare your answer to the same exercise with a different dataset.</a:t>
            </a:r>
          </a:p>
          <a:p>
            <a:r>
              <a:rPr lang="en-ZA" sz="2400" b="0" i="0" u="none" strike="noStrike" dirty="0">
                <a:solidFill>
                  <a:srgbClr val="0078D7"/>
                </a:solidFill>
                <a:effectLst/>
                <a:latin typeface="Trebuchet MS" panose="020B0703020202090204" pitchFamily="34" charset="0"/>
                <a:hlinkClick r:id="rId2" tooltip="https://url.za.m.mimecastprotect.com/s/SJ_JCnZmpOt7NgnP9i9fnFJe-SZ"/>
              </a:rPr>
              <a:t>https://colab.research.google.com/drive/1RmucN651Pdhw6fjFwLuQNmXQht-ZXE_2?usp=sharing</a:t>
            </a:r>
            <a:endParaRPr lang="en-ZA" sz="2400" b="0" i="0" u="none" strike="noStrike" dirty="0">
              <a:solidFill>
                <a:srgbClr val="212121"/>
              </a:solidFill>
              <a:effectLst/>
              <a:latin typeface="Trebuchet MS" panose="020B070302020209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B16C85A-EBFE-BBA6-0D82-2925DB5FE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Cleaning and Analysis -  Solution</a:t>
            </a:r>
          </a:p>
        </p:txBody>
      </p:sp>
    </p:spTree>
    <p:extLst>
      <p:ext uri="{BB962C8B-B14F-4D97-AF65-F5344CB8AC3E}">
        <p14:creationId xmlns:p14="http://schemas.microsoft.com/office/powerpoint/2010/main" val="39115357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2AA99-4834-1689-E879-F80D00D45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6677B28-94E7-CC5E-CEBF-F733070087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endParaRPr lang="en-US" dirty="0"/>
          </a:p>
          <a:p>
            <a:r>
              <a:rPr lang="en-US" dirty="0"/>
              <a:t>This unit was developed by Sandra Banda and </a:t>
            </a:r>
            <a:r>
              <a:rPr lang="en-US"/>
              <a:t>Augusta Njogo, </a:t>
            </a:r>
            <a:r>
              <a:rPr lang="en-US" dirty="0"/>
              <a:t>Strathmore University, and is based on the following resources: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571500" indent="-34290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Onyango et al</a:t>
            </a:r>
            <a:r>
              <a:rPr lang="en-KE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</a:t>
            </a:r>
            <a:r>
              <a:rPr lang="en-KE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(20</a:t>
            </a: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20</a:t>
            </a:r>
            <a:r>
              <a:rPr lang="en-KE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). </a:t>
            </a:r>
            <a:r>
              <a:rPr lang="en-US" sz="2400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Qualitative Data Analysis. </a:t>
            </a:r>
            <a:r>
              <a:rPr lang="en-US" sz="24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https://nursing.uonbi.ac.ke/sites/nursing.uonbi.ac.ke/files/2020-08/Week%20%203_Data%20Analysisv2_POST.pptx_.pdf</a:t>
            </a:r>
            <a:endParaRPr lang="en-US" sz="2400" i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71500" indent="-34290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2400" i="1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71500" indent="-34290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KE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Harrington, E., &amp; Wambugu, A. W. (2021). Beyond technical standards: Creating an ecosystem for quality and repair in Kenya’s off-grid solar sector. </a:t>
            </a:r>
            <a:r>
              <a:rPr lang="en-KE" sz="24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Energy Research &amp; Social Science</a:t>
            </a:r>
            <a:r>
              <a:rPr lang="en-KE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KE" sz="24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77</a:t>
            </a:r>
            <a:r>
              <a:rPr lang="en-KE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102101. </a:t>
            </a:r>
            <a:r>
              <a:rPr lang="en-KE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https://doi.org/10.1016/j.erss.20</a:t>
            </a:r>
            <a:endParaRPr lang="en-US" sz="2400" i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The research and results presented in this unit was supported within the framework of the LEAP-RE programme.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B5D57C5-3E25-34B7-4E60-91E81267E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Credits and acknowledgment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D3E8FA-9155-93C2-64B1-01489F7A7791}"/>
              </a:ext>
            </a:extLst>
          </p:cNvPr>
          <p:cNvSpPr txBox="1"/>
          <p:nvPr/>
        </p:nvSpPr>
        <p:spPr>
          <a:xfrm>
            <a:off x="11623729" y="619932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</a:rPr>
              <a:t>22</a:t>
            </a:r>
          </a:p>
        </p:txBody>
      </p:sp>
    </p:spTree>
    <p:extLst>
      <p:ext uri="{BB962C8B-B14F-4D97-AF65-F5344CB8AC3E}">
        <p14:creationId xmlns:p14="http://schemas.microsoft.com/office/powerpoint/2010/main" val="321438887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A731761BF654EB79EA877B5A2DDC8" ma:contentTypeVersion="20" ma:contentTypeDescription="Create a new document." ma:contentTypeScope="" ma:versionID="adda0a3891e4b035e5833099678563c5">
  <xsd:schema xmlns:xsd="http://www.w3.org/2001/XMLSchema" xmlns:xs="http://www.w3.org/2001/XMLSchema" xmlns:p="http://schemas.microsoft.com/office/2006/metadata/properties" xmlns:ns2="0a663368-1561-4a8b-bd80-4f655cceb5cd" xmlns:ns3="2a56bc72-e832-426a-b1e3-32c4417a925f" targetNamespace="http://schemas.microsoft.com/office/2006/metadata/properties" ma:root="true" ma:fieldsID="b74e7cae46124deac94fc4ce2ae31c6d" ns2:_="" ns3:_="">
    <xsd:import namespace="0a663368-1561-4a8b-bd80-4f655cceb5cd"/>
    <xsd:import namespace="2a56bc72-e832-426a-b1e3-32c4417a925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663368-1561-4a8b-bd80-4f655cceb5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74089507-e1de-4aab-946f-150ccb8570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6bc72-e832-426a-b1e3-32c4417a925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ea9e9d19-9fb7-461c-9445-8e0dc63d6cea}" ma:internalName="TaxCatchAll" ma:showField="CatchAllData" ma:web="2a56bc72-e832-426a-b1e3-32c4417a925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a663368-1561-4a8b-bd80-4f655cceb5cd">
      <Terms xmlns="http://schemas.microsoft.com/office/infopath/2007/PartnerControls"/>
    </lcf76f155ced4ddcb4097134ff3c332f>
    <TaxCatchAll xmlns="2a56bc72-e832-426a-b1e3-32c4417a925f" xsi:nil="true"/>
  </documentManagement>
</p:properties>
</file>

<file path=customXml/itemProps1.xml><?xml version="1.0" encoding="utf-8"?>
<ds:datastoreItem xmlns:ds="http://schemas.openxmlformats.org/officeDocument/2006/customXml" ds:itemID="{4A9D73A6-7440-4769-B614-4CBECFB30D3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B627A9-1EE1-42B4-8E71-FCFFB934D0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a663368-1561-4a8b-bd80-4f655cceb5cd"/>
    <ds:schemaRef ds:uri="2a56bc72-e832-426a-b1e3-32c4417a92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857805F-2A6C-43CC-AEFA-746D1D5B4EDE}">
  <ds:schemaRefs>
    <ds:schemaRef ds:uri="http://schemas.microsoft.com/office/2006/metadata/properties"/>
    <ds:schemaRef ds:uri="http://schemas.microsoft.com/office/infopath/2007/PartnerControls"/>
    <ds:schemaRef ds:uri="5d44ae6a-e145-4c9d-94e7-ddf9cc58067e"/>
    <ds:schemaRef ds:uri="e67e9a88-35e1-4b39-8da9-a609eb308282"/>
    <ds:schemaRef ds:uri="0a663368-1561-4a8b-bd80-4f655cceb5cd"/>
    <ds:schemaRef ds:uri="2a56bc72-e832-426a-b1e3-32c4417a925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13024</TotalTime>
  <Words>1423</Words>
  <Application>Microsoft Office PowerPoint</Application>
  <PresentationFormat>Widescreen</PresentationFormat>
  <Paragraphs>226</Paragraphs>
  <Slides>23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Thème Office</vt:lpstr>
      <vt:lpstr>PowerPoint Presentation</vt:lpstr>
      <vt:lpstr>Lesson 4 Outline:</vt:lpstr>
      <vt:lpstr>Lesson 4 Learning Outcomes:</vt:lpstr>
      <vt:lpstr>Qualitative vs Quantitative Data </vt:lpstr>
      <vt:lpstr>Quantitative vs Qualitative Data </vt:lpstr>
      <vt:lpstr>Reliability and Validity in Data </vt:lpstr>
      <vt:lpstr>Qualitative Data Analysis </vt:lpstr>
      <vt:lpstr>Qualitative Data Analysis </vt:lpstr>
      <vt:lpstr>Steps taken for Qualitative Data Analysis </vt:lpstr>
      <vt:lpstr>Coding in Qualitative Data Analysis </vt:lpstr>
      <vt:lpstr>Coding in Qualitative Data Analysis </vt:lpstr>
      <vt:lpstr>Case Study - Qualitative Data Analysis </vt:lpstr>
      <vt:lpstr>Coding in Qualitative Data Analysis </vt:lpstr>
      <vt:lpstr>Coding in Qualitative Data Analysis </vt:lpstr>
      <vt:lpstr>Coding in Qualitative Data Analysis </vt:lpstr>
      <vt:lpstr>Coding in Qualitative Data Analysis </vt:lpstr>
      <vt:lpstr>Coding in Qualitative Data Analysis </vt:lpstr>
      <vt:lpstr>Data Cleaning &amp; Analysis Exercise (Python)</vt:lpstr>
      <vt:lpstr>Data Cleaning &amp; Analysis Exercise: Faza Mini-grid</vt:lpstr>
      <vt:lpstr>Data Cleaning &amp; Analysis Exercise  </vt:lpstr>
      <vt:lpstr>Data Cleaning and Analysis Exercise - Tasks:</vt:lpstr>
      <vt:lpstr>Data Cleaning and Analysis -  Solution</vt:lpstr>
      <vt:lpstr>Credits and acknowledgment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Carine VALETTE</dc:creator>
  <cp:lastModifiedBy>Leslie Ashburner</cp:lastModifiedBy>
  <cp:revision>94</cp:revision>
  <dcterms:created xsi:type="dcterms:W3CDTF">2021-01-28T08:37:55Z</dcterms:created>
  <dcterms:modified xsi:type="dcterms:W3CDTF">2024-10-30T14:24:11Z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0x0101003CCA731761BF654EB79EA877B5A2DDC8</vt:lpwstr>
  </property>
  <property fmtid="{D5CDD505-2E9C-101B-9397-08002B2CF9AE}" pid="3" name="MediaServiceImageTags">
    <vt:lpwstr/>
  </property>
</Properties>
</file>