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9"/>
  </p:notesMasterIdLst>
  <p:sldIdLst>
    <p:sldId id="256" r:id="rId5"/>
    <p:sldId id="1751" r:id="rId6"/>
    <p:sldId id="290" r:id="rId7"/>
    <p:sldId id="291" r:id="rId8"/>
    <p:sldId id="292" r:id="rId9"/>
    <p:sldId id="273" r:id="rId10"/>
    <p:sldId id="295" r:id="rId11"/>
    <p:sldId id="293" r:id="rId12"/>
    <p:sldId id="1749" r:id="rId13"/>
    <p:sldId id="1750" r:id="rId14"/>
    <p:sldId id="296" r:id="rId15"/>
    <p:sldId id="281" r:id="rId16"/>
    <p:sldId id="1727" r:id="rId17"/>
    <p:sldId id="1725" r:id="rId18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387DE66D-EA3E-B89B-1019-D25C4C3D39D0}" name="Teresa Simoes" initials="TS" userId="S::teresa.simoes@lneg.pt::c0c76ab2-ce8b-4fe4-9dbb-17fe6e97308e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BFD6"/>
    <a:srgbClr val="FFFFFF"/>
    <a:srgbClr val="0099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D5EA099-4F35-3B6B-5ECB-5E910FA0C684}" v="94" dt="2024-09-25T12:51:08.929"/>
    <p1510:client id="{AB31581E-8F95-D500-0F60-D348C2FE5688}" v="4" dt="2024-09-26T11:03:35.40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Sem Estilo, Tabela com Grelh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384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8/10/relationships/authors" Target="authors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eslie Ashburner" userId="S::t0047643_wf.uct.ac.za#ext#@lgi-consulting.com::8fa168fa-bb7a-460e-95bd-faa1475d6c09" providerId="AD" clId="Web-{647AC8C2-CECE-5E84-A2EE-C98579E16900}"/>
    <pc:docChg chg="modSld">
      <pc:chgData name="Leslie Ashburner" userId="S::t0047643_wf.uct.ac.za#ext#@lgi-consulting.com::8fa168fa-bb7a-460e-95bd-faa1475d6c09" providerId="AD" clId="Web-{647AC8C2-CECE-5E84-A2EE-C98579E16900}" dt="2024-09-20T12:52:53.131" v="2" actId="1076"/>
      <pc:docMkLst>
        <pc:docMk/>
      </pc:docMkLst>
      <pc:sldChg chg="delSp modSp">
        <pc:chgData name="Leslie Ashburner" userId="S::t0047643_wf.uct.ac.za#ext#@lgi-consulting.com::8fa168fa-bb7a-460e-95bd-faa1475d6c09" providerId="AD" clId="Web-{647AC8C2-CECE-5E84-A2EE-C98579E16900}" dt="2024-09-20T12:52:53.131" v="2" actId="1076"/>
        <pc:sldMkLst>
          <pc:docMk/>
          <pc:sldMk cId="0" sldId="256"/>
        </pc:sldMkLst>
        <pc:spChg chg="del">
          <ac:chgData name="Leslie Ashburner" userId="S::t0047643_wf.uct.ac.za#ext#@lgi-consulting.com::8fa168fa-bb7a-460e-95bd-faa1475d6c09" providerId="AD" clId="Web-{647AC8C2-CECE-5E84-A2EE-C98579E16900}" dt="2024-09-20T12:52:51.552" v="1"/>
          <ac:spMkLst>
            <pc:docMk/>
            <pc:sldMk cId="0" sldId="256"/>
            <ac:spMk id="2" creationId="{7C96FD63-FE33-2A0D-A8C8-7394B8559749}"/>
          </ac:spMkLst>
        </pc:spChg>
        <pc:picChg chg="mod">
          <ac:chgData name="Leslie Ashburner" userId="S::t0047643_wf.uct.ac.za#ext#@lgi-consulting.com::8fa168fa-bb7a-460e-95bd-faa1475d6c09" providerId="AD" clId="Web-{647AC8C2-CECE-5E84-A2EE-C98579E16900}" dt="2024-09-20T12:52:53.131" v="2" actId="1076"/>
          <ac:picMkLst>
            <pc:docMk/>
            <pc:sldMk cId="0" sldId="256"/>
            <ac:picMk id="3" creationId="{ADD720B7-5E77-B4B6-4AF9-2EBFF8C5ADA7}"/>
          </ac:picMkLst>
        </pc:picChg>
      </pc:sldChg>
    </pc:docChg>
  </pc:docChgLst>
  <pc:docChgLst>
    <pc:chgData name="Antonio Couto" userId="134a25b4-304d-4c5f-8450-bc98065291a5" providerId="ADAL" clId="{21F817C8-EC38-4989-9F4D-AF7F53129F66}"/>
    <pc:docChg chg="undo custSel addSld modSld">
      <pc:chgData name="Antonio Couto" userId="134a25b4-304d-4c5f-8450-bc98065291a5" providerId="ADAL" clId="{21F817C8-EC38-4989-9F4D-AF7F53129F66}" dt="2024-07-30T08:28:23.358" v="212" actId="33524"/>
      <pc:docMkLst>
        <pc:docMk/>
      </pc:docMkLst>
      <pc:sldChg chg="modSp mod">
        <pc:chgData name="Antonio Couto" userId="134a25b4-304d-4c5f-8450-bc98065291a5" providerId="ADAL" clId="{21F817C8-EC38-4989-9F4D-AF7F53129F66}" dt="2024-07-30T08:25:09.390" v="6" actId="20577"/>
        <pc:sldMkLst>
          <pc:docMk/>
          <pc:sldMk cId="1435226930" sldId="281"/>
        </pc:sldMkLst>
        <pc:spChg chg="mod">
          <ac:chgData name="Antonio Couto" userId="134a25b4-304d-4c5f-8450-bc98065291a5" providerId="ADAL" clId="{21F817C8-EC38-4989-9F4D-AF7F53129F66}" dt="2024-07-30T08:25:09.390" v="6" actId="20577"/>
          <ac:spMkLst>
            <pc:docMk/>
            <pc:sldMk cId="1435226930" sldId="281"/>
            <ac:spMk id="11" creationId="{CC9EFC87-244E-E822-7FB2-957B733E0321}"/>
          </ac:spMkLst>
        </pc:spChg>
      </pc:sldChg>
      <pc:sldChg chg="add mod modShow">
        <pc:chgData name="Antonio Couto" userId="134a25b4-304d-4c5f-8450-bc98065291a5" providerId="ADAL" clId="{21F817C8-EC38-4989-9F4D-AF7F53129F66}" dt="2024-07-30T08:26:05.608" v="8" actId="729"/>
        <pc:sldMkLst>
          <pc:docMk/>
          <pc:sldMk cId="297248118" sldId="287"/>
        </pc:sldMkLst>
      </pc:sldChg>
      <pc:sldChg chg="modSp mod">
        <pc:chgData name="Antonio Couto" userId="134a25b4-304d-4c5f-8450-bc98065291a5" providerId="ADAL" clId="{21F817C8-EC38-4989-9F4D-AF7F53129F66}" dt="2024-07-30T08:28:23.358" v="212" actId="33524"/>
        <pc:sldMkLst>
          <pc:docMk/>
          <pc:sldMk cId="3588292066" sldId="1727"/>
        </pc:sldMkLst>
        <pc:spChg chg="mod">
          <ac:chgData name="Antonio Couto" userId="134a25b4-304d-4c5f-8450-bc98065291a5" providerId="ADAL" clId="{21F817C8-EC38-4989-9F4D-AF7F53129F66}" dt="2024-07-30T08:28:23.358" v="212" actId="33524"/>
          <ac:spMkLst>
            <pc:docMk/>
            <pc:sldMk cId="3588292066" sldId="1727"/>
            <ac:spMk id="2" creationId="{D7FD0F67-5C2B-9F79-837B-2AD955D336B2}"/>
          </ac:spMkLst>
        </pc:spChg>
      </pc:sldChg>
      <pc:sldChg chg="modSp mod">
        <pc:chgData name="Antonio Couto" userId="134a25b4-304d-4c5f-8450-bc98065291a5" providerId="ADAL" clId="{21F817C8-EC38-4989-9F4D-AF7F53129F66}" dt="2024-07-30T08:24:23.598" v="0" actId="2711"/>
        <pc:sldMkLst>
          <pc:docMk/>
          <pc:sldMk cId="32962218" sldId="1749"/>
        </pc:sldMkLst>
        <pc:spChg chg="mod">
          <ac:chgData name="Antonio Couto" userId="134a25b4-304d-4c5f-8450-bc98065291a5" providerId="ADAL" clId="{21F817C8-EC38-4989-9F4D-AF7F53129F66}" dt="2024-07-30T08:24:23.598" v="0" actId="2711"/>
          <ac:spMkLst>
            <pc:docMk/>
            <pc:sldMk cId="32962218" sldId="1749"/>
            <ac:spMk id="2" creationId="{5709F7C4-619B-975D-C4F8-C1FFF8E53A43}"/>
          </ac:spMkLst>
        </pc:spChg>
      </pc:sldChg>
      <pc:sldChg chg="modSp mod">
        <pc:chgData name="Antonio Couto" userId="134a25b4-304d-4c5f-8450-bc98065291a5" providerId="ADAL" clId="{21F817C8-EC38-4989-9F4D-AF7F53129F66}" dt="2024-07-30T08:24:32.865" v="1" actId="2711"/>
        <pc:sldMkLst>
          <pc:docMk/>
          <pc:sldMk cId="2010221645" sldId="1750"/>
        </pc:sldMkLst>
        <pc:spChg chg="mod">
          <ac:chgData name="Antonio Couto" userId="134a25b4-304d-4c5f-8450-bc98065291a5" providerId="ADAL" clId="{21F817C8-EC38-4989-9F4D-AF7F53129F66}" dt="2024-07-30T08:24:32.865" v="1" actId="2711"/>
          <ac:spMkLst>
            <pc:docMk/>
            <pc:sldMk cId="2010221645" sldId="1750"/>
            <ac:spMk id="2" creationId="{5709F7C4-619B-975D-C4F8-C1FFF8E53A43}"/>
          </ac:spMkLst>
        </pc:spChg>
      </pc:sldChg>
    </pc:docChg>
  </pc:docChgLst>
  <pc:docChgLst>
    <pc:chgData name="Joao Cardoso" userId="a30e8f30-e8a8-4020-93c1-6786e86ddb29" providerId="ADAL" clId="{E1014C0D-E506-4D51-8D54-E796652C4975}"/>
    <pc:docChg chg="undo redo custSel modSld">
      <pc:chgData name="Joao Cardoso" userId="a30e8f30-e8a8-4020-93c1-6786e86ddb29" providerId="ADAL" clId="{E1014C0D-E506-4D51-8D54-E796652C4975}" dt="2024-08-22T14:46:29.456" v="194" actId="20577"/>
      <pc:docMkLst>
        <pc:docMk/>
      </pc:docMkLst>
      <pc:sldChg chg="addSp delSp modSp mod">
        <pc:chgData name="Joao Cardoso" userId="a30e8f30-e8a8-4020-93c1-6786e86ddb29" providerId="ADAL" clId="{E1014C0D-E506-4D51-8D54-E796652C4975}" dt="2024-08-22T14:46:29.456" v="194" actId="20577"/>
        <pc:sldMkLst>
          <pc:docMk/>
          <pc:sldMk cId="0" sldId="256"/>
        </pc:sldMkLst>
        <pc:spChg chg="add mod">
          <ac:chgData name="Joao Cardoso" userId="a30e8f30-e8a8-4020-93c1-6786e86ddb29" providerId="ADAL" clId="{E1014C0D-E506-4D51-8D54-E796652C4975}" dt="2024-08-22T14:46:09.325" v="192"/>
          <ac:spMkLst>
            <pc:docMk/>
            <pc:sldMk cId="0" sldId="256"/>
            <ac:spMk id="2" creationId="{7C96FD63-FE33-2A0D-A8C8-7394B8559749}"/>
          </ac:spMkLst>
        </pc:spChg>
        <pc:spChg chg="mod">
          <ac:chgData name="Joao Cardoso" userId="a30e8f30-e8a8-4020-93c1-6786e86ddb29" providerId="ADAL" clId="{E1014C0D-E506-4D51-8D54-E796652C4975}" dt="2024-08-22T14:46:29.456" v="194" actId="20577"/>
          <ac:spMkLst>
            <pc:docMk/>
            <pc:sldMk cId="0" sldId="256"/>
            <ac:spMk id="122" creationId="{00000000-0000-0000-0000-000000000000}"/>
          </ac:spMkLst>
        </pc:spChg>
        <pc:picChg chg="add mod">
          <ac:chgData name="Joao Cardoso" userId="a30e8f30-e8a8-4020-93c1-6786e86ddb29" providerId="ADAL" clId="{E1014C0D-E506-4D51-8D54-E796652C4975}" dt="2024-08-22T14:46:09.325" v="192"/>
          <ac:picMkLst>
            <pc:docMk/>
            <pc:sldMk cId="0" sldId="256"/>
            <ac:picMk id="3" creationId="{ADD720B7-5E77-B4B6-4AF9-2EBFF8C5ADA7}"/>
          </ac:picMkLst>
        </pc:picChg>
        <pc:picChg chg="del mod">
          <ac:chgData name="Joao Cardoso" userId="a30e8f30-e8a8-4020-93c1-6786e86ddb29" providerId="ADAL" clId="{E1014C0D-E506-4D51-8D54-E796652C4975}" dt="2024-08-22T14:46:05.271" v="191" actId="478"/>
          <ac:picMkLst>
            <pc:docMk/>
            <pc:sldMk cId="0" sldId="256"/>
            <ac:picMk id="5" creationId="{E1F17778-7EE5-1AD2-1F65-47BFA977B3EB}"/>
          </ac:picMkLst>
        </pc:picChg>
      </pc:sldChg>
      <pc:sldChg chg="modSp mod">
        <pc:chgData name="Joao Cardoso" userId="a30e8f30-e8a8-4020-93c1-6786e86ddb29" providerId="ADAL" clId="{E1014C0D-E506-4D51-8D54-E796652C4975}" dt="2024-08-05T14:53:18.678" v="69" actId="20577"/>
        <pc:sldMkLst>
          <pc:docMk/>
          <pc:sldMk cId="1158170662" sldId="273"/>
        </pc:sldMkLst>
        <pc:spChg chg="mod">
          <ac:chgData name="Joao Cardoso" userId="a30e8f30-e8a8-4020-93c1-6786e86ddb29" providerId="ADAL" clId="{E1014C0D-E506-4D51-8D54-E796652C4975}" dt="2024-08-05T14:53:18.678" v="69" actId="20577"/>
          <ac:spMkLst>
            <pc:docMk/>
            <pc:sldMk cId="1158170662" sldId="273"/>
            <ac:spMk id="2" creationId="{5709F7C4-619B-975D-C4F8-C1FFF8E53A43}"/>
          </ac:spMkLst>
        </pc:spChg>
      </pc:sldChg>
      <pc:sldChg chg="modSp mod">
        <pc:chgData name="Joao Cardoso" userId="a30e8f30-e8a8-4020-93c1-6786e86ddb29" providerId="ADAL" clId="{E1014C0D-E506-4D51-8D54-E796652C4975}" dt="2024-08-05T14:58:18.912" v="92" actId="20577"/>
        <pc:sldMkLst>
          <pc:docMk/>
          <pc:sldMk cId="1435226930" sldId="281"/>
        </pc:sldMkLst>
        <pc:spChg chg="mod">
          <ac:chgData name="Joao Cardoso" userId="a30e8f30-e8a8-4020-93c1-6786e86ddb29" providerId="ADAL" clId="{E1014C0D-E506-4D51-8D54-E796652C4975}" dt="2024-08-05T14:58:18.912" v="92" actId="20577"/>
          <ac:spMkLst>
            <pc:docMk/>
            <pc:sldMk cId="1435226930" sldId="281"/>
            <ac:spMk id="11" creationId="{CC9EFC87-244E-E822-7FB2-957B733E0321}"/>
          </ac:spMkLst>
        </pc:spChg>
        <pc:spChg chg="mod">
          <ac:chgData name="Joao Cardoso" userId="a30e8f30-e8a8-4020-93c1-6786e86ddb29" providerId="ADAL" clId="{E1014C0D-E506-4D51-8D54-E796652C4975}" dt="2024-08-05T14:58:05.942" v="91" actId="947"/>
          <ac:spMkLst>
            <pc:docMk/>
            <pc:sldMk cId="1435226930" sldId="281"/>
            <ac:spMk id="14" creationId="{310EA9B6-8B99-D0C8-5BC1-1BC4C23463CF}"/>
          </ac:spMkLst>
        </pc:spChg>
      </pc:sldChg>
      <pc:sldChg chg="modSp mod">
        <pc:chgData name="Joao Cardoso" userId="a30e8f30-e8a8-4020-93c1-6786e86ddb29" providerId="ADAL" clId="{E1014C0D-E506-4D51-8D54-E796652C4975}" dt="2024-08-05T14:52:43.606" v="62" actId="113"/>
        <pc:sldMkLst>
          <pc:docMk/>
          <pc:sldMk cId="462474500" sldId="290"/>
        </pc:sldMkLst>
        <pc:spChg chg="mod">
          <ac:chgData name="Joao Cardoso" userId="a30e8f30-e8a8-4020-93c1-6786e86ddb29" providerId="ADAL" clId="{E1014C0D-E506-4D51-8D54-E796652C4975}" dt="2024-08-05T14:52:43.606" v="62" actId="113"/>
          <ac:spMkLst>
            <pc:docMk/>
            <pc:sldMk cId="462474500" sldId="290"/>
            <ac:spMk id="10" creationId="{78AC8C2F-6792-EBED-D460-CB9307F65C56}"/>
          </ac:spMkLst>
        </pc:spChg>
      </pc:sldChg>
      <pc:sldChg chg="modSp mod">
        <pc:chgData name="Joao Cardoso" userId="a30e8f30-e8a8-4020-93c1-6786e86ddb29" providerId="ADAL" clId="{E1014C0D-E506-4D51-8D54-E796652C4975}" dt="2024-08-05T14:52:51.885" v="64" actId="20577"/>
        <pc:sldMkLst>
          <pc:docMk/>
          <pc:sldMk cId="3017241019" sldId="291"/>
        </pc:sldMkLst>
        <pc:spChg chg="mod">
          <ac:chgData name="Joao Cardoso" userId="a30e8f30-e8a8-4020-93c1-6786e86ddb29" providerId="ADAL" clId="{E1014C0D-E506-4D51-8D54-E796652C4975}" dt="2024-08-05T14:52:51.885" v="64" actId="20577"/>
          <ac:spMkLst>
            <pc:docMk/>
            <pc:sldMk cId="3017241019" sldId="291"/>
            <ac:spMk id="10" creationId="{78AC8C2F-6792-EBED-D460-CB9307F65C56}"/>
          </ac:spMkLst>
        </pc:spChg>
      </pc:sldChg>
      <pc:sldChg chg="modSp mod">
        <pc:chgData name="Joao Cardoso" userId="a30e8f30-e8a8-4020-93c1-6786e86ddb29" providerId="ADAL" clId="{E1014C0D-E506-4D51-8D54-E796652C4975}" dt="2024-08-05T14:53:00.069" v="68" actId="20577"/>
        <pc:sldMkLst>
          <pc:docMk/>
          <pc:sldMk cId="3967395568" sldId="292"/>
        </pc:sldMkLst>
        <pc:spChg chg="mod">
          <ac:chgData name="Joao Cardoso" userId="a30e8f30-e8a8-4020-93c1-6786e86ddb29" providerId="ADAL" clId="{E1014C0D-E506-4D51-8D54-E796652C4975}" dt="2024-08-05T14:53:00.069" v="68" actId="20577"/>
          <ac:spMkLst>
            <pc:docMk/>
            <pc:sldMk cId="3967395568" sldId="292"/>
            <ac:spMk id="10" creationId="{78AC8C2F-6792-EBED-D460-CB9307F65C56}"/>
          </ac:spMkLst>
        </pc:spChg>
      </pc:sldChg>
      <pc:sldChg chg="modSp mod">
        <pc:chgData name="Joao Cardoso" userId="a30e8f30-e8a8-4020-93c1-6786e86ddb29" providerId="ADAL" clId="{E1014C0D-E506-4D51-8D54-E796652C4975}" dt="2024-08-05T14:55:49.307" v="74" actId="947"/>
        <pc:sldMkLst>
          <pc:docMk/>
          <pc:sldMk cId="4184203306" sldId="293"/>
        </pc:sldMkLst>
        <pc:spChg chg="mod">
          <ac:chgData name="Joao Cardoso" userId="a30e8f30-e8a8-4020-93c1-6786e86ddb29" providerId="ADAL" clId="{E1014C0D-E506-4D51-8D54-E796652C4975}" dt="2024-08-05T14:55:49.307" v="74" actId="947"/>
          <ac:spMkLst>
            <pc:docMk/>
            <pc:sldMk cId="4184203306" sldId="293"/>
            <ac:spMk id="3" creationId="{888BA0D1-77D4-62CC-CB04-1D4127590692}"/>
          </ac:spMkLst>
        </pc:spChg>
      </pc:sldChg>
      <pc:sldChg chg="modSp mod">
        <pc:chgData name="Joao Cardoso" userId="a30e8f30-e8a8-4020-93c1-6786e86ddb29" providerId="ADAL" clId="{E1014C0D-E506-4D51-8D54-E796652C4975}" dt="2024-08-05T14:54:30.735" v="73" actId="20577"/>
        <pc:sldMkLst>
          <pc:docMk/>
          <pc:sldMk cId="3755042660" sldId="295"/>
        </pc:sldMkLst>
        <pc:spChg chg="mod">
          <ac:chgData name="Joao Cardoso" userId="a30e8f30-e8a8-4020-93c1-6786e86ddb29" providerId="ADAL" clId="{E1014C0D-E506-4D51-8D54-E796652C4975}" dt="2024-08-05T14:54:30.735" v="73" actId="20577"/>
          <ac:spMkLst>
            <pc:docMk/>
            <pc:sldMk cId="3755042660" sldId="295"/>
            <ac:spMk id="2" creationId="{5709F7C4-619B-975D-C4F8-C1FFF8E53A43}"/>
          </ac:spMkLst>
        </pc:spChg>
        <pc:spChg chg="mod">
          <ac:chgData name="Joao Cardoso" userId="a30e8f30-e8a8-4020-93c1-6786e86ddb29" providerId="ADAL" clId="{E1014C0D-E506-4D51-8D54-E796652C4975}" dt="2024-08-05T14:53:52.935" v="70" actId="947"/>
          <ac:spMkLst>
            <pc:docMk/>
            <pc:sldMk cId="3755042660" sldId="295"/>
            <ac:spMk id="3" creationId="{888BA0D1-77D4-62CC-CB04-1D4127590692}"/>
          </ac:spMkLst>
        </pc:spChg>
      </pc:sldChg>
      <pc:sldChg chg="modSp mod">
        <pc:chgData name="Joao Cardoso" userId="a30e8f30-e8a8-4020-93c1-6786e86ddb29" providerId="ADAL" clId="{E1014C0D-E506-4D51-8D54-E796652C4975}" dt="2024-08-05T14:57:23.119" v="90" actId="947"/>
        <pc:sldMkLst>
          <pc:docMk/>
          <pc:sldMk cId="4089767174" sldId="296"/>
        </pc:sldMkLst>
        <pc:spChg chg="mod">
          <ac:chgData name="Joao Cardoso" userId="a30e8f30-e8a8-4020-93c1-6786e86ddb29" providerId="ADAL" clId="{E1014C0D-E506-4D51-8D54-E796652C4975}" dt="2024-08-05T14:57:23.119" v="90" actId="947"/>
          <ac:spMkLst>
            <pc:docMk/>
            <pc:sldMk cId="4089767174" sldId="296"/>
            <ac:spMk id="3" creationId="{888BA0D1-77D4-62CC-CB04-1D4127590692}"/>
          </ac:spMkLst>
        </pc:spChg>
      </pc:sldChg>
      <pc:sldChg chg="modSp mod">
        <pc:chgData name="Joao Cardoso" userId="a30e8f30-e8a8-4020-93c1-6786e86ddb29" providerId="ADAL" clId="{E1014C0D-E506-4D51-8D54-E796652C4975}" dt="2024-08-05T14:59:38.250" v="99" actId="20577"/>
        <pc:sldMkLst>
          <pc:docMk/>
          <pc:sldMk cId="3588292066" sldId="1727"/>
        </pc:sldMkLst>
        <pc:spChg chg="mod">
          <ac:chgData name="Joao Cardoso" userId="a30e8f30-e8a8-4020-93c1-6786e86ddb29" providerId="ADAL" clId="{E1014C0D-E506-4D51-8D54-E796652C4975}" dt="2024-08-05T14:59:38.250" v="99" actId="20577"/>
          <ac:spMkLst>
            <pc:docMk/>
            <pc:sldMk cId="3588292066" sldId="1727"/>
            <ac:spMk id="2" creationId="{D7FD0F67-5C2B-9F79-837B-2AD955D336B2}"/>
          </ac:spMkLst>
        </pc:spChg>
      </pc:sldChg>
      <pc:sldChg chg="modSp mod">
        <pc:chgData name="Joao Cardoso" userId="a30e8f30-e8a8-4020-93c1-6786e86ddb29" providerId="ADAL" clId="{E1014C0D-E506-4D51-8D54-E796652C4975}" dt="2024-08-05T14:56:33.012" v="81" actId="6549"/>
        <pc:sldMkLst>
          <pc:docMk/>
          <pc:sldMk cId="32962218" sldId="1749"/>
        </pc:sldMkLst>
        <pc:spChg chg="mod">
          <ac:chgData name="Joao Cardoso" userId="a30e8f30-e8a8-4020-93c1-6786e86ddb29" providerId="ADAL" clId="{E1014C0D-E506-4D51-8D54-E796652C4975}" dt="2024-08-05T14:56:33.012" v="81" actId="6549"/>
          <ac:spMkLst>
            <pc:docMk/>
            <pc:sldMk cId="32962218" sldId="1749"/>
            <ac:spMk id="2" creationId="{5709F7C4-619B-975D-C4F8-C1FFF8E53A43}"/>
          </ac:spMkLst>
        </pc:spChg>
        <pc:spChg chg="mod">
          <ac:chgData name="Joao Cardoso" userId="a30e8f30-e8a8-4020-93c1-6786e86ddb29" providerId="ADAL" clId="{E1014C0D-E506-4D51-8D54-E796652C4975}" dt="2024-08-05T14:55:59.923" v="75" actId="947"/>
          <ac:spMkLst>
            <pc:docMk/>
            <pc:sldMk cId="32962218" sldId="1749"/>
            <ac:spMk id="3" creationId="{888BA0D1-77D4-62CC-CB04-1D4127590692}"/>
          </ac:spMkLst>
        </pc:spChg>
      </pc:sldChg>
      <pc:sldChg chg="modSp mod">
        <pc:chgData name="Joao Cardoso" userId="a30e8f30-e8a8-4020-93c1-6786e86ddb29" providerId="ADAL" clId="{E1014C0D-E506-4D51-8D54-E796652C4975}" dt="2024-08-05T14:57:13.111" v="89" actId="947"/>
        <pc:sldMkLst>
          <pc:docMk/>
          <pc:sldMk cId="2010221645" sldId="1750"/>
        </pc:sldMkLst>
        <pc:spChg chg="mod">
          <ac:chgData name="Joao Cardoso" userId="a30e8f30-e8a8-4020-93c1-6786e86ddb29" providerId="ADAL" clId="{E1014C0D-E506-4D51-8D54-E796652C4975}" dt="2024-08-05T14:57:02.590" v="88" actId="20577"/>
          <ac:spMkLst>
            <pc:docMk/>
            <pc:sldMk cId="2010221645" sldId="1750"/>
            <ac:spMk id="2" creationId="{5709F7C4-619B-975D-C4F8-C1FFF8E53A43}"/>
          </ac:spMkLst>
        </pc:spChg>
        <pc:spChg chg="mod">
          <ac:chgData name="Joao Cardoso" userId="a30e8f30-e8a8-4020-93c1-6786e86ddb29" providerId="ADAL" clId="{E1014C0D-E506-4D51-8D54-E796652C4975}" dt="2024-08-05T14:57:13.111" v="89" actId="947"/>
          <ac:spMkLst>
            <pc:docMk/>
            <pc:sldMk cId="2010221645" sldId="1750"/>
            <ac:spMk id="3" creationId="{888BA0D1-77D4-62CC-CB04-1D4127590692}"/>
          </ac:spMkLst>
        </pc:spChg>
      </pc:sldChg>
    </pc:docChg>
  </pc:docChgLst>
  <pc:docChgLst>
    <pc:chgData name="Leslie Ashburner" userId="S::t0047643_wf.uct.ac.za#ext#@lgi-consulting.com::8fa168fa-bb7a-460e-95bd-faa1475d6c09" providerId="AD" clId="Web-{2D5EA099-4F35-3B6B-5ECB-5E910FA0C684}"/>
    <pc:docChg chg="addSld modSld sldOrd">
      <pc:chgData name="Leslie Ashburner" userId="S::t0047643_wf.uct.ac.za#ext#@lgi-consulting.com::8fa168fa-bb7a-460e-95bd-faa1475d6c09" providerId="AD" clId="Web-{2D5EA099-4F35-3B6B-5ECB-5E910FA0C684}" dt="2024-09-25T12:51:08.929" v="91" actId="20577"/>
      <pc:docMkLst>
        <pc:docMk/>
      </pc:docMkLst>
      <pc:sldChg chg="modSp">
        <pc:chgData name="Leslie Ashburner" userId="S::t0047643_wf.uct.ac.za#ext#@lgi-consulting.com::8fa168fa-bb7a-460e-95bd-faa1475d6c09" providerId="AD" clId="Web-{2D5EA099-4F35-3B6B-5ECB-5E910FA0C684}" dt="2024-09-25T12:51:08.929" v="91" actId="20577"/>
        <pc:sldMkLst>
          <pc:docMk/>
          <pc:sldMk cId="0" sldId="256"/>
        </pc:sldMkLst>
        <pc:spChg chg="mod">
          <ac:chgData name="Leslie Ashburner" userId="S::t0047643_wf.uct.ac.za#ext#@lgi-consulting.com::8fa168fa-bb7a-460e-95bd-faa1475d6c09" providerId="AD" clId="Web-{2D5EA099-4F35-3B6B-5ECB-5E910FA0C684}" dt="2024-09-25T12:51:08.929" v="91" actId="20577"/>
          <ac:spMkLst>
            <pc:docMk/>
            <pc:sldMk cId="0" sldId="256"/>
            <ac:spMk id="122" creationId="{00000000-0000-0000-0000-000000000000}"/>
          </ac:spMkLst>
        </pc:spChg>
      </pc:sldChg>
      <pc:sldChg chg="modSp">
        <pc:chgData name="Leslie Ashburner" userId="S::t0047643_wf.uct.ac.za#ext#@lgi-consulting.com::8fa168fa-bb7a-460e-95bd-faa1475d6c09" providerId="AD" clId="Web-{2D5EA099-4F35-3B6B-5ECB-5E910FA0C684}" dt="2024-09-25T12:45:02.977" v="20" actId="20577"/>
        <pc:sldMkLst>
          <pc:docMk/>
          <pc:sldMk cId="1158170662" sldId="273"/>
        </pc:sldMkLst>
        <pc:spChg chg="mod">
          <ac:chgData name="Leslie Ashburner" userId="S::t0047643_wf.uct.ac.za#ext#@lgi-consulting.com::8fa168fa-bb7a-460e-95bd-faa1475d6c09" providerId="AD" clId="Web-{2D5EA099-4F35-3B6B-5ECB-5E910FA0C684}" dt="2024-09-25T12:45:02.977" v="20" actId="20577"/>
          <ac:spMkLst>
            <pc:docMk/>
            <pc:sldMk cId="1158170662" sldId="273"/>
            <ac:spMk id="3" creationId="{888BA0D1-77D4-62CC-CB04-1D4127590692}"/>
          </ac:spMkLst>
        </pc:spChg>
      </pc:sldChg>
      <pc:sldChg chg="modSp ord">
        <pc:chgData name="Leslie Ashburner" userId="S::t0047643_wf.uct.ac.za#ext#@lgi-consulting.com::8fa168fa-bb7a-460e-95bd-faa1475d6c09" providerId="AD" clId="Web-{2D5EA099-4F35-3B6B-5ECB-5E910FA0C684}" dt="2024-09-25T12:47:39.655" v="39"/>
        <pc:sldMkLst>
          <pc:docMk/>
          <pc:sldMk cId="462474500" sldId="290"/>
        </pc:sldMkLst>
        <pc:spChg chg="mod">
          <ac:chgData name="Leslie Ashburner" userId="S::t0047643_wf.uct.ac.za#ext#@lgi-consulting.com::8fa168fa-bb7a-460e-95bd-faa1475d6c09" providerId="AD" clId="Web-{2D5EA099-4F35-3B6B-5ECB-5E910FA0C684}" dt="2024-09-25T12:44:03.521" v="15" actId="20577"/>
          <ac:spMkLst>
            <pc:docMk/>
            <pc:sldMk cId="462474500" sldId="290"/>
            <ac:spMk id="10" creationId="{78AC8C2F-6792-EBED-D460-CB9307F65C56}"/>
          </ac:spMkLst>
        </pc:spChg>
      </pc:sldChg>
      <pc:sldChg chg="modSp">
        <pc:chgData name="Leslie Ashburner" userId="S::t0047643_wf.uct.ac.za#ext#@lgi-consulting.com::8fa168fa-bb7a-460e-95bd-faa1475d6c09" providerId="AD" clId="Web-{2D5EA099-4F35-3B6B-5ECB-5E910FA0C684}" dt="2024-09-25T12:46:25.011" v="33" actId="14100"/>
        <pc:sldMkLst>
          <pc:docMk/>
          <pc:sldMk cId="3755042660" sldId="295"/>
        </pc:sldMkLst>
        <pc:spChg chg="mod">
          <ac:chgData name="Leslie Ashburner" userId="S::t0047643_wf.uct.ac.za#ext#@lgi-consulting.com::8fa168fa-bb7a-460e-95bd-faa1475d6c09" providerId="AD" clId="Web-{2D5EA099-4F35-3B6B-5ECB-5E910FA0C684}" dt="2024-09-25T12:46:25.011" v="33" actId="14100"/>
          <ac:spMkLst>
            <pc:docMk/>
            <pc:sldMk cId="3755042660" sldId="295"/>
            <ac:spMk id="2" creationId="{5709F7C4-619B-975D-C4F8-C1FFF8E53A43}"/>
          </ac:spMkLst>
        </pc:spChg>
        <pc:spChg chg="mod">
          <ac:chgData name="Leslie Ashburner" userId="S::t0047643_wf.uct.ac.za#ext#@lgi-consulting.com::8fa168fa-bb7a-460e-95bd-faa1475d6c09" providerId="AD" clId="Web-{2D5EA099-4F35-3B6B-5ECB-5E910FA0C684}" dt="2024-09-25T12:45:26.056" v="22" actId="20577"/>
          <ac:spMkLst>
            <pc:docMk/>
            <pc:sldMk cId="3755042660" sldId="295"/>
            <ac:spMk id="3" creationId="{888BA0D1-77D4-62CC-CB04-1D4127590692}"/>
          </ac:spMkLst>
        </pc:spChg>
      </pc:sldChg>
      <pc:sldChg chg="modSp">
        <pc:chgData name="Leslie Ashburner" userId="S::t0047643_wf.uct.ac.za#ext#@lgi-consulting.com::8fa168fa-bb7a-460e-95bd-faa1475d6c09" providerId="AD" clId="Web-{2D5EA099-4F35-3B6B-5ECB-5E910FA0C684}" dt="2024-09-25T12:46:58.263" v="37" actId="14100"/>
        <pc:sldMkLst>
          <pc:docMk/>
          <pc:sldMk cId="32962218" sldId="1749"/>
        </pc:sldMkLst>
        <pc:spChg chg="mod">
          <ac:chgData name="Leslie Ashburner" userId="S::t0047643_wf.uct.ac.za#ext#@lgi-consulting.com::8fa168fa-bb7a-460e-95bd-faa1475d6c09" providerId="AD" clId="Web-{2D5EA099-4F35-3B6B-5ECB-5E910FA0C684}" dt="2024-09-25T12:46:58.263" v="37" actId="14100"/>
          <ac:spMkLst>
            <pc:docMk/>
            <pc:sldMk cId="32962218" sldId="1749"/>
            <ac:spMk id="2" creationId="{5709F7C4-619B-975D-C4F8-C1FFF8E53A43}"/>
          </ac:spMkLst>
        </pc:spChg>
      </pc:sldChg>
      <pc:sldChg chg="modSp new">
        <pc:chgData name="Leslie Ashburner" userId="S::t0047643_wf.uct.ac.za#ext#@lgi-consulting.com::8fa168fa-bb7a-460e-95bd-faa1475d6c09" providerId="AD" clId="Web-{2D5EA099-4F35-3B6B-5ECB-5E910FA0C684}" dt="2024-09-25T12:50:00.864" v="70" actId="20577"/>
        <pc:sldMkLst>
          <pc:docMk/>
          <pc:sldMk cId="3903320219" sldId="1751"/>
        </pc:sldMkLst>
        <pc:spChg chg="mod">
          <ac:chgData name="Leslie Ashburner" userId="S::t0047643_wf.uct.ac.za#ext#@lgi-consulting.com::8fa168fa-bb7a-460e-95bd-faa1475d6c09" providerId="AD" clId="Web-{2D5EA099-4F35-3B6B-5ECB-5E910FA0C684}" dt="2024-09-25T12:50:00.864" v="70" actId="20577"/>
          <ac:spMkLst>
            <pc:docMk/>
            <pc:sldMk cId="3903320219" sldId="1751"/>
            <ac:spMk id="2" creationId="{86BAB4D6-F963-C512-79CB-365BE3E50E50}"/>
          </ac:spMkLst>
        </pc:spChg>
        <pc:spChg chg="mod">
          <ac:chgData name="Leslie Ashburner" userId="S::t0047643_wf.uct.ac.za#ext#@lgi-consulting.com::8fa168fa-bb7a-460e-95bd-faa1475d6c09" providerId="AD" clId="Web-{2D5EA099-4F35-3B6B-5ECB-5E910FA0C684}" dt="2024-09-25T12:48:00.921" v="55" actId="20577"/>
          <ac:spMkLst>
            <pc:docMk/>
            <pc:sldMk cId="3903320219" sldId="1751"/>
            <ac:spMk id="3" creationId="{92D7C623-F457-F257-2FAB-B48A99A84F29}"/>
          </ac:spMkLst>
        </pc:spChg>
      </pc:sldChg>
    </pc:docChg>
  </pc:docChgLst>
  <pc:docChgLst>
    <pc:chgData name="Antonio Couto" userId="S::antonio.couto@lneg.pt::134a25b4-304d-4c5f-8450-bc98065291a5" providerId="AD" clId="Web-{48EC3AD5-4C76-AEFD-E81A-4C49CD062681}"/>
    <pc:docChg chg="modSld">
      <pc:chgData name="Antonio Couto" userId="S::antonio.couto@lneg.pt::134a25b4-304d-4c5f-8450-bc98065291a5" providerId="AD" clId="Web-{48EC3AD5-4C76-AEFD-E81A-4C49CD062681}" dt="2024-08-07T08:20:04.658" v="36" actId="20577"/>
      <pc:docMkLst>
        <pc:docMk/>
      </pc:docMkLst>
      <pc:sldChg chg="modSp">
        <pc:chgData name="Antonio Couto" userId="S::antonio.couto@lneg.pt::134a25b4-304d-4c5f-8450-bc98065291a5" providerId="AD" clId="Web-{48EC3AD5-4C76-AEFD-E81A-4C49CD062681}" dt="2024-08-07T08:19:08.655" v="27" actId="20577"/>
        <pc:sldMkLst>
          <pc:docMk/>
          <pc:sldMk cId="1158170662" sldId="273"/>
        </pc:sldMkLst>
        <pc:spChg chg="mod">
          <ac:chgData name="Antonio Couto" userId="S::antonio.couto@lneg.pt::134a25b4-304d-4c5f-8450-bc98065291a5" providerId="AD" clId="Web-{48EC3AD5-4C76-AEFD-E81A-4C49CD062681}" dt="2024-08-07T08:19:08.655" v="27" actId="20577"/>
          <ac:spMkLst>
            <pc:docMk/>
            <pc:sldMk cId="1158170662" sldId="273"/>
            <ac:spMk id="2" creationId="{5709F7C4-619B-975D-C4F8-C1FFF8E53A43}"/>
          </ac:spMkLst>
        </pc:spChg>
      </pc:sldChg>
      <pc:sldChg chg="modSp">
        <pc:chgData name="Antonio Couto" userId="S::antonio.couto@lneg.pt::134a25b4-304d-4c5f-8450-bc98065291a5" providerId="AD" clId="Web-{48EC3AD5-4C76-AEFD-E81A-4C49CD062681}" dt="2024-08-07T08:18:46.155" v="23" actId="20577"/>
        <pc:sldMkLst>
          <pc:docMk/>
          <pc:sldMk cId="1435226930" sldId="281"/>
        </pc:sldMkLst>
        <pc:spChg chg="mod">
          <ac:chgData name="Antonio Couto" userId="S::antonio.couto@lneg.pt::134a25b4-304d-4c5f-8450-bc98065291a5" providerId="AD" clId="Web-{48EC3AD5-4C76-AEFD-E81A-4C49CD062681}" dt="2024-08-07T08:18:46.155" v="23" actId="20577"/>
          <ac:spMkLst>
            <pc:docMk/>
            <pc:sldMk cId="1435226930" sldId="281"/>
            <ac:spMk id="11" creationId="{CC9EFC87-244E-E822-7FB2-957B733E0321}"/>
          </ac:spMkLst>
        </pc:spChg>
      </pc:sldChg>
      <pc:sldChg chg="modSp">
        <pc:chgData name="Antonio Couto" userId="S::antonio.couto@lneg.pt::134a25b4-304d-4c5f-8450-bc98065291a5" providerId="AD" clId="Web-{48EC3AD5-4C76-AEFD-E81A-4C49CD062681}" dt="2024-08-07T08:19:18.156" v="31" actId="20577"/>
        <pc:sldMkLst>
          <pc:docMk/>
          <pc:sldMk cId="462474500" sldId="290"/>
        </pc:sldMkLst>
        <pc:spChg chg="mod">
          <ac:chgData name="Antonio Couto" userId="S::antonio.couto@lneg.pt::134a25b4-304d-4c5f-8450-bc98065291a5" providerId="AD" clId="Web-{48EC3AD5-4C76-AEFD-E81A-4C49CD062681}" dt="2024-08-07T08:19:18.156" v="31" actId="20577"/>
          <ac:spMkLst>
            <pc:docMk/>
            <pc:sldMk cId="462474500" sldId="290"/>
            <ac:spMk id="10" creationId="{78AC8C2F-6792-EBED-D460-CB9307F65C56}"/>
          </ac:spMkLst>
        </pc:spChg>
      </pc:sldChg>
      <pc:sldChg chg="modSp">
        <pc:chgData name="Antonio Couto" userId="S::antonio.couto@lneg.pt::134a25b4-304d-4c5f-8450-bc98065291a5" providerId="AD" clId="Web-{48EC3AD5-4C76-AEFD-E81A-4C49CD062681}" dt="2024-08-07T08:19:12.718" v="29" actId="20577"/>
        <pc:sldMkLst>
          <pc:docMk/>
          <pc:sldMk cId="3017241019" sldId="291"/>
        </pc:sldMkLst>
        <pc:spChg chg="mod">
          <ac:chgData name="Antonio Couto" userId="S::antonio.couto@lneg.pt::134a25b4-304d-4c5f-8450-bc98065291a5" providerId="AD" clId="Web-{48EC3AD5-4C76-AEFD-E81A-4C49CD062681}" dt="2024-08-07T08:19:12.718" v="29" actId="20577"/>
          <ac:spMkLst>
            <pc:docMk/>
            <pc:sldMk cId="3017241019" sldId="291"/>
            <ac:spMk id="10" creationId="{78AC8C2F-6792-EBED-D460-CB9307F65C56}"/>
          </ac:spMkLst>
        </pc:spChg>
      </pc:sldChg>
      <pc:sldChg chg="modSp">
        <pc:chgData name="Antonio Couto" userId="S::antonio.couto@lneg.pt::134a25b4-304d-4c5f-8450-bc98065291a5" providerId="AD" clId="Web-{48EC3AD5-4C76-AEFD-E81A-4C49CD062681}" dt="2024-08-07T08:19:02.296" v="25" actId="20577"/>
        <pc:sldMkLst>
          <pc:docMk/>
          <pc:sldMk cId="3967395568" sldId="292"/>
        </pc:sldMkLst>
        <pc:spChg chg="mod">
          <ac:chgData name="Antonio Couto" userId="S::antonio.couto@lneg.pt::134a25b4-304d-4c5f-8450-bc98065291a5" providerId="AD" clId="Web-{48EC3AD5-4C76-AEFD-E81A-4C49CD062681}" dt="2024-08-07T08:19:02.296" v="25" actId="20577"/>
          <ac:spMkLst>
            <pc:docMk/>
            <pc:sldMk cId="3967395568" sldId="292"/>
            <ac:spMk id="10" creationId="{78AC8C2F-6792-EBED-D460-CB9307F65C56}"/>
          </ac:spMkLst>
        </pc:spChg>
      </pc:sldChg>
      <pc:sldChg chg="modSp">
        <pc:chgData name="Antonio Couto" userId="S::antonio.couto@lneg.pt::134a25b4-304d-4c5f-8450-bc98065291a5" providerId="AD" clId="Web-{48EC3AD5-4C76-AEFD-E81A-4C49CD062681}" dt="2024-08-07T08:19:51.266" v="35" actId="20577"/>
        <pc:sldMkLst>
          <pc:docMk/>
          <pc:sldMk cId="3755042660" sldId="295"/>
        </pc:sldMkLst>
        <pc:spChg chg="mod">
          <ac:chgData name="Antonio Couto" userId="S::antonio.couto@lneg.pt::134a25b4-304d-4c5f-8450-bc98065291a5" providerId="AD" clId="Web-{48EC3AD5-4C76-AEFD-E81A-4C49CD062681}" dt="2024-08-07T08:19:51.266" v="35" actId="20577"/>
          <ac:spMkLst>
            <pc:docMk/>
            <pc:sldMk cId="3755042660" sldId="295"/>
            <ac:spMk id="2" creationId="{5709F7C4-619B-975D-C4F8-C1FFF8E53A43}"/>
          </ac:spMkLst>
        </pc:spChg>
      </pc:sldChg>
      <pc:sldChg chg="modSp">
        <pc:chgData name="Antonio Couto" userId="S::antonio.couto@lneg.pt::134a25b4-304d-4c5f-8450-bc98065291a5" providerId="AD" clId="Web-{48EC3AD5-4C76-AEFD-E81A-4C49CD062681}" dt="2024-08-07T08:20:04.658" v="36" actId="20577"/>
        <pc:sldMkLst>
          <pc:docMk/>
          <pc:sldMk cId="4089767174" sldId="296"/>
        </pc:sldMkLst>
        <pc:spChg chg="mod">
          <ac:chgData name="Antonio Couto" userId="S::antonio.couto@lneg.pt::134a25b4-304d-4c5f-8450-bc98065291a5" providerId="AD" clId="Web-{48EC3AD5-4C76-AEFD-E81A-4C49CD062681}" dt="2024-08-07T08:20:04.658" v="36" actId="20577"/>
          <ac:spMkLst>
            <pc:docMk/>
            <pc:sldMk cId="4089767174" sldId="296"/>
            <ac:spMk id="2" creationId="{5709F7C4-619B-975D-C4F8-C1FFF8E53A43}"/>
          </ac:spMkLst>
        </pc:spChg>
      </pc:sldChg>
    </pc:docChg>
  </pc:docChgLst>
  <pc:docChgLst>
    <pc:chgData name="Leslie Ashburner" userId="S::t0047643_wf.uct.ac.za#ext#@lgi-consulting.com::8fa168fa-bb7a-460e-95bd-faa1475d6c09" providerId="AD" clId="Web-{BBA96F1A-9259-C5D8-A2FC-4AC92BABFF0B}"/>
    <pc:docChg chg="modSld">
      <pc:chgData name="Leslie Ashburner" userId="S::t0047643_wf.uct.ac.za#ext#@lgi-consulting.com::8fa168fa-bb7a-460e-95bd-faa1475d6c09" providerId="AD" clId="Web-{BBA96F1A-9259-C5D8-A2FC-4AC92BABFF0B}" dt="2024-09-23T10:33:42.742" v="3" actId="20577"/>
      <pc:docMkLst>
        <pc:docMk/>
      </pc:docMkLst>
      <pc:sldChg chg="modSp">
        <pc:chgData name="Leslie Ashburner" userId="S::t0047643_wf.uct.ac.za#ext#@lgi-consulting.com::8fa168fa-bb7a-460e-95bd-faa1475d6c09" providerId="AD" clId="Web-{BBA96F1A-9259-C5D8-A2FC-4AC92BABFF0B}" dt="2024-09-23T10:33:42.742" v="3" actId="20577"/>
        <pc:sldMkLst>
          <pc:docMk/>
          <pc:sldMk cId="1158170662" sldId="273"/>
        </pc:sldMkLst>
        <pc:spChg chg="mod">
          <ac:chgData name="Leslie Ashburner" userId="S::t0047643_wf.uct.ac.za#ext#@lgi-consulting.com::8fa168fa-bb7a-460e-95bd-faa1475d6c09" providerId="AD" clId="Web-{BBA96F1A-9259-C5D8-A2FC-4AC92BABFF0B}" dt="2024-09-23T10:33:42.742" v="3" actId="20577"/>
          <ac:spMkLst>
            <pc:docMk/>
            <pc:sldMk cId="1158170662" sldId="273"/>
            <ac:spMk id="2" creationId="{5709F7C4-619B-975D-C4F8-C1FFF8E53A43}"/>
          </ac:spMkLst>
        </pc:spChg>
      </pc:sldChg>
    </pc:docChg>
  </pc:docChgLst>
  <pc:docChgLst>
    <pc:chgData name="Paula Alexandra Costa" userId="S::paula.alexandracosta@lneg.pt::b1692883-49cf-4dcc-8218-d4d9e650a6a6" providerId="AD" clId="Web-{FDF0453C-6A8C-AF5F-C22F-60ACFF2788F9}"/>
    <pc:docChg chg="modSld">
      <pc:chgData name="Paula Alexandra Costa" userId="S::paula.alexandracosta@lneg.pt::b1692883-49cf-4dcc-8218-d4d9e650a6a6" providerId="AD" clId="Web-{FDF0453C-6A8C-AF5F-C22F-60ACFF2788F9}" dt="2024-07-30T09:03:20.899" v="6"/>
      <pc:docMkLst>
        <pc:docMk/>
      </pc:docMkLst>
      <pc:sldChg chg="addSp delSp modSp">
        <pc:chgData name="Paula Alexandra Costa" userId="S::paula.alexandracosta@lneg.pt::b1692883-49cf-4dcc-8218-d4d9e650a6a6" providerId="AD" clId="Web-{FDF0453C-6A8C-AF5F-C22F-60ACFF2788F9}" dt="2024-07-30T09:03:20.899" v="6"/>
        <pc:sldMkLst>
          <pc:docMk/>
          <pc:sldMk cId="3415364060" sldId="1752"/>
        </pc:sldMkLst>
        <pc:picChg chg="add del mod">
          <ac:chgData name="Paula Alexandra Costa" userId="S::paula.alexandracosta@lneg.pt::b1692883-49cf-4dcc-8218-d4d9e650a6a6" providerId="AD" clId="Web-{FDF0453C-6A8C-AF5F-C22F-60ACFF2788F9}" dt="2024-07-30T09:03:20.899" v="6"/>
          <ac:picMkLst>
            <pc:docMk/>
            <pc:sldMk cId="3415364060" sldId="1752"/>
            <ac:picMk id="4" creationId="{4BABF94C-426F-A471-083C-C1A3EDDD9B01}"/>
          </ac:picMkLst>
        </pc:picChg>
      </pc:sldChg>
    </pc:docChg>
  </pc:docChgLst>
  <pc:docChgLst>
    <pc:chgData name="Leslie Ashburner" userId="S::t0047643_wf.uct.ac.za#ext#@lgi-consulting.com::8fa168fa-bb7a-460e-95bd-faa1475d6c09" providerId="AD" clId="Web-{AB31581E-8F95-D500-0F60-D348C2FE5688}"/>
    <pc:docChg chg="modSld">
      <pc:chgData name="Leslie Ashburner" userId="S::t0047643_wf.uct.ac.za#ext#@lgi-consulting.com::8fa168fa-bb7a-460e-95bd-faa1475d6c09" providerId="AD" clId="Web-{AB31581E-8F95-D500-0F60-D348C2FE5688}" dt="2024-09-26T11:03:34.935" v="2" actId="1076"/>
      <pc:docMkLst>
        <pc:docMk/>
      </pc:docMkLst>
      <pc:sldChg chg="modSp">
        <pc:chgData name="Leslie Ashburner" userId="S::t0047643_wf.uct.ac.za#ext#@lgi-consulting.com::8fa168fa-bb7a-460e-95bd-faa1475d6c09" providerId="AD" clId="Web-{AB31581E-8F95-D500-0F60-D348C2FE5688}" dt="2024-09-26T11:03:34.935" v="2" actId="1076"/>
        <pc:sldMkLst>
          <pc:docMk/>
          <pc:sldMk cId="0" sldId="256"/>
        </pc:sldMkLst>
        <pc:spChg chg="mod">
          <ac:chgData name="Leslie Ashburner" userId="S::t0047643_wf.uct.ac.za#ext#@lgi-consulting.com::8fa168fa-bb7a-460e-95bd-faa1475d6c09" providerId="AD" clId="Web-{AB31581E-8F95-D500-0F60-D348C2FE5688}" dt="2024-09-26T11:03:33.278" v="1" actId="20577"/>
          <ac:spMkLst>
            <pc:docMk/>
            <pc:sldMk cId="0" sldId="256"/>
            <ac:spMk id="122" creationId="{00000000-0000-0000-0000-000000000000}"/>
          </ac:spMkLst>
        </pc:spChg>
        <pc:picChg chg="mod">
          <ac:chgData name="Leslie Ashburner" userId="S::t0047643_wf.uct.ac.za#ext#@lgi-consulting.com::8fa168fa-bb7a-460e-95bd-faa1475d6c09" providerId="AD" clId="Web-{AB31581E-8F95-D500-0F60-D348C2FE5688}" dt="2024-09-26T11:03:34.935" v="2" actId="1076"/>
          <ac:picMkLst>
            <pc:docMk/>
            <pc:sldMk cId="0" sldId="256"/>
            <ac:picMk id="3" creationId="{ADD720B7-5E77-B4B6-4AF9-2EBFF8C5ADA7}"/>
          </ac:picMkLst>
        </pc:picChg>
      </pc:sldChg>
    </pc:docChg>
  </pc:docChgLst>
  <pc:docChgLst>
    <pc:chgData name="Antonio Couto" userId="S::antonio.couto@lneg.pt::134a25b4-304d-4c5f-8450-bc98065291a5" providerId="AD" clId="Web-{4951EACE-EE58-D7D0-74BA-680CD0CA21FD}"/>
    <pc:docChg chg="delSld modSld">
      <pc:chgData name="Antonio Couto" userId="S::antonio.couto@lneg.pt::134a25b4-304d-4c5f-8450-bc98065291a5" providerId="AD" clId="Web-{4951EACE-EE58-D7D0-74BA-680CD0CA21FD}" dt="2024-08-01T11:31:06.175" v="262" actId="20577"/>
      <pc:docMkLst>
        <pc:docMk/>
      </pc:docMkLst>
      <pc:sldChg chg="del">
        <pc:chgData name="Antonio Couto" userId="S::antonio.couto@lneg.pt::134a25b4-304d-4c5f-8450-bc98065291a5" providerId="AD" clId="Web-{4951EACE-EE58-D7D0-74BA-680CD0CA21FD}" dt="2024-08-01T08:49:04.905" v="0"/>
        <pc:sldMkLst>
          <pc:docMk/>
          <pc:sldMk cId="3986023801" sldId="270"/>
        </pc:sldMkLst>
      </pc:sldChg>
      <pc:sldChg chg="addSp modSp">
        <pc:chgData name="Antonio Couto" userId="S::antonio.couto@lneg.pt::134a25b4-304d-4c5f-8450-bc98065291a5" providerId="AD" clId="Web-{4951EACE-EE58-D7D0-74BA-680CD0CA21FD}" dt="2024-08-01T11:30:24.470" v="243" actId="20577"/>
        <pc:sldMkLst>
          <pc:docMk/>
          <pc:sldMk cId="1158170662" sldId="273"/>
        </pc:sldMkLst>
        <pc:spChg chg="mod">
          <ac:chgData name="Antonio Couto" userId="S::antonio.couto@lneg.pt::134a25b4-304d-4c5f-8450-bc98065291a5" providerId="AD" clId="Web-{4951EACE-EE58-D7D0-74BA-680CD0CA21FD}" dt="2024-08-01T10:25:04.096" v="217" actId="20577"/>
          <ac:spMkLst>
            <pc:docMk/>
            <pc:sldMk cId="1158170662" sldId="273"/>
            <ac:spMk id="2" creationId="{5709F7C4-619B-975D-C4F8-C1FFF8E53A43}"/>
          </ac:spMkLst>
        </pc:spChg>
        <pc:spChg chg="add mod">
          <ac:chgData name="Antonio Couto" userId="S::antonio.couto@lneg.pt::134a25b4-304d-4c5f-8450-bc98065291a5" providerId="AD" clId="Web-{4951EACE-EE58-D7D0-74BA-680CD0CA21FD}" dt="2024-08-01T11:30:24.470" v="243" actId="20577"/>
          <ac:spMkLst>
            <pc:docMk/>
            <pc:sldMk cId="1158170662" sldId="273"/>
            <ac:spMk id="5" creationId="{E6D8673D-C204-5236-2D22-4B17BAF04164}"/>
          </ac:spMkLst>
        </pc:spChg>
      </pc:sldChg>
      <pc:sldChg chg="del">
        <pc:chgData name="Antonio Couto" userId="S::antonio.couto@lneg.pt::134a25b4-304d-4c5f-8450-bc98065291a5" providerId="AD" clId="Web-{4951EACE-EE58-D7D0-74BA-680CD0CA21FD}" dt="2024-08-01T09:04:12.064" v="30"/>
        <pc:sldMkLst>
          <pc:docMk/>
          <pc:sldMk cId="3256284871" sldId="277"/>
        </pc:sldMkLst>
      </pc:sldChg>
      <pc:sldChg chg="addSp modSp">
        <pc:chgData name="Antonio Couto" userId="S::antonio.couto@lneg.pt::134a25b4-304d-4c5f-8450-bc98065291a5" providerId="AD" clId="Web-{4951EACE-EE58-D7D0-74BA-680CD0CA21FD}" dt="2024-08-01T11:30:56.393" v="260" actId="20577"/>
        <pc:sldMkLst>
          <pc:docMk/>
          <pc:sldMk cId="1435226930" sldId="281"/>
        </pc:sldMkLst>
        <pc:spChg chg="add mod">
          <ac:chgData name="Antonio Couto" userId="S::antonio.couto@lneg.pt::134a25b4-304d-4c5f-8450-bc98065291a5" providerId="AD" clId="Web-{4951EACE-EE58-D7D0-74BA-680CD0CA21FD}" dt="2024-08-01T11:30:56.393" v="260" actId="20577"/>
          <ac:spMkLst>
            <pc:docMk/>
            <pc:sldMk cId="1435226930" sldId="281"/>
            <ac:spMk id="3" creationId="{7B712E07-3ED7-85BF-96DA-41ABD8067B3E}"/>
          </ac:spMkLst>
        </pc:spChg>
      </pc:sldChg>
      <pc:sldChg chg="del">
        <pc:chgData name="Antonio Couto" userId="S::antonio.couto@lneg.pt::134a25b4-304d-4c5f-8450-bc98065291a5" providerId="AD" clId="Web-{4951EACE-EE58-D7D0-74BA-680CD0CA21FD}" dt="2024-08-01T09:04:13.282" v="31"/>
        <pc:sldMkLst>
          <pc:docMk/>
          <pc:sldMk cId="3608342403" sldId="286"/>
        </pc:sldMkLst>
      </pc:sldChg>
      <pc:sldChg chg="modSp del">
        <pc:chgData name="Antonio Couto" userId="S::antonio.couto@lneg.pt::134a25b4-304d-4c5f-8450-bc98065291a5" providerId="AD" clId="Web-{4951EACE-EE58-D7D0-74BA-680CD0CA21FD}" dt="2024-08-01T10:03:27.550" v="65"/>
        <pc:sldMkLst>
          <pc:docMk/>
          <pc:sldMk cId="297248118" sldId="287"/>
        </pc:sldMkLst>
        <pc:spChg chg="mod">
          <ac:chgData name="Antonio Couto" userId="S::antonio.couto@lneg.pt::134a25b4-304d-4c5f-8450-bc98065291a5" providerId="AD" clId="Web-{4951EACE-EE58-D7D0-74BA-680CD0CA21FD}" dt="2024-08-01T09:04:21.704" v="32"/>
          <ac:spMkLst>
            <pc:docMk/>
            <pc:sldMk cId="297248118" sldId="287"/>
            <ac:spMk id="3" creationId="{888BA0D1-77D4-62CC-CB04-1D4127590692}"/>
          </ac:spMkLst>
        </pc:spChg>
      </pc:sldChg>
      <pc:sldChg chg="addSp modSp">
        <pc:chgData name="Antonio Couto" userId="S::antonio.couto@lneg.pt::134a25b4-304d-4c5f-8450-bc98065291a5" providerId="AD" clId="Web-{4951EACE-EE58-D7D0-74BA-680CD0CA21FD}" dt="2024-08-01T10:11:13.473" v="106" actId="20577"/>
        <pc:sldMkLst>
          <pc:docMk/>
          <pc:sldMk cId="462474500" sldId="290"/>
        </pc:sldMkLst>
        <pc:spChg chg="add mod">
          <ac:chgData name="Antonio Couto" userId="S::antonio.couto@lneg.pt::134a25b4-304d-4c5f-8450-bc98065291a5" providerId="AD" clId="Web-{4951EACE-EE58-D7D0-74BA-680CD0CA21FD}" dt="2024-08-01T10:04:04.286" v="71" actId="20577"/>
          <ac:spMkLst>
            <pc:docMk/>
            <pc:sldMk cId="462474500" sldId="290"/>
            <ac:spMk id="4" creationId="{6E90641E-F078-233E-69B2-6E232542FB18}"/>
          </ac:spMkLst>
        </pc:spChg>
        <pc:spChg chg="mod">
          <ac:chgData name="Antonio Couto" userId="S::antonio.couto@lneg.pt::134a25b4-304d-4c5f-8450-bc98065291a5" providerId="AD" clId="Web-{4951EACE-EE58-D7D0-74BA-680CD0CA21FD}" dt="2024-08-01T10:03:43.973" v="67" actId="1076"/>
          <ac:spMkLst>
            <pc:docMk/>
            <pc:sldMk cId="462474500" sldId="290"/>
            <ac:spMk id="6" creationId="{1E2C4158-35BB-F8FA-1B65-91D54A3D3B56}"/>
          </ac:spMkLst>
        </pc:spChg>
        <pc:spChg chg="mod">
          <ac:chgData name="Antonio Couto" userId="S::antonio.couto@lneg.pt::134a25b4-304d-4c5f-8450-bc98065291a5" providerId="AD" clId="Web-{4951EACE-EE58-D7D0-74BA-680CD0CA21FD}" dt="2024-08-01T10:11:13.473" v="106" actId="20577"/>
          <ac:spMkLst>
            <pc:docMk/>
            <pc:sldMk cId="462474500" sldId="290"/>
            <ac:spMk id="10" creationId="{78AC8C2F-6792-EBED-D460-CB9307F65C56}"/>
          </ac:spMkLst>
        </pc:spChg>
        <pc:picChg chg="mod">
          <ac:chgData name="Antonio Couto" userId="S::antonio.couto@lneg.pt::134a25b4-304d-4c5f-8450-bc98065291a5" providerId="AD" clId="Web-{4951EACE-EE58-D7D0-74BA-680CD0CA21FD}" dt="2024-08-01T10:03:43.957" v="66" actId="1076"/>
          <ac:picMkLst>
            <pc:docMk/>
            <pc:sldMk cId="462474500" sldId="290"/>
            <ac:picMk id="5" creationId="{B210DF37-B6E2-7C1C-6677-1FFA31517F90}"/>
          </ac:picMkLst>
        </pc:picChg>
      </pc:sldChg>
      <pc:sldChg chg="addSp delSp modSp">
        <pc:chgData name="Antonio Couto" userId="S::antonio.couto@lneg.pt::134a25b4-304d-4c5f-8450-bc98065291a5" providerId="AD" clId="Web-{4951EACE-EE58-D7D0-74BA-680CD0CA21FD}" dt="2024-08-01T10:20:35.727" v="192" actId="1076"/>
        <pc:sldMkLst>
          <pc:docMk/>
          <pc:sldMk cId="3017241019" sldId="291"/>
        </pc:sldMkLst>
        <pc:spChg chg="add mod">
          <ac:chgData name="Antonio Couto" userId="S::antonio.couto@lneg.pt::134a25b4-304d-4c5f-8450-bc98065291a5" providerId="AD" clId="Web-{4951EACE-EE58-D7D0-74BA-680CD0CA21FD}" dt="2024-08-01T10:04:08.520" v="74" actId="20577"/>
          <ac:spMkLst>
            <pc:docMk/>
            <pc:sldMk cId="3017241019" sldId="291"/>
            <ac:spMk id="5" creationId="{FBFBF14D-B692-F609-3210-80E6AF2EA83E}"/>
          </ac:spMkLst>
        </pc:spChg>
        <pc:spChg chg="add del mod">
          <ac:chgData name="Antonio Couto" userId="S::antonio.couto@lneg.pt::134a25b4-304d-4c5f-8450-bc98065291a5" providerId="AD" clId="Web-{4951EACE-EE58-D7D0-74BA-680CD0CA21FD}" dt="2024-08-01T10:20:29.586" v="190" actId="1076"/>
          <ac:spMkLst>
            <pc:docMk/>
            <pc:sldMk cId="3017241019" sldId="291"/>
            <ac:spMk id="8" creationId="{C57113EA-27A6-E864-EF71-43D7C5530DF9}"/>
          </ac:spMkLst>
        </pc:spChg>
        <pc:spChg chg="mod">
          <ac:chgData name="Antonio Couto" userId="S::antonio.couto@lneg.pt::134a25b4-304d-4c5f-8450-bc98065291a5" providerId="AD" clId="Web-{4951EACE-EE58-D7D0-74BA-680CD0CA21FD}" dt="2024-08-01T10:18:04.628" v="185" actId="20577"/>
          <ac:spMkLst>
            <pc:docMk/>
            <pc:sldMk cId="3017241019" sldId="291"/>
            <ac:spMk id="10" creationId="{78AC8C2F-6792-EBED-D460-CB9307F65C56}"/>
          </ac:spMkLst>
        </pc:spChg>
        <pc:picChg chg="mod">
          <ac:chgData name="Antonio Couto" userId="S::antonio.couto@lneg.pt::134a25b4-304d-4c5f-8450-bc98065291a5" providerId="AD" clId="Web-{4951EACE-EE58-D7D0-74BA-680CD0CA21FD}" dt="2024-08-01T10:20:35.727" v="192" actId="1076"/>
          <ac:picMkLst>
            <pc:docMk/>
            <pc:sldMk cId="3017241019" sldId="291"/>
            <ac:picMk id="4" creationId="{434683B0-6923-D280-F525-B1F9FDECA489}"/>
          </ac:picMkLst>
        </pc:picChg>
      </pc:sldChg>
      <pc:sldChg chg="addSp modSp">
        <pc:chgData name="Antonio Couto" userId="S::antonio.couto@lneg.pt::134a25b4-304d-4c5f-8450-bc98065291a5" providerId="AD" clId="Web-{4951EACE-EE58-D7D0-74BA-680CD0CA21FD}" dt="2024-08-01T10:22:38.309" v="197" actId="14100"/>
        <pc:sldMkLst>
          <pc:docMk/>
          <pc:sldMk cId="3967395568" sldId="292"/>
        </pc:sldMkLst>
        <pc:spChg chg="add mod">
          <ac:chgData name="Antonio Couto" userId="S::antonio.couto@lneg.pt::134a25b4-304d-4c5f-8450-bc98065291a5" providerId="AD" clId="Web-{4951EACE-EE58-D7D0-74BA-680CD0CA21FD}" dt="2024-08-01T10:04:16.036" v="77" actId="20577"/>
          <ac:spMkLst>
            <pc:docMk/>
            <pc:sldMk cId="3967395568" sldId="292"/>
            <ac:spMk id="5" creationId="{C78CFD56-FF28-B5D8-1895-9B24DB0D5B82}"/>
          </ac:spMkLst>
        </pc:spChg>
        <pc:spChg chg="add mod">
          <ac:chgData name="Antonio Couto" userId="S::antonio.couto@lneg.pt::134a25b4-304d-4c5f-8450-bc98065291a5" providerId="AD" clId="Web-{4951EACE-EE58-D7D0-74BA-680CD0CA21FD}" dt="2024-08-01T10:06:36.541" v="99" actId="1076"/>
          <ac:spMkLst>
            <pc:docMk/>
            <pc:sldMk cId="3967395568" sldId="292"/>
            <ac:spMk id="7" creationId="{9132AB13-BAB2-E934-3A51-3129506F2614}"/>
          </ac:spMkLst>
        </pc:spChg>
        <pc:spChg chg="mod">
          <ac:chgData name="Antonio Couto" userId="S::antonio.couto@lneg.pt::134a25b4-304d-4c5f-8450-bc98065291a5" providerId="AD" clId="Web-{4951EACE-EE58-D7D0-74BA-680CD0CA21FD}" dt="2024-08-01T10:22:38.309" v="197" actId="14100"/>
          <ac:spMkLst>
            <pc:docMk/>
            <pc:sldMk cId="3967395568" sldId="292"/>
            <ac:spMk id="10" creationId="{78AC8C2F-6792-EBED-D460-CB9307F65C56}"/>
          </ac:spMkLst>
        </pc:spChg>
        <pc:picChg chg="mod">
          <ac:chgData name="Antonio Couto" userId="S::antonio.couto@lneg.pt::134a25b4-304d-4c5f-8450-bc98065291a5" providerId="AD" clId="Web-{4951EACE-EE58-D7D0-74BA-680CD0CA21FD}" dt="2024-08-01T10:04:35.537" v="81" actId="1076"/>
          <ac:picMkLst>
            <pc:docMk/>
            <pc:sldMk cId="3967395568" sldId="292"/>
            <ac:picMk id="2" creationId="{A3EE42CF-046C-E801-0B9B-6950A9718FD7}"/>
          </ac:picMkLst>
        </pc:picChg>
      </pc:sldChg>
      <pc:sldChg chg="addSp modSp">
        <pc:chgData name="Antonio Couto" userId="S::antonio.couto@lneg.pt::134a25b4-304d-4c5f-8450-bc98065291a5" providerId="AD" clId="Web-{4951EACE-EE58-D7D0-74BA-680CD0CA21FD}" dt="2024-08-01T11:30:33.924" v="247" actId="20577"/>
        <pc:sldMkLst>
          <pc:docMk/>
          <pc:sldMk cId="4184203306" sldId="293"/>
        </pc:sldMkLst>
        <pc:spChg chg="add mod">
          <ac:chgData name="Antonio Couto" userId="S::antonio.couto@lneg.pt::134a25b4-304d-4c5f-8450-bc98065291a5" providerId="AD" clId="Web-{4951EACE-EE58-D7D0-74BA-680CD0CA21FD}" dt="2024-08-01T11:30:33.924" v="247" actId="20577"/>
          <ac:spMkLst>
            <pc:docMk/>
            <pc:sldMk cId="4184203306" sldId="293"/>
            <ac:spMk id="5" creationId="{5D344A69-35CD-3694-AB59-581212A907D0}"/>
          </ac:spMkLst>
        </pc:spChg>
      </pc:sldChg>
      <pc:sldChg chg="addSp modSp">
        <pc:chgData name="Antonio Couto" userId="S::antonio.couto@lneg.pt::134a25b4-304d-4c5f-8450-bc98065291a5" providerId="AD" clId="Web-{4951EACE-EE58-D7D0-74BA-680CD0CA21FD}" dt="2024-08-01T11:30:29.142" v="245" actId="20577"/>
        <pc:sldMkLst>
          <pc:docMk/>
          <pc:sldMk cId="3755042660" sldId="295"/>
        </pc:sldMkLst>
        <pc:spChg chg="add mod">
          <ac:chgData name="Antonio Couto" userId="S::antonio.couto@lneg.pt::134a25b4-304d-4c5f-8450-bc98065291a5" providerId="AD" clId="Web-{4951EACE-EE58-D7D0-74BA-680CD0CA21FD}" dt="2024-08-01T11:30:29.142" v="245" actId="20577"/>
          <ac:spMkLst>
            <pc:docMk/>
            <pc:sldMk cId="3755042660" sldId="295"/>
            <ac:spMk id="7" creationId="{835B0CB4-2F43-3256-DC51-7AB3E7475BC8}"/>
          </ac:spMkLst>
        </pc:spChg>
      </pc:sldChg>
      <pc:sldChg chg="addSp modSp">
        <pc:chgData name="Antonio Couto" userId="S::antonio.couto@lneg.pt::134a25b4-304d-4c5f-8450-bc98065291a5" providerId="AD" clId="Web-{4951EACE-EE58-D7D0-74BA-680CD0CA21FD}" dt="2024-08-01T11:30:51.206" v="257" actId="20577"/>
        <pc:sldMkLst>
          <pc:docMk/>
          <pc:sldMk cId="4089767174" sldId="296"/>
        </pc:sldMkLst>
        <pc:spChg chg="add mod">
          <ac:chgData name="Antonio Couto" userId="S::antonio.couto@lneg.pt::134a25b4-304d-4c5f-8450-bc98065291a5" providerId="AD" clId="Web-{4951EACE-EE58-D7D0-74BA-680CD0CA21FD}" dt="2024-08-01T11:30:51.206" v="257" actId="20577"/>
          <ac:spMkLst>
            <pc:docMk/>
            <pc:sldMk cId="4089767174" sldId="296"/>
            <ac:spMk id="7" creationId="{D4098AE4-F807-26E7-4700-9EA8FB2410E1}"/>
          </ac:spMkLst>
        </pc:spChg>
      </pc:sldChg>
      <pc:sldChg chg="modSp">
        <pc:chgData name="Antonio Couto" userId="S::antonio.couto@lneg.pt::134a25b4-304d-4c5f-8450-bc98065291a5" providerId="AD" clId="Web-{4951EACE-EE58-D7D0-74BA-680CD0CA21FD}" dt="2024-08-01T11:31:06.175" v="262" actId="20577"/>
        <pc:sldMkLst>
          <pc:docMk/>
          <pc:sldMk cId="3214388873" sldId="1725"/>
        </pc:sldMkLst>
        <pc:spChg chg="mod">
          <ac:chgData name="Antonio Couto" userId="S::antonio.couto@lneg.pt::134a25b4-304d-4c5f-8450-bc98065291a5" providerId="AD" clId="Web-{4951EACE-EE58-D7D0-74BA-680CD0CA21FD}" dt="2024-08-01T11:30:11.470" v="241" actId="1076"/>
          <ac:spMkLst>
            <pc:docMk/>
            <pc:sldMk cId="3214388873" sldId="1725"/>
            <ac:spMk id="2" creationId="{96677B28-94E7-CC5E-CEBF-F7330700870A}"/>
          </ac:spMkLst>
        </pc:spChg>
        <pc:spChg chg="mod">
          <ac:chgData name="Antonio Couto" userId="S::antonio.couto@lneg.pt::134a25b4-304d-4c5f-8450-bc98065291a5" providerId="AD" clId="Web-{4951EACE-EE58-D7D0-74BA-680CD0CA21FD}" dt="2024-08-01T10:02:22.251" v="50"/>
          <ac:spMkLst>
            <pc:docMk/>
            <pc:sldMk cId="3214388873" sldId="1725"/>
            <ac:spMk id="3" creationId="{7B5D57C5-3E25-34B7-4E60-91E81267E5B6}"/>
          </ac:spMkLst>
        </pc:spChg>
        <pc:spChg chg="mod">
          <ac:chgData name="Antonio Couto" userId="S::antonio.couto@lneg.pt::134a25b4-304d-4c5f-8450-bc98065291a5" providerId="AD" clId="Web-{4951EACE-EE58-D7D0-74BA-680CD0CA21FD}" dt="2024-08-01T11:31:06.175" v="262" actId="20577"/>
          <ac:spMkLst>
            <pc:docMk/>
            <pc:sldMk cId="3214388873" sldId="1725"/>
            <ac:spMk id="4" creationId="{70D3E8FA-9155-93C2-64B1-01489F7A7791}"/>
          </ac:spMkLst>
        </pc:spChg>
      </pc:sldChg>
      <pc:sldChg chg="addSp modSp">
        <pc:chgData name="Antonio Couto" userId="S::antonio.couto@lneg.pt::134a25b4-304d-4c5f-8450-bc98065291a5" providerId="AD" clId="Web-{4951EACE-EE58-D7D0-74BA-680CD0CA21FD}" dt="2024-08-01T11:31:02.050" v="261" actId="20577"/>
        <pc:sldMkLst>
          <pc:docMk/>
          <pc:sldMk cId="3588292066" sldId="1727"/>
        </pc:sldMkLst>
        <pc:spChg chg="mod">
          <ac:chgData name="Antonio Couto" userId="S::antonio.couto@lneg.pt::134a25b4-304d-4c5f-8450-bc98065291a5" providerId="AD" clId="Web-{4951EACE-EE58-D7D0-74BA-680CD0CA21FD}" dt="2024-08-01T09:04:35.432" v="33"/>
          <ac:spMkLst>
            <pc:docMk/>
            <pc:sldMk cId="3588292066" sldId="1727"/>
            <ac:spMk id="3" creationId="{96B8E93A-3BE1-0DE6-9D50-7CBE166B84B5}"/>
          </ac:spMkLst>
        </pc:spChg>
        <pc:spChg chg="add mod">
          <ac:chgData name="Antonio Couto" userId="S::antonio.couto@lneg.pt::134a25b4-304d-4c5f-8450-bc98065291a5" providerId="AD" clId="Web-{4951EACE-EE58-D7D0-74BA-680CD0CA21FD}" dt="2024-08-01T11:31:02.050" v="261" actId="20577"/>
          <ac:spMkLst>
            <pc:docMk/>
            <pc:sldMk cId="3588292066" sldId="1727"/>
            <ac:spMk id="5" creationId="{F8339692-A62F-C1CC-D9E5-94DBB94B55BA}"/>
          </ac:spMkLst>
        </pc:spChg>
      </pc:sldChg>
      <pc:sldChg chg="modSp del">
        <pc:chgData name="Antonio Couto" userId="S::antonio.couto@lneg.pt::134a25b4-304d-4c5f-8450-bc98065291a5" providerId="AD" clId="Web-{4951EACE-EE58-D7D0-74BA-680CD0CA21FD}" dt="2024-08-01T09:07:36.086" v="44"/>
        <pc:sldMkLst>
          <pc:docMk/>
          <pc:sldMk cId="2733375163" sldId="1748"/>
        </pc:sldMkLst>
        <pc:spChg chg="mod">
          <ac:chgData name="Antonio Couto" userId="S::antonio.couto@lneg.pt::134a25b4-304d-4c5f-8450-bc98065291a5" providerId="AD" clId="Web-{4951EACE-EE58-D7D0-74BA-680CD0CA21FD}" dt="2024-08-01T09:04:50.736" v="34"/>
          <ac:spMkLst>
            <pc:docMk/>
            <pc:sldMk cId="2733375163" sldId="1748"/>
            <ac:spMk id="2" creationId="{12A389B4-B809-18FA-1268-0995FBAFE173}"/>
          </ac:spMkLst>
        </pc:spChg>
      </pc:sldChg>
      <pc:sldChg chg="addSp modSp">
        <pc:chgData name="Antonio Couto" userId="S::antonio.couto@lneg.pt::134a25b4-304d-4c5f-8450-bc98065291a5" providerId="AD" clId="Web-{4951EACE-EE58-D7D0-74BA-680CD0CA21FD}" dt="2024-08-01T11:30:40.315" v="252" actId="20577"/>
        <pc:sldMkLst>
          <pc:docMk/>
          <pc:sldMk cId="32962218" sldId="1749"/>
        </pc:sldMkLst>
        <pc:spChg chg="mod">
          <ac:chgData name="Antonio Couto" userId="S::antonio.couto@lneg.pt::134a25b4-304d-4c5f-8450-bc98065291a5" providerId="AD" clId="Web-{4951EACE-EE58-D7D0-74BA-680CD0CA21FD}" dt="2024-08-01T11:20:58.653" v="226" actId="20577"/>
          <ac:spMkLst>
            <pc:docMk/>
            <pc:sldMk cId="32962218" sldId="1749"/>
            <ac:spMk id="2" creationId="{5709F7C4-619B-975D-C4F8-C1FFF8E53A43}"/>
          </ac:spMkLst>
        </pc:spChg>
        <pc:spChg chg="add mod">
          <ac:chgData name="Antonio Couto" userId="S::antonio.couto@lneg.pt::134a25b4-304d-4c5f-8450-bc98065291a5" providerId="AD" clId="Web-{4951EACE-EE58-D7D0-74BA-680CD0CA21FD}" dt="2024-08-01T11:30:40.315" v="252" actId="20577"/>
          <ac:spMkLst>
            <pc:docMk/>
            <pc:sldMk cId="32962218" sldId="1749"/>
            <ac:spMk id="5" creationId="{54CF1DEA-A8B0-021A-1725-824222C3B87D}"/>
          </ac:spMkLst>
        </pc:spChg>
      </pc:sldChg>
      <pc:sldChg chg="addSp modSp">
        <pc:chgData name="Antonio Couto" userId="S::antonio.couto@lneg.pt::134a25b4-304d-4c5f-8450-bc98065291a5" providerId="AD" clId="Web-{4951EACE-EE58-D7D0-74BA-680CD0CA21FD}" dt="2024-08-01T11:30:44.924" v="254" actId="20577"/>
        <pc:sldMkLst>
          <pc:docMk/>
          <pc:sldMk cId="2010221645" sldId="1750"/>
        </pc:sldMkLst>
        <pc:spChg chg="add mod">
          <ac:chgData name="Antonio Couto" userId="S::antonio.couto@lneg.pt::134a25b4-304d-4c5f-8450-bc98065291a5" providerId="AD" clId="Web-{4951EACE-EE58-D7D0-74BA-680CD0CA21FD}" dt="2024-08-01T11:30:44.924" v="254" actId="20577"/>
          <ac:spMkLst>
            <pc:docMk/>
            <pc:sldMk cId="2010221645" sldId="1750"/>
            <ac:spMk id="5" creationId="{2CBC9087-70B0-246F-44D3-3EFE40FA5FFD}"/>
          </ac:spMkLst>
        </pc:spChg>
      </pc:sldChg>
      <pc:sldChg chg="del">
        <pc:chgData name="Antonio Couto" userId="S::antonio.couto@lneg.pt::134a25b4-304d-4c5f-8450-bc98065291a5" providerId="AD" clId="Web-{4951EACE-EE58-D7D0-74BA-680CD0CA21FD}" dt="2024-08-01T08:49:28.890" v="8"/>
        <pc:sldMkLst>
          <pc:docMk/>
          <pc:sldMk cId="3415364060" sldId="1752"/>
        </pc:sldMkLst>
      </pc:sldChg>
    </pc:docChg>
  </pc:docChgLst>
  <pc:docChgLst>
    <pc:chgData name="Teresa Simoes" userId="S::teresa.simoes@lneg.pt::c0c76ab2-ce8b-4fe4-9dbb-17fe6e97308e" providerId="AD" clId="Web-{C1D193BE-ED2D-D5FB-6AA2-C30F28FBEC8D}"/>
    <pc:docChg chg="modSld">
      <pc:chgData name="Teresa Simoes" userId="S::teresa.simoes@lneg.pt::c0c76ab2-ce8b-4fe4-9dbb-17fe6e97308e" providerId="AD" clId="Web-{C1D193BE-ED2D-D5FB-6AA2-C30F28FBEC8D}" dt="2024-07-30T15:58:40.863" v="25" actId="20577"/>
      <pc:docMkLst>
        <pc:docMk/>
      </pc:docMkLst>
      <pc:sldChg chg="modSp">
        <pc:chgData name="Teresa Simoes" userId="S::teresa.simoes@lneg.pt::c0c76ab2-ce8b-4fe4-9dbb-17fe6e97308e" providerId="AD" clId="Web-{C1D193BE-ED2D-D5FB-6AA2-C30F28FBEC8D}" dt="2024-07-30T15:58:40.863" v="25" actId="20577"/>
        <pc:sldMkLst>
          <pc:docMk/>
          <pc:sldMk cId="0" sldId="256"/>
        </pc:sldMkLst>
        <pc:spChg chg="mod">
          <ac:chgData name="Teresa Simoes" userId="S::teresa.simoes@lneg.pt::c0c76ab2-ce8b-4fe4-9dbb-17fe6e97308e" providerId="AD" clId="Web-{C1D193BE-ED2D-D5FB-6AA2-C30F28FBEC8D}" dt="2024-07-30T15:58:40.863" v="25" actId="20577"/>
          <ac:spMkLst>
            <pc:docMk/>
            <pc:sldMk cId="0" sldId="256"/>
            <ac:spMk id="122" creationId="{00000000-0000-0000-0000-000000000000}"/>
          </ac:spMkLst>
        </pc:spChg>
        <pc:picChg chg="mod">
          <ac:chgData name="Teresa Simoes" userId="S::teresa.simoes@lneg.pt::c0c76ab2-ce8b-4fe4-9dbb-17fe6e97308e" providerId="AD" clId="Web-{C1D193BE-ED2D-D5FB-6AA2-C30F28FBEC8D}" dt="2024-07-30T15:57:59.534" v="5" actId="1076"/>
          <ac:picMkLst>
            <pc:docMk/>
            <pc:sldMk cId="0" sldId="256"/>
            <ac:picMk id="5" creationId="{E1F17778-7EE5-1AD2-1F65-47BFA977B3EB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245625-CA2E-48E6-961D-766D09D177EB}" type="datetimeFigureOut">
              <a:rPr lang="it-IT" smtClean="0"/>
              <a:t>26/09/2024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F5FE30-EF49-4C5E-8421-FBD88B157FC9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731708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0" name="Google Shape;12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F5FE30-EF49-4C5E-8421-FBD88B157FC9}" type="slidenum">
              <a:rPr lang="it-IT" smtClean="0"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305819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F5FE30-EF49-4C5E-8421-FBD88B157FC9}" type="slidenum">
              <a:rPr lang="it-IT" smtClean="0"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8160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F5FE30-EF49-4C5E-8421-FBD88B157FC9}" type="slidenum">
              <a:rPr lang="it-IT" smtClean="0"/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651265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F5FE30-EF49-4C5E-8421-FBD88B157FC9}" type="slidenum">
              <a:rPr lang="it-IT" smtClean="0"/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380999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F5FE30-EF49-4C5E-8421-FBD88B157FC9}" type="slidenum">
              <a:rPr lang="it-IT" smtClean="0"/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101329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F5FE30-EF49-4C5E-8421-FBD88B157FC9}" type="slidenum">
              <a:rPr lang="it-IT" smtClean="0"/>
              <a:t>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736803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F5FE30-EF49-4C5E-8421-FBD88B157FC9}" type="slidenum">
              <a:rPr lang="it-IT" smtClean="0"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037072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F5FE30-EF49-4C5E-8421-FBD88B157FC9}" type="slidenum">
              <a:rPr lang="it-IT" smtClean="0"/>
              <a:t>10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636823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F5FE30-EF49-4C5E-8421-FBD88B157FC9}" type="slidenum">
              <a:rPr lang="it-IT" smtClean="0"/>
              <a:t>11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82196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PT" noProof="0"/>
              <a:t>Aqui</a:t>
            </a:r>
            <a:r>
              <a:rPr lang="pt-PT" baseline="0" noProof="0"/>
              <a:t> (e nos próximos com os perfis) sugeria passar rapidamente e dizer que estes são os perfis considerados. Valores foram normalizados à capacidade de pico.</a:t>
            </a:r>
            <a:endParaRPr lang="pt-PT" noProof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F5FE30-EF49-4C5E-8421-FBD88B157FC9}" type="slidenum">
              <a:rPr lang="it-IT" smtClean="0"/>
              <a:t>12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34287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lipse 6">
            <a:extLst>
              <a:ext uri="{FF2B5EF4-FFF2-40B4-BE49-F238E27FC236}">
                <a16:creationId xmlns:a16="http://schemas.microsoft.com/office/drawing/2014/main" id="{9B7C2595-7717-472A-9B8F-72D6EAABEAB4}"/>
              </a:ext>
            </a:extLst>
          </p:cNvPr>
          <p:cNvSpPr/>
          <p:nvPr userDrawn="1"/>
        </p:nvSpPr>
        <p:spPr>
          <a:xfrm>
            <a:off x="1503534" y="-733938"/>
            <a:ext cx="5861304" cy="8120159"/>
          </a:xfrm>
          <a:prstGeom prst="ellipse">
            <a:avLst/>
          </a:prstGeom>
          <a:noFill/>
          <a:ln w="57150">
            <a:solidFill>
              <a:srgbClr val="00991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2A2E2499-65A3-4557-ACDD-F321B942C3F5}"/>
              </a:ext>
            </a:extLst>
          </p:cNvPr>
          <p:cNvSpPr/>
          <p:nvPr userDrawn="1"/>
        </p:nvSpPr>
        <p:spPr>
          <a:xfrm>
            <a:off x="10849226" y="-282604"/>
            <a:ext cx="1489968" cy="1489968"/>
          </a:xfrm>
          <a:prstGeom prst="ellipse">
            <a:avLst/>
          </a:prstGeom>
          <a:noFill/>
          <a:ln w="57150">
            <a:solidFill>
              <a:srgbClr val="3EBFD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Forme libre : forme 8">
            <a:extLst>
              <a:ext uri="{FF2B5EF4-FFF2-40B4-BE49-F238E27FC236}">
                <a16:creationId xmlns:a16="http://schemas.microsoft.com/office/drawing/2014/main" id="{4212B630-A951-4A18-B597-A201BB146A62}"/>
              </a:ext>
            </a:extLst>
          </p:cNvPr>
          <p:cNvSpPr/>
          <p:nvPr userDrawn="1"/>
        </p:nvSpPr>
        <p:spPr>
          <a:xfrm>
            <a:off x="0" y="-733939"/>
            <a:ext cx="7180643" cy="8120160"/>
          </a:xfrm>
          <a:custGeom>
            <a:avLst/>
            <a:gdLst>
              <a:gd name="connsiteX0" fmla="*/ 4249991 w 7180643"/>
              <a:gd name="connsiteY0" fmla="*/ 0 h 8120160"/>
              <a:gd name="connsiteX1" fmla="*/ 7180643 w 7180643"/>
              <a:gd name="connsiteY1" fmla="*/ 4060080 h 8120160"/>
              <a:gd name="connsiteX2" fmla="*/ 4249991 w 7180643"/>
              <a:gd name="connsiteY2" fmla="*/ 8120160 h 8120160"/>
              <a:gd name="connsiteX3" fmla="*/ 2853069 w 7180643"/>
              <a:gd name="connsiteY3" fmla="*/ 7630131 h 8120160"/>
              <a:gd name="connsiteX4" fmla="*/ 2807689 w 7180643"/>
              <a:gd name="connsiteY4" fmla="*/ 7591937 h 8120160"/>
              <a:gd name="connsiteX5" fmla="*/ 0 w 7180643"/>
              <a:gd name="connsiteY5" fmla="*/ 7591937 h 8120160"/>
              <a:gd name="connsiteX6" fmla="*/ 0 w 7180643"/>
              <a:gd name="connsiteY6" fmla="*/ 733937 h 8120160"/>
              <a:gd name="connsiteX7" fmla="*/ 2572305 w 7180643"/>
              <a:gd name="connsiteY7" fmla="*/ 733937 h 8120160"/>
              <a:gd name="connsiteX8" fmla="*/ 2611436 w 7180643"/>
              <a:gd name="connsiteY8" fmla="*/ 693398 h 8120160"/>
              <a:gd name="connsiteX9" fmla="*/ 4249991 w 7180643"/>
              <a:gd name="connsiteY9" fmla="*/ 0 h 81201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180643" h="8120160">
                <a:moveTo>
                  <a:pt x="4249991" y="0"/>
                </a:moveTo>
                <a:cubicBezTo>
                  <a:pt x="5868545" y="0"/>
                  <a:pt x="7180643" y="1817760"/>
                  <a:pt x="7180643" y="4060080"/>
                </a:cubicBezTo>
                <a:cubicBezTo>
                  <a:pt x="7180643" y="6302400"/>
                  <a:pt x="5868545" y="8120160"/>
                  <a:pt x="4249991" y="8120160"/>
                </a:cubicBezTo>
                <a:cubicBezTo>
                  <a:pt x="3744193" y="8120160"/>
                  <a:pt x="3268322" y="7942645"/>
                  <a:pt x="2853069" y="7630131"/>
                </a:cubicBezTo>
                <a:lnTo>
                  <a:pt x="2807689" y="7591937"/>
                </a:lnTo>
                <a:lnTo>
                  <a:pt x="0" y="7591937"/>
                </a:lnTo>
                <a:lnTo>
                  <a:pt x="0" y="733937"/>
                </a:lnTo>
                <a:lnTo>
                  <a:pt x="2572305" y="733937"/>
                </a:lnTo>
                <a:lnTo>
                  <a:pt x="2611436" y="693398"/>
                </a:lnTo>
                <a:cubicBezTo>
                  <a:pt x="3079171" y="255623"/>
                  <a:pt x="3643033" y="0"/>
                  <a:pt x="4249991" y="0"/>
                </a:cubicBezTo>
                <a:close/>
              </a:path>
            </a:pathLst>
          </a:custGeom>
          <a:solidFill>
            <a:srgbClr val="40C3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10" name="Picture 14">
            <a:extLst>
              <a:ext uri="{FF2B5EF4-FFF2-40B4-BE49-F238E27FC236}">
                <a16:creationId xmlns:a16="http://schemas.microsoft.com/office/drawing/2014/main" id="{24559632-23B8-4C48-83F4-6E4177D05D1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9797" y="6298872"/>
            <a:ext cx="567812" cy="386112"/>
          </a:xfrm>
          <a:prstGeom prst="rect">
            <a:avLst/>
          </a:prstGeom>
        </p:spPr>
      </p:pic>
      <p:grpSp>
        <p:nvGrpSpPr>
          <p:cNvPr id="11" name="Groupe 10">
            <a:extLst>
              <a:ext uri="{FF2B5EF4-FFF2-40B4-BE49-F238E27FC236}">
                <a16:creationId xmlns:a16="http://schemas.microsoft.com/office/drawing/2014/main" id="{8085DEC1-DDB5-4A1F-813D-329E232A60D6}"/>
              </a:ext>
            </a:extLst>
          </p:cNvPr>
          <p:cNvGrpSpPr/>
          <p:nvPr userDrawn="1"/>
        </p:nvGrpSpPr>
        <p:grpSpPr>
          <a:xfrm>
            <a:off x="8185984" y="2103764"/>
            <a:ext cx="3189822" cy="2444753"/>
            <a:chOff x="8029477" y="2105554"/>
            <a:chExt cx="3189822" cy="2444753"/>
          </a:xfrm>
        </p:grpSpPr>
        <p:pic>
          <p:nvPicPr>
            <p:cNvPr id="12" name="Picture 9">
              <a:extLst>
                <a:ext uri="{FF2B5EF4-FFF2-40B4-BE49-F238E27FC236}">
                  <a16:creationId xmlns:a16="http://schemas.microsoft.com/office/drawing/2014/main" id="{28F4F638-F7CD-40AA-BE40-86F3BFCB23C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8029478" y="2105554"/>
              <a:ext cx="3189821" cy="1967748"/>
            </a:xfrm>
            <a:prstGeom prst="rect">
              <a:avLst/>
            </a:prstGeom>
          </p:spPr>
        </p:pic>
        <p:pic>
          <p:nvPicPr>
            <p:cNvPr id="13" name="Picture 8">
              <a:extLst>
                <a:ext uri="{FF2B5EF4-FFF2-40B4-BE49-F238E27FC236}">
                  <a16:creationId xmlns:a16="http://schemas.microsoft.com/office/drawing/2014/main" id="{FA63CA96-2108-49FF-9FD1-1A1BD4FA458C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551" t="56660" r="764" b="12241"/>
            <a:stretch/>
          </p:blipFill>
          <p:spPr>
            <a:xfrm>
              <a:off x="8029477" y="4233099"/>
              <a:ext cx="3189822" cy="317208"/>
            </a:xfrm>
            <a:prstGeom prst="rect">
              <a:avLst/>
            </a:prstGeom>
          </p:spPr>
        </p:pic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D7FAFB28-94F0-467E-97E6-3848286A9965}"/>
              </a:ext>
            </a:extLst>
          </p:cNvPr>
          <p:cNvSpPr/>
          <p:nvPr userDrawn="1"/>
        </p:nvSpPr>
        <p:spPr>
          <a:xfrm>
            <a:off x="7364838" y="6279822"/>
            <a:ext cx="460322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b="0" i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Rubik"/>
              </a:rPr>
              <a:t>The LEAP-RE project has received funding from the European Union’s Horizon 2020 Research and Innovation Program under Grant Agreement 963530.</a:t>
            </a:r>
            <a:endParaRPr lang="fr-FR" sz="110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4E368669-3AC1-4DF1-8F5F-441D3466744F}"/>
              </a:ext>
            </a:extLst>
          </p:cNvPr>
          <p:cNvSpPr/>
          <p:nvPr userDrawn="1"/>
        </p:nvSpPr>
        <p:spPr>
          <a:xfrm>
            <a:off x="10990556" y="-276566"/>
            <a:ext cx="1349504" cy="1349504"/>
          </a:xfrm>
          <a:prstGeom prst="ellipse">
            <a:avLst/>
          </a:prstGeom>
          <a:solidFill>
            <a:srgbClr val="0099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1437F7A6-3665-458A-BB4B-B1F047BFE02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06863" y="1071678"/>
            <a:ext cx="5655627" cy="1658322"/>
          </a:xfrm>
        </p:spPr>
        <p:txBody>
          <a:bodyPr anchor="b">
            <a:normAutofit/>
          </a:bodyPr>
          <a:lstStyle>
            <a:lvl1pPr algn="ctr">
              <a:defRPr sz="4800" b="1" cap="all" baseline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</a:lstStyle>
          <a:p>
            <a:r>
              <a:rPr lang="fr-FR" err="1"/>
              <a:t>Presentation</a:t>
            </a:r>
            <a:r>
              <a:rPr lang="fr-FR"/>
              <a:t> </a:t>
            </a:r>
            <a:r>
              <a:rPr lang="fr-FR" err="1"/>
              <a:t>Title</a:t>
            </a:r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D3DC98F-ADC6-48CC-868C-E2591E46AFD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377193" y="3562032"/>
            <a:ext cx="3274706" cy="2224290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EVENT      NAME ORGANISATION</a:t>
            </a:r>
          </a:p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5063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C0B4CB1-B120-408F-A783-39E41244F493}"/>
              </a:ext>
            </a:extLst>
          </p:cNvPr>
          <p:cNvSpPr/>
          <p:nvPr userDrawn="1"/>
        </p:nvSpPr>
        <p:spPr>
          <a:xfrm>
            <a:off x="0" y="0"/>
            <a:ext cx="8593584" cy="6858000"/>
          </a:xfrm>
          <a:prstGeom prst="rect">
            <a:avLst/>
          </a:prstGeom>
          <a:solidFill>
            <a:srgbClr val="40C3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9">
            <a:extLst>
              <a:ext uri="{FF2B5EF4-FFF2-40B4-BE49-F238E27FC236}">
                <a16:creationId xmlns:a16="http://schemas.microsoft.com/office/drawing/2014/main" id="{F67F373B-B4E0-4D6A-B32A-74A1956C2F0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18783" y="330228"/>
            <a:ext cx="1732586" cy="1068804"/>
          </a:xfrm>
          <a:prstGeom prst="rect">
            <a:avLst/>
          </a:prstGeom>
        </p:spPr>
      </p:pic>
      <p:sp>
        <p:nvSpPr>
          <p:cNvPr id="9" name="Ellipse 8">
            <a:extLst>
              <a:ext uri="{FF2B5EF4-FFF2-40B4-BE49-F238E27FC236}">
                <a16:creationId xmlns:a16="http://schemas.microsoft.com/office/drawing/2014/main" id="{626F04F8-3867-46F5-ABE0-375CE1860D38}"/>
              </a:ext>
            </a:extLst>
          </p:cNvPr>
          <p:cNvSpPr>
            <a:spLocks noChangeAspect="1"/>
          </p:cNvSpPr>
          <p:nvPr userDrawn="1"/>
        </p:nvSpPr>
        <p:spPr>
          <a:xfrm>
            <a:off x="-495475" y="-506591"/>
            <a:ext cx="1489968" cy="1489968"/>
          </a:xfrm>
          <a:prstGeom prst="ellipse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5B973DB4-7AE4-45E6-9B8E-1448E1929F5A}"/>
              </a:ext>
            </a:extLst>
          </p:cNvPr>
          <p:cNvSpPr>
            <a:spLocks noChangeAspect="1"/>
          </p:cNvSpPr>
          <p:nvPr userDrawn="1"/>
        </p:nvSpPr>
        <p:spPr>
          <a:xfrm>
            <a:off x="-218785" y="-213064"/>
            <a:ext cx="1346250" cy="1357720"/>
          </a:xfrm>
          <a:prstGeom prst="ellipse">
            <a:avLst/>
          </a:prstGeom>
          <a:noFill/>
          <a:ln w="57150">
            <a:solidFill>
              <a:srgbClr val="00991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6E9A543-7CDB-4B27-91E1-83D7BB4A42F9}"/>
              </a:ext>
            </a:extLst>
          </p:cNvPr>
          <p:cNvSpPr/>
          <p:nvPr userDrawn="1"/>
        </p:nvSpPr>
        <p:spPr>
          <a:xfrm flipV="1">
            <a:off x="8593584" y="6675120"/>
            <a:ext cx="2432556" cy="48616"/>
          </a:xfrm>
          <a:prstGeom prst="rect">
            <a:avLst/>
          </a:prstGeom>
          <a:solidFill>
            <a:srgbClr val="0099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95C8B6E5-77E1-46DD-B0FA-86D6FABA6186}"/>
              </a:ext>
            </a:extLst>
          </p:cNvPr>
          <p:cNvSpPr/>
          <p:nvPr userDrawn="1"/>
        </p:nvSpPr>
        <p:spPr>
          <a:xfrm>
            <a:off x="11085076" y="5715861"/>
            <a:ext cx="1349504" cy="1349504"/>
          </a:xfrm>
          <a:prstGeom prst="ellipse">
            <a:avLst/>
          </a:prstGeom>
          <a:solidFill>
            <a:srgbClr val="40C3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extLst>
              <a:ext uri="{FF2B5EF4-FFF2-40B4-BE49-F238E27FC236}">
                <a16:creationId xmlns:a16="http://schemas.microsoft.com/office/drawing/2014/main" id="{D32797A4-C49E-4BA8-9D6A-7CDC10733191}"/>
              </a:ext>
            </a:extLst>
          </p:cNvPr>
          <p:cNvSpPr/>
          <p:nvPr userDrawn="1"/>
        </p:nvSpPr>
        <p:spPr>
          <a:xfrm rot="447595">
            <a:off x="10956967" y="5603319"/>
            <a:ext cx="1489968" cy="1489968"/>
          </a:xfrm>
          <a:prstGeom prst="ellipse">
            <a:avLst/>
          </a:prstGeom>
          <a:noFill/>
          <a:ln w="57150">
            <a:solidFill>
              <a:srgbClr val="00991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E068C04E-F376-4E73-8D0F-75BBB694A1D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87020" y="1727994"/>
            <a:ext cx="4219544" cy="1133475"/>
          </a:xfrm>
        </p:spPr>
        <p:txBody>
          <a:bodyPr anchor="b">
            <a:normAutofit/>
          </a:bodyPr>
          <a:lstStyle>
            <a:lvl1pPr algn="ctr">
              <a:defRPr sz="3600" b="1" cap="all" baseline="0">
                <a:solidFill>
                  <a:schemeClr val="bg1"/>
                </a:solidFill>
              </a:defRPr>
            </a:lvl1pPr>
          </a:lstStyle>
          <a:p>
            <a:r>
              <a:rPr lang="fr-FR"/>
              <a:t>Part </a:t>
            </a:r>
            <a:r>
              <a:rPr lang="fr-FR" err="1"/>
              <a:t>n°x</a:t>
            </a:r>
            <a:r>
              <a:rPr lang="fr-FR"/>
              <a:t> </a:t>
            </a:r>
            <a:r>
              <a:rPr lang="fr-FR" err="1"/>
              <a:t>title</a:t>
            </a:r>
            <a:endParaRPr lang="fr-FR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AEEBD9C-5667-426A-A6E9-56BC80FBA69D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2479983" y="3437585"/>
            <a:ext cx="3633618" cy="701628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err="1"/>
              <a:t>Subtitle</a:t>
            </a:r>
            <a:endParaRPr lang="fr-FR"/>
          </a:p>
        </p:txBody>
      </p:sp>
      <p:sp>
        <p:nvSpPr>
          <p:cNvPr id="15" name="Espace réservé du numéro de diapositive 5">
            <a:extLst>
              <a:ext uri="{FF2B5EF4-FFF2-40B4-BE49-F238E27FC236}">
                <a16:creationId xmlns:a16="http://schemas.microsoft.com/office/drawing/2014/main" id="{6D26FA9F-D0B8-4904-816F-0C8CFC422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48709" y="6025488"/>
            <a:ext cx="487251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E3CA754-A55E-413D-A6F6-65F50450773E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9518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5E718F5-CE47-4314-827A-9CA4317AB9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3570" y="1486664"/>
            <a:ext cx="10326783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8CE6DD2-1A65-4BC6-87DC-303F3A14403B}"/>
              </a:ext>
            </a:extLst>
          </p:cNvPr>
          <p:cNvSpPr/>
          <p:nvPr userDrawn="1"/>
        </p:nvSpPr>
        <p:spPr>
          <a:xfrm>
            <a:off x="0" y="342083"/>
            <a:ext cx="10652227" cy="716132"/>
          </a:xfrm>
          <a:prstGeom prst="rect">
            <a:avLst/>
          </a:prstGeom>
          <a:solidFill>
            <a:srgbClr val="3EBF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7">
            <a:extLst>
              <a:ext uri="{FF2B5EF4-FFF2-40B4-BE49-F238E27FC236}">
                <a16:creationId xmlns:a16="http://schemas.microsoft.com/office/drawing/2014/main" id="{4AD13B27-3614-41CA-B2CD-88C95CAFAA6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833631" y="388289"/>
            <a:ext cx="1011079" cy="623718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7C2E2EE-26E1-4D16-A131-8487EFA5E1B7}"/>
              </a:ext>
            </a:extLst>
          </p:cNvPr>
          <p:cNvSpPr/>
          <p:nvPr userDrawn="1"/>
        </p:nvSpPr>
        <p:spPr>
          <a:xfrm flipV="1">
            <a:off x="0" y="6627527"/>
            <a:ext cx="11080197" cy="45719"/>
          </a:xfrm>
          <a:prstGeom prst="rect">
            <a:avLst/>
          </a:prstGeom>
          <a:solidFill>
            <a:srgbClr val="3EBF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84147D52-842D-473D-B822-CF5CCE487E81}"/>
              </a:ext>
            </a:extLst>
          </p:cNvPr>
          <p:cNvSpPr/>
          <p:nvPr userDrawn="1"/>
        </p:nvSpPr>
        <p:spPr>
          <a:xfrm rot="447595">
            <a:off x="11014117" y="5631894"/>
            <a:ext cx="1489968" cy="1489968"/>
          </a:xfrm>
          <a:prstGeom prst="ellipse">
            <a:avLst/>
          </a:prstGeom>
          <a:noFill/>
          <a:ln w="57150">
            <a:solidFill>
              <a:srgbClr val="3EBFD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89A06AF6-1D0C-423C-B1BE-58FDABFFE5A0}"/>
              </a:ext>
            </a:extLst>
          </p:cNvPr>
          <p:cNvSpPr/>
          <p:nvPr userDrawn="1"/>
        </p:nvSpPr>
        <p:spPr>
          <a:xfrm rot="447595">
            <a:off x="11144335" y="5759034"/>
            <a:ext cx="1349504" cy="1349504"/>
          </a:xfrm>
          <a:prstGeom prst="ellipse">
            <a:avLst/>
          </a:prstGeom>
          <a:solidFill>
            <a:srgbClr val="0099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extLst>
              <a:ext uri="{FF2B5EF4-FFF2-40B4-BE49-F238E27FC236}">
                <a16:creationId xmlns:a16="http://schemas.microsoft.com/office/drawing/2014/main" id="{742966B9-27E1-421E-85D6-4B974D3BE945}"/>
              </a:ext>
            </a:extLst>
          </p:cNvPr>
          <p:cNvSpPr>
            <a:spLocks noChangeAspect="1"/>
          </p:cNvSpPr>
          <p:nvPr userDrawn="1"/>
        </p:nvSpPr>
        <p:spPr>
          <a:xfrm rot="447595">
            <a:off x="-266749" y="-464584"/>
            <a:ext cx="1098095" cy="1098095"/>
          </a:xfrm>
          <a:prstGeom prst="ellipse">
            <a:avLst/>
          </a:prstGeom>
          <a:solidFill>
            <a:srgbClr val="00991D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extLst>
              <a:ext uri="{FF2B5EF4-FFF2-40B4-BE49-F238E27FC236}">
                <a16:creationId xmlns:a16="http://schemas.microsoft.com/office/drawing/2014/main" id="{8276C7A3-EF93-435B-9161-49B8F3068B69}"/>
              </a:ext>
            </a:extLst>
          </p:cNvPr>
          <p:cNvSpPr>
            <a:spLocks noChangeAspect="1"/>
          </p:cNvSpPr>
          <p:nvPr userDrawn="1"/>
        </p:nvSpPr>
        <p:spPr>
          <a:xfrm>
            <a:off x="-738969" y="-514042"/>
            <a:ext cx="1489968" cy="1489968"/>
          </a:xfrm>
          <a:prstGeom prst="ellipse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D7A89958-725C-40F8-8B1B-449BBBA1FF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53905"/>
            <a:ext cx="9672961" cy="514411"/>
          </a:xfrm>
        </p:spPr>
        <p:txBody>
          <a:bodyPr>
            <a:normAutofit/>
          </a:bodyPr>
          <a:lstStyle>
            <a:lvl1pPr>
              <a:defRPr lang="fr-FR" sz="2800" b="1" kern="12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+mj-cs"/>
              </a:defRPr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7C0EBC-6EFB-4774-94A6-B7DA4E552E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36872" y="6104586"/>
            <a:ext cx="520169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E3CA754-A55E-413D-A6F6-65F50450773E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58918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55F3CD-3A1F-4698-B736-1998CEC472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07868"/>
            <a:ext cx="10515600" cy="78123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8EEA3978-35AB-46C0-BF3A-E00CF5EB62A1}"/>
              </a:ext>
            </a:extLst>
          </p:cNvPr>
          <p:cNvSpPr/>
          <p:nvPr userDrawn="1"/>
        </p:nvSpPr>
        <p:spPr>
          <a:xfrm rot="447595">
            <a:off x="-446156" y="3477027"/>
            <a:ext cx="892314" cy="917282"/>
          </a:xfrm>
          <a:prstGeom prst="ellipse">
            <a:avLst/>
          </a:prstGeom>
          <a:noFill/>
          <a:ln w="57150">
            <a:solidFill>
              <a:srgbClr val="3EBFD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D5EFADE-A59F-419F-AFB1-481973B2A726}"/>
              </a:ext>
            </a:extLst>
          </p:cNvPr>
          <p:cNvSpPr/>
          <p:nvPr userDrawn="1"/>
        </p:nvSpPr>
        <p:spPr>
          <a:xfrm flipV="1">
            <a:off x="0" y="6627527"/>
            <a:ext cx="11080197" cy="45719"/>
          </a:xfrm>
          <a:prstGeom prst="rect">
            <a:avLst/>
          </a:prstGeom>
          <a:solidFill>
            <a:srgbClr val="3EBF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FA87D5B2-03B6-46EC-8EF8-8ACF7D2E0F8D}"/>
              </a:ext>
            </a:extLst>
          </p:cNvPr>
          <p:cNvSpPr/>
          <p:nvPr userDrawn="1"/>
        </p:nvSpPr>
        <p:spPr>
          <a:xfrm rot="161190">
            <a:off x="-783522" y="2448739"/>
            <a:ext cx="1489968" cy="1489968"/>
          </a:xfrm>
          <a:prstGeom prst="ellipse">
            <a:avLst/>
          </a:prstGeom>
          <a:noFill/>
          <a:ln w="57150">
            <a:solidFill>
              <a:srgbClr val="00991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Picture 7">
            <a:extLst>
              <a:ext uri="{FF2B5EF4-FFF2-40B4-BE49-F238E27FC236}">
                <a16:creationId xmlns:a16="http://schemas.microsoft.com/office/drawing/2014/main" id="{85E44F6D-1131-4329-BE77-4CABD009D22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923700" y="184150"/>
            <a:ext cx="1011079" cy="623718"/>
          </a:xfrm>
          <a:prstGeom prst="rect">
            <a:avLst/>
          </a:prstGeom>
        </p:spPr>
      </p:pic>
      <p:sp>
        <p:nvSpPr>
          <p:cNvPr id="10" name="Ellipse 9">
            <a:extLst>
              <a:ext uri="{FF2B5EF4-FFF2-40B4-BE49-F238E27FC236}">
                <a16:creationId xmlns:a16="http://schemas.microsoft.com/office/drawing/2014/main" id="{6FCE4CE1-0DDB-4D2D-90A9-D19D30A9BE4B}"/>
              </a:ext>
            </a:extLst>
          </p:cNvPr>
          <p:cNvSpPr/>
          <p:nvPr userDrawn="1"/>
        </p:nvSpPr>
        <p:spPr>
          <a:xfrm rot="447595">
            <a:off x="11014117" y="5631894"/>
            <a:ext cx="1489968" cy="1489968"/>
          </a:xfrm>
          <a:prstGeom prst="ellipse">
            <a:avLst/>
          </a:prstGeom>
          <a:noFill/>
          <a:ln w="57150">
            <a:solidFill>
              <a:srgbClr val="3EBFD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65F37E03-64B0-4E1A-9577-02AA2D3AF099}"/>
              </a:ext>
            </a:extLst>
          </p:cNvPr>
          <p:cNvSpPr/>
          <p:nvPr userDrawn="1"/>
        </p:nvSpPr>
        <p:spPr>
          <a:xfrm rot="447595">
            <a:off x="11144335" y="5759034"/>
            <a:ext cx="1349504" cy="1349504"/>
          </a:xfrm>
          <a:prstGeom prst="ellipse">
            <a:avLst/>
          </a:prstGeom>
          <a:solidFill>
            <a:srgbClr val="0099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space réservé du numéro de diapositive 5">
            <a:extLst>
              <a:ext uri="{FF2B5EF4-FFF2-40B4-BE49-F238E27FC236}">
                <a16:creationId xmlns:a16="http://schemas.microsoft.com/office/drawing/2014/main" id="{1141DC13-049B-4765-91FF-EFDFCEDDD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83605" y="6162447"/>
            <a:ext cx="520169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E3CA754-A55E-413D-A6F6-65F50450773E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6541330C-8F4B-4DC6-A67E-2C2AC573FD8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1705843"/>
            <a:ext cx="10515600" cy="445660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</p:spTree>
    <p:extLst>
      <p:ext uri="{BB962C8B-B14F-4D97-AF65-F5344CB8AC3E}">
        <p14:creationId xmlns:p14="http://schemas.microsoft.com/office/powerpoint/2010/main" val="2234095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55F3CD-3A1F-4698-B736-1998CEC472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94300"/>
            <a:ext cx="10515600" cy="78123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6541330C-8F4B-4DC6-A67E-2C2AC573FD8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1892275"/>
            <a:ext cx="10515600" cy="445660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13" name="Ellipse 12">
            <a:extLst>
              <a:ext uri="{FF2B5EF4-FFF2-40B4-BE49-F238E27FC236}">
                <a16:creationId xmlns:a16="http://schemas.microsoft.com/office/drawing/2014/main" id="{B7815A72-1ECC-4A84-A4CA-A346AE836C42}"/>
              </a:ext>
            </a:extLst>
          </p:cNvPr>
          <p:cNvSpPr>
            <a:spLocks noChangeAspect="1"/>
          </p:cNvSpPr>
          <p:nvPr userDrawn="1"/>
        </p:nvSpPr>
        <p:spPr>
          <a:xfrm rot="447595">
            <a:off x="11640691" y="6223287"/>
            <a:ext cx="690955" cy="690955"/>
          </a:xfrm>
          <a:prstGeom prst="ellipse">
            <a:avLst/>
          </a:prstGeom>
          <a:noFill/>
          <a:ln w="38100">
            <a:solidFill>
              <a:srgbClr val="00991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2197CFA3-D332-42D1-9F63-26E3443381C2}"/>
              </a:ext>
            </a:extLst>
          </p:cNvPr>
          <p:cNvSpPr>
            <a:spLocks noChangeAspect="1"/>
          </p:cNvSpPr>
          <p:nvPr userDrawn="1"/>
        </p:nvSpPr>
        <p:spPr>
          <a:xfrm rot="161190">
            <a:off x="-134883" y="-121014"/>
            <a:ext cx="1008000" cy="1008000"/>
          </a:xfrm>
          <a:prstGeom prst="ellipse">
            <a:avLst/>
          </a:prstGeom>
          <a:noFill/>
          <a:ln w="57150">
            <a:solidFill>
              <a:srgbClr val="40C3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6" name="Picture 7">
            <a:extLst>
              <a:ext uri="{FF2B5EF4-FFF2-40B4-BE49-F238E27FC236}">
                <a16:creationId xmlns:a16="http://schemas.microsoft.com/office/drawing/2014/main" id="{24B696A5-923E-4DD4-97A6-8B5E9CBF040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950333" y="255172"/>
            <a:ext cx="1011079" cy="623718"/>
          </a:xfrm>
          <a:prstGeom prst="rect">
            <a:avLst/>
          </a:prstGeom>
        </p:spPr>
      </p:pic>
      <p:sp>
        <p:nvSpPr>
          <p:cNvPr id="17" name="Ellipse 16">
            <a:extLst>
              <a:ext uri="{FF2B5EF4-FFF2-40B4-BE49-F238E27FC236}">
                <a16:creationId xmlns:a16="http://schemas.microsoft.com/office/drawing/2014/main" id="{D3786095-22AB-47BB-93C7-1BDAF2C60E5F}"/>
              </a:ext>
            </a:extLst>
          </p:cNvPr>
          <p:cNvSpPr>
            <a:spLocks noChangeAspect="1"/>
          </p:cNvSpPr>
          <p:nvPr userDrawn="1"/>
        </p:nvSpPr>
        <p:spPr>
          <a:xfrm rot="447595">
            <a:off x="11729991" y="6320728"/>
            <a:ext cx="592247" cy="592247"/>
          </a:xfrm>
          <a:prstGeom prst="ellipse">
            <a:avLst/>
          </a:prstGeom>
          <a:solidFill>
            <a:srgbClr val="3EBFD6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extLst>
              <a:ext uri="{FF2B5EF4-FFF2-40B4-BE49-F238E27FC236}">
                <a16:creationId xmlns:a16="http://schemas.microsoft.com/office/drawing/2014/main" id="{CA867D3C-C3C6-4D2D-9E6A-A0087DA54BE1}"/>
              </a:ext>
            </a:extLst>
          </p:cNvPr>
          <p:cNvSpPr/>
          <p:nvPr userDrawn="1"/>
        </p:nvSpPr>
        <p:spPr>
          <a:xfrm rot="161190">
            <a:off x="-152739" y="-128154"/>
            <a:ext cx="900000" cy="900000"/>
          </a:xfrm>
          <a:prstGeom prst="ellipse">
            <a:avLst/>
          </a:prstGeom>
          <a:solidFill>
            <a:srgbClr val="00991D"/>
          </a:solidFill>
          <a:ln w="57150">
            <a:solidFill>
              <a:srgbClr val="00991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space réservé du numéro de diapositive 5">
            <a:extLst>
              <a:ext uri="{FF2B5EF4-FFF2-40B4-BE49-F238E27FC236}">
                <a16:creationId xmlns:a16="http://schemas.microsoft.com/office/drawing/2014/main" id="{1141DC13-049B-4765-91FF-EFDFCEDDD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59500" y="6378223"/>
            <a:ext cx="520169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E3CA754-A55E-413D-A6F6-65F50450773E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76077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191151-E287-48AF-B33C-F5E3C0CE62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53869"/>
            <a:ext cx="10515600" cy="623718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DC60457-C77A-4F83-82B9-FA464E4C81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710906"/>
            <a:ext cx="5181600" cy="4563713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BA2DA1C-071A-4BB7-AB19-5261AA3C0A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710906"/>
            <a:ext cx="5181600" cy="4563712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BF8B8AA8-69E1-4850-BB9D-E18AAFE90B6B}"/>
              </a:ext>
            </a:extLst>
          </p:cNvPr>
          <p:cNvSpPr/>
          <p:nvPr userDrawn="1"/>
        </p:nvSpPr>
        <p:spPr>
          <a:xfrm rot="447595">
            <a:off x="-446156" y="3477027"/>
            <a:ext cx="892314" cy="917282"/>
          </a:xfrm>
          <a:prstGeom prst="ellipse">
            <a:avLst/>
          </a:prstGeom>
          <a:noFill/>
          <a:ln w="57150">
            <a:solidFill>
              <a:srgbClr val="3EBFD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35C2D3C-3A9E-4DE3-9F28-60B82DA7F020}"/>
              </a:ext>
            </a:extLst>
          </p:cNvPr>
          <p:cNvSpPr/>
          <p:nvPr userDrawn="1"/>
        </p:nvSpPr>
        <p:spPr>
          <a:xfrm flipV="1">
            <a:off x="0" y="6627527"/>
            <a:ext cx="11080197" cy="45719"/>
          </a:xfrm>
          <a:prstGeom prst="rect">
            <a:avLst/>
          </a:prstGeom>
          <a:solidFill>
            <a:srgbClr val="3EBF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E9DD578C-D76F-46FD-A09A-49EBBAD64E82}"/>
              </a:ext>
            </a:extLst>
          </p:cNvPr>
          <p:cNvSpPr/>
          <p:nvPr userDrawn="1"/>
        </p:nvSpPr>
        <p:spPr>
          <a:xfrm rot="161190">
            <a:off x="-783522" y="2448739"/>
            <a:ext cx="1489968" cy="1489968"/>
          </a:xfrm>
          <a:prstGeom prst="ellipse">
            <a:avLst/>
          </a:prstGeom>
          <a:noFill/>
          <a:ln w="57150">
            <a:solidFill>
              <a:srgbClr val="00991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1" name="Picture 7">
            <a:extLst>
              <a:ext uri="{FF2B5EF4-FFF2-40B4-BE49-F238E27FC236}">
                <a16:creationId xmlns:a16="http://schemas.microsoft.com/office/drawing/2014/main" id="{7A33B98B-926D-4FF6-92AC-838464075C4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923700" y="184150"/>
            <a:ext cx="1011079" cy="623718"/>
          </a:xfrm>
          <a:prstGeom prst="rect">
            <a:avLst/>
          </a:prstGeom>
        </p:spPr>
      </p:pic>
      <p:sp>
        <p:nvSpPr>
          <p:cNvPr id="12" name="Ellipse 11">
            <a:extLst>
              <a:ext uri="{FF2B5EF4-FFF2-40B4-BE49-F238E27FC236}">
                <a16:creationId xmlns:a16="http://schemas.microsoft.com/office/drawing/2014/main" id="{BE008D22-6FFD-47AD-837E-6D527B0C337D}"/>
              </a:ext>
            </a:extLst>
          </p:cNvPr>
          <p:cNvSpPr/>
          <p:nvPr userDrawn="1"/>
        </p:nvSpPr>
        <p:spPr>
          <a:xfrm rot="447595">
            <a:off x="11014117" y="5631894"/>
            <a:ext cx="1489968" cy="1489968"/>
          </a:xfrm>
          <a:prstGeom prst="ellipse">
            <a:avLst/>
          </a:prstGeom>
          <a:noFill/>
          <a:ln w="57150">
            <a:solidFill>
              <a:srgbClr val="3EBFD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extLst>
              <a:ext uri="{FF2B5EF4-FFF2-40B4-BE49-F238E27FC236}">
                <a16:creationId xmlns:a16="http://schemas.microsoft.com/office/drawing/2014/main" id="{90D4BDB1-886F-480C-9D0D-22E2D720FFD0}"/>
              </a:ext>
            </a:extLst>
          </p:cNvPr>
          <p:cNvSpPr/>
          <p:nvPr userDrawn="1"/>
        </p:nvSpPr>
        <p:spPr>
          <a:xfrm rot="447595">
            <a:off x="11144335" y="5759034"/>
            <a:ext cx="1349504" cy="1349504"/>
          </a:xfrm>
          <a:prstGeom prst="ellipse">
            <a:avLst/>
          </a:prstGeom>
          <a:solidFill>
            <a:srgbClr val="0099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4A57272-B554-4F94-B8FC-40BEECA8B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29492" y="6194315"/>
            <a:ext cx="505287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E3CA754-A55E-413D-A6F6-65F50450773E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39386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5DAEFC-46D1-4EA2-A429-47DC7BD76F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26764"/>
            <a:ext cx="10515600" cy="730389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6" name="Espace réservé du contenu 3">
            <a:extLst>
              <a:ext uri="{FF2B5EF4-FFF2-40B4-BE49-F238E27FC236}">
                <a16:creationId xmlns:a16="http://schemas.microsoft.com/office/drawing/2014/main" id="{39968B1E-916B-4552-BA2B-6DB6276388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200" y="1722266"/>
            <a:ext cx="4932000" cy="3539471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B49CBE83-8FEE-49FF-8A57-70B6B42359C3}"/>
              </a:ext>
            </a:extLst>
          </p:cNvPr>
          <p:cNvSpPr/>
          <p:nvPr userDrawn="1"/>
        </p:nvSpPr>
        <p:spPr>
          <a:xfrm rot="447595">
            <a:off x="-446156" y="3477027"/>
            <a:ext cx="892314" cy="917282"/>
          </a:xfrm>
          <a:prstGeom prst="ellipse">
            <a:avLst/>
          </a:prstGeom>
          <a:noFill/>
          <a:ln w="57150">
            <a:solidFill>
              <a:srgbClr val="3EBFD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DBBBA98-277F-4453-8E86-981C9D61AABD}"/>
              </a:ext>
            </a:extLst>
          </p:cNvPr>
          <p:cNvSpPr/>
          <p:nvPr userDrawn="1"/>
        </p:nvSpPr>
        <p:spPr>
          <a:xfrm flipV="1">
            <a:off x="0" y="6627527"/>
            <a:ext cx="11080197" cy="45719"/>
          </a:xfrm>
          <a:prstGeom prst="rect">
            <a:avLst/>
          </a:prstGeom>
          <a:solidFill>
            <a:srgbClr val="3EBF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924EB3C9-27DB-498B-B31B-C807B7146E99}"/>
              </a:ext>
            </a:extLst>
          </p:cNvPr>
          <p:cNvSpPr/>
          <p:nvPr userDrawn="1"/>
        </p:nvSpPr>
        <p:spPr>
          <a:xfrm rot="161190">
            <a:off x="-783522" y="2448739"/>
            <a:ext cx="1489968" cy="1489968"/>
          </a:xfrm>
          <a:prstGeom prst="ellipse">
            <a:avLst/>
          </a:prstGeom>
          <a:noFill/>
          <a:ln w="57150">
            <a:solidFill>
              <a:srgbClr val="00991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Picture 7">
            <a:extLst>
              <a:ext uri="{FF2B5EF4-FFF2-40B4-BE49-F238E27FC236}">
                <a16:creationId xmlns:a16="http://schemas.microsoft.com/office/drawing/2014/main" id="{BB93D56D-2D2D-4E39-985F-A40D2219581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923700" y="184150"/>
            <a:ext cx="1011079" cy="623718"/>
          </a:xfrm>
          <a:prstGeom prst="rect">
            <a:avLst/>
          </a:prstGeom>
        </p:spPr>
      </p:pic>
      <p:sp>
        <p:nvSpPr>
          <p:cNvPr id="11" name="Ellipse 10">
            <a:extLst>
              <a:ext uri="{FF2B5EF4-FFF2-40B4-BE49-F238E27FC236}">
                <a16:creationId xmlns:a16="http://schemas.microsoft.com/office/drawing/2014/main" id="{F094F9FD-D88C-4E69-8C0B-DE1AFBF34216}"/>
              </a:ext>
            </a:extLst>
          </p:cNvPr>
          <p:cNvSpPr/>
          <p:nvPr userDrawn="1"/>
        </p:nvSpPr>
        <p:spPr>
          <a:xfrm rot="447595">
            <a:off x="11014117" y="5631894"/>
            <a:ext cx="1489968" cy="1489968"/>
          </a:xfrm>
          <a:prstGeom prst="ellipse">
            <a:avLst/>
          </a:prstGeom>
          <a:noFill/>
          <a:ln w="57150">
            <a:solidFill>
              <a:srgbClr val="3EBFD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AE3866E0-887D-4C3E-A1CA-9F6B506459F9}"/>
              </a:ext>
            </a:extLst>
          </p:cNvPr>
          <p:cNvSpPr/>
          <p:nvPr userDrawn="1"/>
        </p:nvSpPr>
        <p:spPr>
          <a:xfrm rot="447595">
            <a:off x="11144335" y="5759034"/>
            <a:ext cx="1349504" cy="1349504"/>
          </a:xfrm>
          <a:prstGeom prst="ellipse">
            <a:avLst/>
          </a:prstGeom>
          <a:solidFill>
            <a:srgbClr val="0099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A487D82-7C40-46F6-A5D9-DA799A6F0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61071" y="6194315"/>
            <a:ext cx="473707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E3CA754-A55E-413D-A6F6-65F50450773E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8F6FE9E6-3107-4A8E-B97A-22CD5E7DBC8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5379867"/>
            <a:ext cx="9982200" cy="109401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6" name="Espace réservé du contenu 15">
            <a:extLst>
              <a:ext uri="{FF2B5EF4-FFF2-40B4-BE49-F238E27FC236}">
                <a16:creationId xmlns:a16="http://schemas.microsoft.com/office/drawing/2014/main" id="{41D24579-655C-44A0-8B20-BF1E940E94ED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888400" y="1721612"/>
            <a:ext cx="4932000" cy="3540125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</p:spTree>
    <p:extLst>
      <p:ext uri="{BB962C8B-B14F-4D97-AF65-F5344CB8AC3E}">
        <p14:creationId xmlns:p14="http://schemas.microsoft.com/office/powerpoint/2010/main" val="2295252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F20768-8248-40CA-80CA-9A552F8E63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2" y="972116"/>
            <a:ext cx="3932237" cy="923971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214870A-2E77-467F-B3E0-CB7B596F9A2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64148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00B2932-FBCF-4193-B7D8-887925AFAC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59084" y="2241310"/>
            <a:ext cx="3932237" cy="393754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079D975-EF07-4B03-9A01-437F362BCF6B}"/>
              </a:ext>
            </a:extLst>
          </p:cNvPr>
          <p:cNvSpPr/>
          <p:nvPr userDrawn="1"/>
        </p:nvSpPr>
        <p:spPr>
          <a:xfrm>
            <a:off x="-152879" y="2031676"/>
            <a:ext cx="4924904" cy="83197"/>
          </a:xfrm>
          <a:prstGeom prst="rect">
            <a:avLst/>
          </a:prstGeom>
          <a:solidFill>
            <a:srgbClr val="0099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7A790434-CBEA-40F6-B9ED-43D463DE5DED}"/>
              </a:ext>
            </a:extLst>
          </p:cNvPr>
          <p:cNvSpPr/>
          <p:nvPr userDrawn="1"/>
        </p:nvSpPr>
        <p:spPr>
          <a:xfrm rot="447595">
            <a:off x="-446156" y="3477027"/>
            <a:ext cx="892314" cy="917282"/>
          </a:xfrm>
          <a:prstGeom prst="ellipse">
            <a:avLst/>
          </a:prstGeom>
          <a:noFill/>
          <a:ln w="57150">
            <a:solidFill>
              <a:srgbClr val="3EBFD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62A0A3C-E460-4B69-8032-3C4BAE9B1A68}"/>
              </a:ext>
            </a:extLst>
          </p:cNvPr>
          <p:cNvSpPr/>
          <p:nvPr userDrawn="1"/>
        </p:nvSpPr>
        <p:spPr>
          <a:xfrm flipV="1">
            <a:off x="0" y="6627527"/>
            <a:ext cx="11080197" cy="45719"/>
          </a:xfrm>
          <a:prstGeom prst="rect">
            <a:avLst/>
          </a:prstGeom>
          <a:solidFill>
            <a:srgbClr val="3EBF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66603A45-D4D6-4FAE-B2D6-2AC29993F13D}"/>
              </a:ext>
            </a:extLst>
          </p:cNvPr>
          <p:cNvSpPr/>
          <p:nvPr userDrawn="1"/>
        </p:nvSpPr>
        <p:spPr>
          <a:xfrm rot="161190">
            <a:off x="-783522" y="2448739"/>
            <a:ext cx="1489968" cy="1489968"/>
          </a:xfrm>
          <a:prstGeom prst="ellipse">
            <a:avLst/>
          </a:prstGeom>
          <a:noFill/>
          <a:ln w="57150">
            <a:solidFill>
              <a:srgbClr val="00991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2" name="Picture 7">
            <a:extLst>
              <a:ext uri="{FF2B5EF4-FFF2-40B4-BE49-F238E27FC236}">
                <a16:creationId xmlns:a16="http://schemas.microsoft.com/office/drawing/2014/main" id="{1EAACDCF-C384-4C4F-85DC-D770E8928AB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923700" y="184150"/>
            <a:ext cx="1011079" cy="623718"/>
          </a:xfrm>
          <a:prstGeom prst="rect">
            <a:avLst/>
          </a:prstGeom>
        </p:spPr>
      </p:pic>
      <p:sp>
        <p:nvSpPr>
          <p:cNvPr id="13" name="Ellipse 12">
            <a:extLst>
              <a:ext uri="{FF2B5EF4-FFF2-40B4-BE49-F238E27FC236}">
                <a16:creationId xmlns:a16="http://schemas.microsoft.com/office/drawing/2014/main" id="{3AF51A7A-5CBC-4508-9221-BF9105919F97}"/>
              </a:ext>
            </a:extLst>
          </p:cNvPr>
          <p:cNvSpPr/>
          <p:nvPr userDrawn="1"/>
        </p:nvSpPr>
        <p:spPr>
          <a:xfrm rot="447595">
            <a:off x="11014117" y="5631894"/>
            <a:ext cx="1489968" cy="1489968"/>
          </a:xfrm>
          <a:prstGeom prst="ellipse">
            <a:avLst/>
          </a:prstGeom>
          <a:noFill/>
          <a:ln w="57150">
            <a:solidFill>
              <a:srgbClr val="3EBFD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extLst>
              <a:ext uri="{FF2B5EF4-FFF2-40B4-BE49-F238E27FC236}">
                <a16:creationId xmlns:a16="http://schemas.microsoft.com/office/drawing/2014/main" id="{D127379A-828C-4044-98A3-061B25BA53D4}"/>
              </a:ext>
            </a:extLst>
          </p:cNvPr>
          <p:cNvSpPr/>
          <p:nvPr userDrawn="1"/>
        </p:nvSpPr>
        <p:spPr>
          <a:xfrm rot="447595">
            <a:off x="11144335" y="5759034"/>
            <a:ext cx="1349504" cy="1349504"/>
          </a:xfrm>
          <a:prstGeom prst="ellipse">
            <a:avLst/>
          </a:prstGeom>
          <a:solidFill>
            <a:srgbClr val="0099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A74C671-939B-4C87-9813-D06E8473FD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98146" y="6124638"/>
            <a:ext cx="514165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E3CA754-A55E-413D-A6F6-65F50450773E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39092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FE464CC-771C-4E99-A5FD-5CDC94C9FACD}"/>
              </a:ext>
            </a:extLst>
          </p:cNvPr>
          <p:cNvSpPr/>
          <p:nvPr userDrawn="1"/>
        </p:nvSpPr>
        <p:spPr>
          <a:xfrm>
            <a:off x="0" y="0"/>
            <a:ext cx="12192000" cy="6207979"/>
          </a:xfrm>
          <a:prstGeom prst="rect">
            <a:avLst/>
          </a:prstGeom>
          <a:solidFill>
            <a:srgbClr val="40C3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14">
            <a:extLst>
              <a:ext uri="{FF2B5EF4-FFF2-40B4-BE49-F238E27FC236}">
                <a16:creationId xmlns:a16="http://schemas.microsoft.com/office/drawing/2014/main" id="{1DF26152-0BC2-43E6-8786-388FCF369E3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363" y="6341748"/>
            <a:ext cx="567812" cy="38611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5A8C4D0-C49F-4733-B026-688954C2F7B8}"/>
              </a:ext>
            </a:extLst>
          </p:cNvPr>
          <p:cNvSpPr/>
          <p:nvPr userDrawn="1"/>
        </p:nvSpPr>
        <p:spPr>
          <a:xfrm>
            <a:off x="814768" y="6413524"/>
            <a:ext cx="11291507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b="0" i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Rubik"/>
              </a:rPr>
              <a:t>The LEAP-RE project has received funding from the European Union’s Horizon 2020 Research and Innovation Program under Grant Agreement 963530.</a:t>
            </a:r>
            <a:endParaRPr lang="fr-FR" sz="110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22B12F15-6298-43B6-8860-F5F55E624791}"/>
              </a:ext>
            </a:extLst>
          </p:cNvPr>
          <p:cNvSpPr txBox="1">
            <a:spLocks/>
          </p:cNvSpPr>
          <p:nvPr userDrawn="1"/>
        </p:nvSpPr>
        <p:spPr>
          <a:xfrm>
            <a:off x="5248120" y="2988713"/>
            <a:ext cx="3257705" cy="4488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0" kern="1200" cap="none" baseline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/>
              <a:t>www.leap-re.eu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C0AC89DA-4ED1-4E70-809B-51FF6125C0A6}"/>
              </a:ext>
            </a:extLst>
          </p:cNvPr>
          <p:cNvSpPr txBox="1">
            <a:spLocks/>
          </p:cNvSpPr>
          <p:nvPr userDrawn="1"/>
        </p:nvSpPr>
        <p:spPr>
          <a:xfrm>
            <a:off x="5248120" y="3926161"/>
            <a:ext cx="3257705" cy="4488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0" kern="1200" cap="none" baseline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/>
              <a:t>contact@leap-re.eu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EA6F78DF-9D01-4E6F-94A4-932D0EA526B2}"/>
              </a:ext>
            </a:extLst>
          </p:cNvPr>
          <p:cNvSpPr txBox="1">
            <a:spLocks/>
          </p:cNvSpPr>
          <p:nvPr userDrawn="1"/>
        </p:nvSpPr>
        <p:spPr>
          <a:xfrm>
            <a:off x="5248120" y="4920759"/>
            <a:ext cx="3257705" cy="4488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0" kern="1200" cap="none" baseline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/>
              <a:t>@</a:t>
            </a:r>
            <a:r>
              <a:rPr lang="en-GB" err="1"/>
              <a:t>leapRE_EU</a:t>
            </a:r>
            <a:endParaRPr lang="en-GB"/>
          </a:p>
        </p:txBody>
      </p:sp>
      <p:pic>
        <p:nvPicPr>
          <p:cNvPr id="11" name="Image 10" descr="Une image contenant clipart&#10;&#10;Description générée automatiquement">
            <a:extLst>
              <a:ext uri="{FF2B5EF4-FFF2-40B4-BE49-F238E27FC236}">
                <a16:creationId xmlns:a16="http://schemas.microsoft.com/office/drawing/2014/main" id="{70743B68-E78E-4488-AAB1-4C476F62E99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639" y="4920759"/>
            <a:ext cx="525589" cy="525589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134791B9-3FCE-41AF-96FC-9CAAF720119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648" y="3848133"/>
            <a:ext cx="604935" cy="604935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76DE4B4E-3B45-49F2-BEFB-F4DB22B966DA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648" y="2919638"/>
            <a:ext cx="604935" cy="604935"/>
          </a:xfrm>
          <a:prstGeom prst="rect">
            <a:avLst/>
          </a:prstGeom>
        </p:spPr>
      </p:pic>
      <p:sp>
        <p:nvSpPr>
          <p:cNvPr id="14" name="Ellipse 13">
            <a:extLst>
              <a:ext uri="{FF2B5EF4-FFF2-40B4-BE49-F238E27FC236}">
                <a16:creationId xmlns:a16="http://schemas.microsoft.com/office/drawing/2014/main" id="{7962E686-F4F8-41BA-A4E3-F8D79387C22E}"/>
              </a:ext>
            </a:extLst>
          </p:cNvPr>
          <p:cNvSpPr>
            <a:spLocks noChangeAspect="1"/>
          </p:cNvSpPr>
          <p:nvPr userDrawn="1"/>
        </p:nvSpPr>
        <p:spPr>
          <a:xfrm rot="161190">
            <a:off x="-480890" y="-570729"/>
            <a:ext cx="1977468" cy="1977468"/>
          </a:xfrm>
          <a:prstGeom prst="ellipse">
            <a:avLst/>
          </a:prstGeom>
          <a:noFill/>
          <a:ln w="57150">
            <a:solidFill>
              <a:srgbClr val="00991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8F3690F0-FCC0-40C7-995C-58AB7F8CA1C7}"/>
              </a:ext>
            </a:extLst>
          </p:cNvPr>
          <p:cNvSpPr>
            <a:spLocks noChangeAspect="1"/>
          </p:cNvSpPr>
          <p:nvPr userDrawn="1"/>
        </p:nvSpPr>
        <p:spPr>
          <a:xfrm rot="447595">
            <a:off x="11419014" y="5789700"/>
            <a:ext cx="1098095" cy="1098095"/>
          </a:xfrm>
          <a:prstGeom prst="ellipse">
            <a:avLst/>
          </a:prstGeom>
          <a:solidFill>
            <a:srgbClr val="00991D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extLst>
              <a:ext uri="{FF2B5EF4-FFF2-40B4-BE49-F238E27FC236}">
                <a16:creationId xmlns:a16="http://schemas.microsoft.com/office/drawing/2014/main" id="{21670B89-6975-4662-9154-2389D4DA01CA}"/>
              </a:ext>
            </a:extLst>
          </p:cNvPr>
          <p:cNvSpPr>
            <a:spLocks noChangeAspect="1"/>
          </p:cNvSpPr>
          <p:nvPr userDrawn="1"/>
        </p:nvSpPr>
        <p:spPr>
          <a:xfrm>
            <a:off x="-744985" y="746889"/>
            <a:ext cx="1489968" cy="1489968"/>
          </a:xfrm>
          <a:prstGeom prst="ellipse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C73860EB-2363-4A44-9FD7-B34782F1350A}"/>
              </a:ext>
            </a:extLst>
          </p:cNvPr>
          <p:cNvSpPr txBox="1"/>
          <p:nvPr userDrawn="1"/>
        </p:nvSpPr>
        <p:spPr>
          <a:xfrm>
            <a:off x="4252912" y="974147"/>
            <a:ext cx="36861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THANK YOU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AA49115E-4164-445F-A631-8F8A71EC03E1}"/>
              </a:ext>
            </a:extLst>
          </p:cNvPr>
          <p:cNvSpPr txBox="1"/>
          <p:nvPr userDrawn="1"/>
        </p:nvSpPr>
        <p:spPr>
          <a:xfrm>
            <a:off x="2895599" y="1877593"/>
            <a:ext cx="640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noProof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CONTACT US FOR MORE INFORMATION</a:t>
            </a:r>
          </a:p>
        </p:txBody>
      </p:sp>
    </p:spTree>
    <p:extLst>
      <p:ext uri="{BB962C8B-B14F-4D97-AF65-F5344CB8AC3E}">
        <p14:creationId xmlns:p14="http://schemas.microsoft.com/office/powerpoint/2010/main" val="3253289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30E722B-4761-4A69-BC4C-DF14000D8B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E41E92C-D797-4667-B80F-0BB45961A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5CC2215-6074-4638-8CC6-1C8FE51D672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F4DFFB-3ACB-4D74-8D7F-8E2F1D09B9CC}" type="datetimeFigureOut">
              <a:rPr lang="fr-FR" smtClean="0"/>
              <a:t>26/09/2024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A2A40DC-9783-44F2-AB6C-6EA5F9C15B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784E092-A6DA-4F77-890A-0704FED21F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3CA754-A55E-413D-A6F6-65F50450773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4168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2" r:id="rId2"/>
    <p:sldLayoutId id="2147483650" r:id="rId3"/>
    <p:sldLayoutId id="2147483663" r:id="rId4"/>
    <p:sldLayoutId id="2147483665" r:id="rId5"/>
    <p:sldLayoutId id="2147483652" r:id="rId6"/>
    <p:sldLayoutId id="2147483654" r:id="rId7"/>
    <p:sldLayoutId id="2147483657" r:id="rId8"/>
    <p:sldLayoutId id="2147483664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>
              <a:lumMod val="65000"/>
              <a:lumOff val="35000"/>
            </a:schemeClr>
          </a:solidFill>
          <a:latin typeface="Verdana" panose="020B0604030504040204" pitchFamily="34" charset="0"/>
          <a:ea typeface="Verdana" panose="020B0604030504040204" pitchFamily="34" charset="0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rgbClr val="00991D"/>
        </a:buClr>
        <a:buFont typeface="Arial" panose="020B0604020202020204" pitchFamily="34" charset="0"/>
        <a:buNone/>
        <a:defRPr sz="2400" kern="1200">
          <a:solidFill>
            <a:schemeClr val="tx1">
              <a:lumMod val="85000"/>
              <a:lumOff val="1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991D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85000"/>
              <a:lumOff val="1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991D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991D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991D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www.irena.org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if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e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pdf.usaid.gov/pdf_docs/PA00X8SK.pdf" TargetMode="External"/><Relationship Id="rId2" Type="http://schemas.openxmlformats.org/officeDocument/2006/relationships/hyperlink" Target="https://www.osti.gov/servlets/purl/1778700/" TargetMode="Externa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doi.org/10.1016/j.rser.2021.11103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"/>
          <p:cNvSpPr txBox="1">
            <a:spLocks noGrp="1"/>
          </p:cNvSpPr>
          <p:nvPr>
            <p:ph type="subTitle" idx="1"/>
          </p:nvPr>
        </p:nvSpPr>
        <p:spPr>
          <a:xfrm>
            <a:off x="123985" y="0"/>
            <a:ext cx="7104129" cy="6857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endParaRPr lang="it-IT" sz="3600"/>
          </a:p>
          <a:p>
            <a:pPr algn="l"/>
            <a:r>
              <a:rPr lang="it-IT" sz="3600" b="1" dirty="0" err="1">
                <a:latin typeface="Verdana"/>
                <a:ea typeface="Verdana"/>
                <a:cs typeface="Arial"/>
              </a:rPr>
              <a:t>Assessment</a:t>
            </a:r>
            <a:r>
              <a:rPr lang="it-IT" sz="3600" b="1" dirty="0">
                <a:latin typeface="Verdana"/>
                <a:ea typeface="Verdana"/>
                <a:cs typeface="Arial"/>
              </a:rPr>
              <a:t> of </a:t>
            </a:r>
            <a:r>
              <a:rPr lang="it-IT" sz="3600" b="1" dirty="0" err="1">
                <a:latin typeface="Verdana"/>
                <a:ea typeface="Verdana"/>
                <a:cs typeface="Arial"/>
              </a:rPr>
              <a:t>Renewable</a:t>
            </a:r>
            <a:r>
              <a:rPr lang="it-IT" sz="3600" b="1" dirty="0">
                <a:latin typeface="Verdana"/>
                <a:ea typeface="Verdana"/>
                <a:cs typeface="Arial"/>
              </a:rPr>
              <a:t> Energy </a:t>
            </a:r>
            <a:r>
              <a:rPr lang="it-IT" sz="3600" b="1" dirty="0" err="1">
                <a:latin typeface="Verdana"/>
                <a:ea typeface="Verdana"/>
                <a:cs typeface="Arial"/>
              </a:rPr>
              <a:t>Resources</a:t>
            </a:r>
            <a:endParaRPr lang="it-IT" dirty="0" err="1"/>
          </a:p>
          <a:p>
            <a:pPr marL="0" lvl="0" indent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endParaRPr lang="it-IT" sz="3200"/>
          </a:p>
          <a:p>
            <a:pPr algn="l">
              <a:spcBef>
                <a:spcPts val="0"/>
              </a:spcBef>
              <a:buSzPts val="4400"/>
            </a:pPr>
            <a:r>
              <a:rPr lang="it-IT" sz="3200" dirty="0">
                <a:latin typeface="Verdana"/>
                <a:ea typeface="Verdana"/>
                <a:cs typeface="Arial"/>
              </a:rPr>
              <a:t>Lesson 1:</a:t>
            </a:r>
            <a:r>
              <a:rPr lang="en-US" sz="3200" dirty="0">
                <a:latin typeface="Verdana"/>
                <a:ea typeface="Verdana"/>
                <a:cs typeface="Arial"/>
              </a:rPr>
              <a:t> An introduction to </a:t>
            </a:r>
            <a:r>
              <a:rPr lang="it-IT" sz="3200" dirty="0" err="1">
                <a:latin typeface="Verdana"/>
                <a:ea typeface="Verdana"/>
                <a:cs typeface="Arial"/>
              </a:rPr>
              <a:t>Renewable</a:t>
            </a:r>
            <a:r>
              <a:rPr lang="it-IT" sz="3200" dirty="0">
                <a:latin typeface="Verdana"/>
                <a:ea typeface="Verdana"/>
                <a:cs typeface="Arial"/>
              </a:rPr>
              <a:t> Energy Resource </a:t>
            </a:r>
            <a:r>
              <a:rPr lang="it-IT" sz="3200" dirty="0" err="1">
                <a:latin typeface="Verdana"/>
                <a:ea typeface="Verdana"/>
                <a:cs typeface="Arial"/>
              </a:rPr>
              <a:t>Assessment</a:t>
            </a:r>
            <a:r>
              <a:rPr lang="it-IT" sz="3200" dirty="0">
                <a:latin typeface="Verdana"/>
                <a:ea typeface="Verdana"/>
                <a:cs typeface="Arial"/>
              </a:rPr>
              <a:t> for Off-</a:t>
            </a:r>
            <a:r>
              <a:rPr lang="it-IT" sz="3200" dirty="0" err="1">
                <a:latin typeface="Verdana"/>
                <a:ea typeface="Verdana"/>
                <a:cs typeface="Arial"/>
              </a:rPr>
              <a:t>Grid</a:t>
            </a:r>
            <a:r>
              <a:rPr lang="it-IT" sz="3200" dirty="0">
                <a:latin typeface="Verdana"/>
                <a:ea typeface="Verdana"/>
                <a:cs typeface="Arial"/>
              </a:rPr>
              <a:t> Solutions</a:t>
            </a:r>
            <a:endParaRPr lang="en-US" sz="3200" dirty="0" err="1">
              <a:solidFill>
                <a:srgbClr val="000000"/>
              </a:solidFill>
              <a:latin typeface="Verdana"/>
              <a:ea typeface="Verdana"/>
              <a:cs typeface="Arial"/>
            </a:endParaRPr>
          </a:p>
          <a:p>
            <a:pPr algn="l">
              <a:spcBef>
                <a:spcPts val="0"/>
              </a:spcBef>
              <a:buSzPts val="4400"/>
            </a:pPr>
            <a:endParaRPr lang="en-US" sz="3200" dirty="0">
              <a:latin typeface="Verdana"/>
              <a:ea typeface="Verdana"/>
              <a:cs typeface="Arial"/>
            </a:endParaRPr>
          </a:p>
          <a:p>
            <a:pPr algn="l">
              <a:spcBef>
                <a:spcPts val="0"/>
              </a:spcBef>
              <a:buSzPts val="4400"/>
            </a:pPr>
            <a:r>
              <a:rPr lang="it-IT" sz="2400" dirty="0" err="1">
                <a:latin typeface="Verdana"/>
                <a:ea typeface="Verdana"/>
                <a:cs typeface="Arial"/>
              </a:rPr>
              <a:t>Authors</a:t>
            </a:r>
            <a:r>
              <a:rPr lang="it-IT" sz="2400" dirty="0">
                <a:latin typeface="Verdana"/>
                <a:ea typeface="Verdana"/>
                <a:cs typeface="Arial"/>
              </a:rPr>
              <a:t>: A. Couto, J.P. Cardoso, T. </a:t>
            </a:r>
            <a:r>
              <a:rPr lang="it-IT" sz="2400" dirty="0" err="1">
                <a:latin typeface="Verdana"/>
                <a:ea typeface="Verdana"/>
                <a:cs typeface="Arial"/>
              </a:rPr>
              <a:t>Simões</a:t>
            </a:r>
            <a:r>
              <a:rPr lang="it-IT" sz="2400" dirty="0">
                <a:latin typeface="Verdana"/>
                <a:ea typeface="Verdana"/>
                <a:cs typeface="Arial"/>
              </a:rPr>
              <a:t>, P. A. Costa, A. </a:t>
            </a:r>
            <a:r>
              <a:rPr lang="it-IT" sz="2400" dirty="0" err="1">
                <a:latin typeface="Verdana"/>
                <a:ea typeface="Verdana"/>
                <a:cs typeface="Arial"/>
              </a:rPr>
              <a:t>Estanqueiro</a:t>
            </a:r>
            <a:endParaRPr lang="it-IT" sz="2400">
              <a:latin typeface="Verdana"/>
              <a:ea typeface="Verdana"/>
              <a:cs typeface="Arial"/>
            </a:endParaRPr>
          </a:p>
          <a:p>
            <a:pPr algn="l">
              <a:spcBef>
                <a:spcPts val="0"/>
              </a:spcBef>
              <a:buSzPts val="4400"/>
            </a:pPr>
            <a:endParaRPr lang="it-IT" sz="2400" err="1">
              <a:latin typeface="Verdana"/>
              <a:ea typeface="Verdana"/>
              <a:cs typeface="Arial"/>
            </a:endParaRPr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endParaRPr lang="it-IT" sz="4400" b="1">
              <a:highlight>
                <a:srgbClr val="FFFF00"/>
              </a:highlight>
            </a:endParaRPr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endParaRPr lang="it-IT" sz="4400" b="1">
              <a:highlight>
                <a:srgbClr val="FFFF00"/>
              </a:highlight>
            </a:endParaRPr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endParaRPr lang="it-IT" sz="4400" b="1"/>
          </a:p>
        </p:txBody>
      </p:sp>
      <p:pic>
        <p:nvPicPr>
          <p:cNvPr id="3" name="Picture 2" descr="A grey letter with a white background&#10;&#10;Description automatically generated">
            <a:extLst>
              <a:ext uri="{FF2B5EF4-FFF2-40B4-BE49-F238E27FC236}">
                <a16:creationId xmlns:a16="http://schemas.microsoft.com/office/drawing/2014/main" id="{ADD720B7-5E77-B4B6-4AF9-2EBFF8C5ADA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 r="19"/>
          <a:stretch/>
        </p:blipFill>
        <p:spPr>
          <a:xfrm>
            <a:off x="1209566" y="5370909"/>
            <a:ext cx="3204000" cy="921528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6BAB4D6-F963-C512-79CB-365BE3E50E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285750" indent="-285750" algn="just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 typeface="Arial,Sans-Serif"/>
              <a:buChar char="•"/>
            </a:pPr>
            <a:r>
              <a:rPr lang="en-GB" dirty="0">
                <a:latin typeface="Calibri"/>
                <a:ea typeface="Calibri"/>
                <a:cs typeface="Calibri"/>
              </a:rPr>
              <a:t>The importance of mini-grids / off-grid solutions </a:t>
            </a:r>
            <a:r>
              <a:rPr lang="en-US" dirty="0">
                <a:latin typeface="Calibri"/>
                <a:ea typeface="Calibri"/>
                <a:cs typeface="Calibri"/>
              </a:rPr>
              <a:t>to “ensure access to affordable, reliable, sustainable, and modern energy for all.” – </a:t>
            </a:r>
            <a:r>
              <a:rPr lang="pt-PT" dirty="0">
                <a:latin typeface="Calibri"/>
                <a:ea typeface="Calibri"/>
                <a:cs typeface="Calibri"/>
              </a:rPr>
              <a:t>SDGS 7;</a:t>
            </a:r>
            <a:endParaRPr lang="pt-PT">
              <a:solidFill>
                <a:srgbClr val="262626"/>
              </a:solidFill>
              <a:latin typeface="Calibri"/>
              <a:ea typeface="Calibri"/>
              <a:cs typeface="Calibri"/>
            </a:endParaRPr>
          </a:p>
          <a:p>
            <a:pPr marL="285750" indent="-285750" algn="just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 typeface="Arial,Sans-Serif"/>
              <a:buChar char="•"/>
            </a:pPr>
            <a:r>
              <a:rPr lang="en-US" dirty="0">
                <a:latin typeface="Calibri"/>
                <a:ea typeface="Calibri"/>
                <a:cs typeface="Calibri"/>
              </a:rPr>
              <a:t>Variability in electricity generation from renewable energy sources (</a:t>
            </a:r>
            <a:r>
              <a:rPr lang="en-US" dirty="0" err="1">
                <a:latin typeface="Calibri"/>
                <a:ea typeface="Calibri"/>
                <a:cs typeface="Calibri"/>
              </a:rPr>
              <a:t>vRES</a:t>
            </a:r>
            <a:r>
              <a:rPr lang="en-US" dirty="0">
                <a:latin typeface="Calibri"/>
                <a:ea typeface="Calibri"/>
                <a:cs typeface="Calibri"/>
              </a:rPr>
              <a:t>)</a:t>
            </a:r>
            <a:endParaRPr lang="pt-PT" dirty="0">
              <a:latin typeface="Calibri"/>
              <a:ea typeface="Calibri"/>
              <a:cs typeface="Calibri"/>
            </a:endParaRPr>
          </a:p>
          <a:p>
            <a:pPr marL="285750" indent="-285750" algn="just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 typeface="Arial,Sans-Serif"/>
              <a:buChar char="•"/>
            </a:pPr>
            <a:r>
              <a:rPr lang="en-GB" dirty="0">
                <a:latin typeface="Calibri"/>
                <a:ea typeface="Calibri"/>
                <a:cs typeface="Calibri"/>
              </a:rPr>
              <a:t>Benefits and challenges of integrating renewable generation;</a:t>
            </a:r>
            <a:endParaRPr lang="en-US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285750" indent="-285750" algn="just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 typeface="Arial,Sans-Serif"/>
              <a:buChar char="•"/>
            </a:pPr>
            <a:r>
              <a:rPr lang="en-GB" dirty="0">
                <a:latin typeface="Calibri"/>
                <a:ea typeface="Calibri"/>
                <a:cs typeface="Calibri"/>
              </a:rPr>
              <a:t>Some solutions to overcoming the challenges associated with wind and solar PV generation ;</a:t>
            </a:r>
            <a:endParaRPr lang="en-US" dirty="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285750" indent="-285750" algn="just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 typeface="Arial,Sans-Serif"/>
              <a:buChar char="•"/>
            </a:pPr>
            <a:r>
              <a:rPr lang="en-GB" dirty="0">
                <a:latin typeface="Calibri"/>
                <a:ea typeface="Calibri"/>
                <a:cs typeface="Calibri"/>
              </a:rPr>
              <a:t>Importance of resource assessment;</a:t>
            </a:r>
            <a:endParaRPr lang="en-GB" dirty="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285750" indent="-285750" algn="just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 typeface="Arial,Sans-Serif"/>
              <a:buChar char="•"/>
            </a:pPr>
            <a:r>
              <a:rPr lang="en-GB" dirty="0">
                <a:latin typeface="Calibri"/>
                <a:ea typeface="Calibri"/>
                <a:cs typeface="Calibri"/>
              </a:rPr>
              <a:t>Generation complementarity to mitigate some of the variability associated with </a:t>
            </a:r>
            <a:r>
              <a:rPr lang="en-GB" err="1">
                <a:latin typeface="Calibri"/>
                <a:ea typeface="Calibri"/>
                <a:cs typeface="Calibri"/>
              </a:rPr>
              <a:t>vRES</a:t>
            </a:r>
            <a:r>
              <a:rPr lang="en-GB" dirty="0">
                <a:latin typeface="Calibri"/>
                <a:ea typeface="Calibri"/>
                <a:cs typeface="Calibri"/>
              </a:rPr>
              <a:t> generation.</a:t>
            </a:r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2D7C623-F457-F257-2FAB-B48A99A84F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Verdana"/>
                <a:ea typeface="Verdana"/>
              </a:rPr>
              <a:t>Lesson 1 Contents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33202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>
            <a:extLst>
              <a:ext uri="{FF2B5EF4-FFF2-40B4-BE49-F238E27FC236}">
                <a16:creationId xmlns:a16="http://schemas.microsoft.com/office/drawing/2014/main" id="{888BA0D1-77D4-62CC-CB04-1D4127590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MINI-GRIDS/OFF-GRID SOLUTIONS</a:t>
            </a:r>
            <a:endParaRPr lang="it-IT"/>
          </a:p>
        </p:txBody>
      </p:sp>
      <p:pic>
        <p:nvPicPr>
          <p:cNvPr id="5" name="Picture 4" descr="A solar panels in a field&#10;&#10;Description automatically generated">
            <a:extLst>
              <a:ext uri="{FF2B5EF4-FFF2-40B4-BE49-F238E27FC236}">
                <a16:creationId xmlns:a16="http://schemas.microsoft.com/office/drawing/2014/main" id="{B210DF37-B6E2-7C1C-6677-1FFA31517F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1964" y="2510439"/>
            <a:ext cx="4043363" cy="272454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E2C4158-35BB-F8FA-1B65-91D54A3D3B56}"/>
              </a:ext>
            </a:extLst>
          </p:cNvPr>
          <p:cNvSpPr txBox="1"/>
          <p:nvPr/>
        </p:nvSpPr>
        <p:spPr>
          <a:xfrm>
            <a:off x="7232341" y="5234981"/>
            <a:ext cx="44061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000" err="1"/>
              <a:t>Source</a:t>
            </a:r>
            <a:r>
              <a:rPr lang="pt-PT" sz="1000"/>
              <a:t>: </a:t>
            </a:r>
            <a:r>
              <a:rPr lang="pt-PT" sz="1000" err="1"/>
              <a:t>State</a:t>
            </a:r>
            <a:r>
              <a:rPr lang="pt-PT" sz="1000"/>
              <a:t> </a:t>
            </a:r>
            <a:r>
              <a:rPr lang="pt-PT" sz="1000" err="1"/>
              <a:t>of</a:t>
            </a:r>
            <a:r>
              <a:rPr lang="pt-PT" sz="1000"/>
              <a:t> </a:t>
            </a:r>
            <a:r>
              <a:rPr lang="pt-PT" sz="1000" err="1"/>
              <a:t>the</a:t>
            </a:r>
            <a:r>
              <a:rPr lang="pt-PT" sz="1000"/>
              <a:t> global </a:t>
            </a:r>
            <a:r>
              <a:rPr lang="pt-PT" sz="1000" err="1"/>
              <a:t>mini-grids</a:t>
            </a:r>
            <a:r>
              <a:rPr lang="pt-PT" sz="1000"/>
              <a:t> </a:t>
            </a:r>
            <a:r>
              <a:rPr lang="pt-PT" sz="1000" err="1"/>
              <a:t>market</a:t>
            </a:r>
            <a:r>
              <a:rPr lang="pt-PT" sz="1000"/>
              <a:t> </a:t>
            </a:r>
            <a:r>
              <a:rPr lang="pt-PT" sz="1000" err="1"/>
              <a:t>report</a:t>
            </a:r>
            <a:r>
              <a:rPr lang="pt-PT" sz="1000"/>
              <a:t> 2020, </a:t>
            </a:r>
            <a:r>
              <a:rPr lang="pt-PT" sz="1000" err="1"/>
              <a:t>BloombergNEF</a:t>
            </a:r>
            <a:r>
              <a:rPr lang="pt-PT" sz="1000"/>
              <a:t>, 2020 </a:t>
            </a:r>
            <a:endParaRPr lang="pt-PT"/>
          </a:p>
        </p:txBody>
      </p:sp>
      <p:sp>
        <p:nvSpPr>
          <p:cNvPr id="10" name="Segnaposto contenuto 1">
            <a:extLst>
              <a:ext uri="{FF2B5EF4-FFF2-40B4-BE49-F238E27FC236}">
                <a16:creationId xmlns:a16="http://schemas.microsoft.com/office/drawing/2014/main" id="{78AC8C2F-6792-EBED-D460-CB9307F65C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4100" y="1408742"/>
            <a:ext cx="6786316" cy="5193700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just">
              <a:lnSpc>
                <a:spcPct val="107000"/>
              </a:lnSpc>
            </a:pPr>
            <a:r>
              <a:rPr lang="en-US" sz="1800" b="1" dirty="0">
                <a:latin typeface="Calibri"/>
                <a:ea typeface="Calibri"/>
                <a:cs typeface="Times New Roman"/>
              </a:rPr>
              <a:t>WHY MINI-GRIDS and OFF-GRID SOLUTIONS ARE RELEVANT:</a:t>
            </a:r>
          </a:p>
          <a:p>
            <a:pPr marL="285750" indent="-285750" algn="just">
              <a:lnSpc>
                <a:spcPct val="107000"/>
              </a:lnSpc>
              <a:buChar char="•"/>
            </a:pPr>
            <a:r>
              <a:rPr lang="en-US" sz="1800" dirty="0">
                <a:latin typeface="Calibri"/>
                <a:ea typeface="Calibri"/>
                <a:cs typeface="Times New Roman"/>
              </a:rPr>
              <a:t>Mini-grids/off-grid solutions have emerged as a key solution for providing energy access to dispersed or remote end-users, offering several key advantages:</a:t>
            </a:r>
          </a:p>
          <a:p>
            <a:pPr marL="342900" indent="-342900" algn="just">
              <a:lnSpc>
                <a:spcPct val="107000"/>
              </a:lnSpc>
              <a:buFont typeface="Arial" panose="020F0502020204030204" pitchFamily="34" charset="0"/>
              <a:buChar char="•"/>
            </a:pPr>
            <a:r>
              <a:rPr lang="en-US" sz="1800" b="1" dirty="0">
                <a:latin typeface="Calibri"/>
                <a:ea typeface="Calibri"/>
                <a:cs typeface="Times New Roman"/>
              </a:rPr>
              <a:t>Effective and economical </a:t>
            </a:r>
            <a:r>
              <a:rPr lang="en-US" sz="1800" dirty="0">
                <a:latin typeface="Calibri"/>
                <a:ea typeface="Calibri"/>
                <a:cs typeface="Times New Roman"/>
              </a:rPr>
              <a:t>for areas where extending the national grid is impractical due to geographical or financial constraints;</a:t>
            </a:r>
          </a:p>
          <a:p>
            <a:pPr marL="342900" indent="-342900" algn="just">
              <a:lnSpc>
                <a:spcPct val="107000"/>
              </a:lnSpc>
              <a:buFont typeface="Arial" panose="020F0502020204030204" pitchFamily="34" charset="0"/>
              <a:buChar char="•"/>
            </a:pPr>
            <a:r>
              <a:rPr lang="en-US" sz="1800" dirty="0">
                <a:latin typeface="Calibri"/>
                <a:ea typeface="Calibri"/>
                <a:cs typeface="Times New Roman"/>
              </a:rPr>
              <a:t>“</a:t>
            </a:r>
            <a:r>
              <a:rPr lang="en-US" sz="1800" b="1" dirty="0">
                <a:latin typeface="Calibri"/>
                <a:ea typeface="Calibri"/>
                <a:cs typeface="Times New Roman"/>
              </a:rPr>
              <a:t>Easier” installation </a:t>
            </a:r>
            <a:r>
              <a:rPr lang="en-US" sz="1600" dirty="0">
                <a:latin typeface="Arial"/>
                <a:cs typeface="Arial"/>
              </a:rPr>
              <a:t>compared to traditional grid expansion;</a:t>
            </a:r>
            <a:endParaRPr lang="en-US" sz="1800">
              <a:latin typeface="Arial"/>
              <a:ea typeface="Calibri" panose="020F0502020204030204" pitchFamily="34" charset="0"/>
              <a:cs typeface="Arial"/>
            </a:endParaRPr>
          </a:p>
          <a:p>
            <a:pPr marL="342900" indent="-342900" algn="just">
              <a:lnSpc>
                <a:spcPct val="107000"/>
              </a:lnSpc>
              <a:buFont typeface="Arial" panose="020F0502020204030204" pitchFamily="34" charset="0"/>
              <a:buChar char="•"/>
            </a:pPr>
            <a:r>
              <a:rPr lang="en-US" sz="1800" b="1" dirty="0">
                <a:latin typeface="Calibri"/>
                <a:ea typeface="Calibri"/>
                <a:cs typeface="Times New Roman"/>
              </a:rPr>
              <a:t>Flexible and modular </a:t>
            </a:r>
            <a:r>
              <a:rPr lang="en-US" sz="1800" dirty="0">
                <a:latin typeface="Calibri"/>
                <a:ea typeface="Calibri"/>
                <a:cs typeface="Times New Roman"/>
              </a:rPr>
              <a:t>/ adaptable to varying electricity needs;</a:t>
            </a:r>
          </a:p>
          <a:p>
            <a:pPr marL="342900" indent="-342900" algn="just">
              <a:lnSpc>
                <a:spcPct val="107000"/>
              </a:lnSpc>
              <a:buFont typeface="Arial" panose="020F0502020204030204" pitchFamily="34" charset="0"/>
              <a:buChar char="•"/>
            </a:pPr>
            <a:r>
              <a:rPr lang="en-US" sz="1800" b="1" dirty="0">
                <a:latin typeface="Calibri"/>
                <a:ea typeface="Calibri"/>
                <a:cs typeface="Times New Roman"/>
              </a:rPr>
              <a:t>Enable</a:t>
            </a:r>
            <a:r>
              <a:rPr lang="en-US" sz="1800" dirty="0">
                <a:latin typeface="Calibri"/>
                <a:ea typeface="Calibri"/>
                <a:cs typeface="Times New Roman"/>
              </a:rPr>
              <a:t> the </a:t>
            </a:r>
            <a:r>
              <a:rPr lang="en-US" sz="1800" b="1" dirty="0">
                <a:latin typeface="Calibri"/>
                <a:ea typeface="Calibri"/>
                <a:cs typeface="Times New Roman"/>
              </a:rPr>
              <a:t>integration into the main power grid in the future</a:t>
            </a:r>
            <a:r>
              <a:rPr lang="en-US" sz="1800" dirty="0">
                <a:latin typeface="Calibri"/>
                <a:ea typeface="Calibri"/>
                <a:cs typeface="Times New Roman"/>
              </a:rPr>
              <a:t>;</a:t>
            </a:r>
          </a:p>
          <a:p>
            <a:pPr marL="342900" indent="-342900" algn="just">
              <a:lnSpc>
                <a:spcPct val="107000"/>
              </a:lnSpc>
              <a:buFont typeface="Arial" panose="020F0502020204030204" pitchFamily="34" charset="0"/>
              <a:buChar char="•"/>
            </a:pPr>
            <a:r>
              <a:rPr lang="en-US" sz="1800" b="1" dirty="0">
                <a:latin typeface="Calibri"/>
                <a:ea typeface="Calibri"/>
                <a:cs typeface="Times New Roman"/>
              </a:rPr>
              <a:t>Can  use different generation systems</a:t>
            </a:r>
            <a:r>
              <a:rPr lang="en-US" sz="1800" dirty="0">
                <a:latin typeface="Calibri"/>
                <a:ea typeface="Calibri"/>
                <a:cs typeface="Times New Roman"/>
              </a:rPr>
              <a:t>, including conventional (e.g., diesel) and renewable energy (e.g., solar, wind), making them </a:t>
            </a:r>
            <a:r>
              <a:rPr lang="en-US" sz="1800" b="1" dirty="0">
                <a:latin typeface="Calibri"/>
                <a:ea typeface="Calibri"/>
                <a:cs typeface="Times New Roman"/>
              </a:rPr>
              <a:t>adaptable to local resource availability</a:t>
            </a:r>
            <a:r>
              <a:rPr lang="en-US" sz="1800" dirty="0">
                <a:latin typeface="Calibri"/>
                <a:ea typeface="Calibri"/>
                <a:cs typeface="Times New Roman"/>
              </a:rPr>
              <a:t>;</a:t>
            </a:r>
          </a:p>
          <a:p>
            <a:pPr marL="342900" indent="-342900" algn="just">
              <a:lnSpc>
                <a:spcPct val="107000"/>
              </a:lnSpc>
              <a:buFont typeface="Arial" panose="020F0502020204030204" pitchFamily="34" charset="0"/>
              <a:buChar char="•"/>
            </a:pPr>
            <a:r>
              <a:rPr lang="en-US" sz="1800" b="1" dirty="0">
                <a:latin typeface="Calibri"/>
                <a:ea typeface="Calibri"/>
                <a:cs typeface="Times New Roman"/>
              </a:rPr>
              <a:t>Can include energy storage systems.</a:t>
            </a:r>
          </a:p>
        </p:txBody>
      </p:sp>
    </p:spTree>
    <p:extLst>
      <p:ext uri="{BB962C8B-B14F-4D97-AF65-F5344CB8AC3E}">
        <p14:creationId xmlns:p14="http://schemas.microsoft.com/office/powerpoint/2010/main" val="4624745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>
            <a:extLst>
              <a:ext uri="{FF2B5EF4-FFF2-40B4-BE49-F238E27FC236}">
                <a16:creationId xmlns:a16="http://schemas.microsoft.com/office/drawing/2014/main" id="{888BA0D1-77D4-62CC-CB04-1D4127590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MINI-GRIDS/OFF-GRID SOLUTIONS</a:t>
            </a:r>
            <a:endParaRPr lang="it-IT"/>
          </a:p>
        </p:txBody>
      </p:sp>
      <p:sp>
        <p:nvSpPr>
          <p:cNvPr id="10" name="Segnaposto contenuto 1">
            <a:extLst>
              <a:ext uri="{FF2B5EF4-FFF2-40B4-BE49-F238E27FC236}">
                <a16:creationId xmlns:a16="http://schemas.microsoft.com/office/drawing/2014/main" id="{78AC8C2F-6792-EBED-D460-CB9307F65C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8199" y="1310400"/>
            <a:ext cx="10940400" cy="4888800"/>
          </a:xfrm>
        </p:spPr>
        <p:txBody>
          <a:bodyPr vert="horz" lIns="91440" tIns="45720" rIns="91440" bIns="45720" rtlCol="0" anchor="t">
            <a:noAutofit/>
          </a:bodyPr>
          <a:lstStyle/>
          <a:p>
            <a:pPr lvl="0" algn="just">
              <a:lnSpc>
                <a:spcPct val="107000"/>
              </a:lnSpc>
            </a:pPr>
            <a:r>
              <a:rPr lang="en-US" sz="18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WHY MINI-GRIDS/OFF-GRID SOLUTIONS ARE RELEVANT:</a:t>
            </a:r>
          </a:p>
          <a:p>
            <a:pPr marL="285750" indent="-285750" algn="just">
              <a:lnSpc>
                <a:spcPct val="107000"/>
              </a:lnSpc>
              <a:buChar char="•"/>
            </a:pPr>
            <a:r>
              <a:rPr lang="en-US" sz="1800">
                <a:latin typeface="Calibri"/>
                <a:ea typeface="Calibri"/>
                <a:cs typeface="Times New Roman"/>
              </a:rPr>
              <a:t>Although the solutions are not a completely new phenomenon, the technologies they use have improved in the recent years, making them a highly attractive technical solution. These improvements, associated with the use of renewable energy sources, have led to several key benefits:</a:t>
            </a:r>
          </a:p>
          <a:p>
            <a:pPr algn="just">
              <a:lnSpc>
                <a:spcPct val="107000"/>
              </a:lnSpc>
            </a:pPr>
            <a:endParaRPr lang="en-US" sz="16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116195" lvl="1" indent="-264795" algn="just">
              <a:lnSpc>
                <a:spcPct val="107000"/>
              </a:lnSpc>
              <a:buNone/>
            </a:pPr>
            <a:r>
              <a:rPr lang="en-US" sz="1600" b="1">
                <a:solidFill>
                  <a:schemeClr val="accent6">
                    <a:lumMod val="75000"/>
                  </a:schemeClr>
                </a:solidFill>
                <a:latin typeface="Calibri"/>
                <a:ea typeface="Calibri"/>
                <a:cs typeface="Calibri"/>
              </a:rPr>
              <a:t>1. Environmental Benefits:</a:t>
            </a:r>
            <a:endParaRPr lang="en-US" sz="1600">
              <a:solidFill>
                <a:schemeClr val="accent6">
                  <a:lumMod val="75000"/>
                </a:schemeClr>
              </a:solidFill>
              <a:latin typeface="Calibri"/>
              <a:ea typeface="Calibri"/>
              <a:cs typeface="Calibri"/>
            </a:endParaRPr>
          </a:p>
          <a:p>
            <a:pPr marL="5116195" lvl="1" indent="-264795" algn="just">
              <a:lnSpc>
                <a:spcPct val="107000"/>
              </a:lnSpc>
              <a:buFont typeface="Calibri,Sans-Serif"/>
              <a:buChar char="-"/>
            </a:pPr>
            <a:r>
              <a:rPr lang="en-US" sz="1400">
                <a:solidFill>
                  <a:srgbClr val="262626"/>
                </a:solidFill>
                <a:latin typeface="Calibri"/>
                <a:ea typeface="Calibri"/>
                <a:cs typeface="Calibri"/>
              </a:rPr>
              <a:t>Increased use of renewable energy sources reduces greenhouse gas emissions and environmental impact;</a:t>
            </a:r>
            <a:endParaRPr lang="en-US" sz="140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5116195" lvl="1" indent="-264795" algn="just">
              <a:lnSpc>
                <a:spcPct val="107000"/>
              </a:lnSpc>
              <a:buFont typeface="Calibri,Sans-Serif"/>
              <a:buChar char="-"/>
            </a:pPr>
            <a:r>
              <a:rPr lang="en-US" sz="1400">
                <a:solidFill>
                  <a:srgbClr val="262626"/>
                </a:solidFill>
                <a:latin typeface="Calibri"/>
                <a:ea typeface="Calibri"/>
                <a:cs typeface="Calibri"/>
              </a:rPr>
              <a:t>Integration of clean energy solutions supports sustainable development goals.</a:t>
            </a:r>
            <a:endParaRPr lang="en-US" sz="140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5116195" lvl="1" indent="-264795" algn="just">
              <a:lnSpc>
                <a:spcPct val="107000"/>
              </a:lnSpc>
              <a:buNone/>
            </a:pPr>
            <a:r>
              <a:rPr lang="en-US" sz="1600" b="1">
                <a:solidFill>
                  <a:schemeClr val="accent6">
                    <a:lumMod val="75000"/>
                  </a:schemeClr>
                </a:solidFill>
                <a:latin typeface="Calibri"/>
                <a:ea typeface="Calibri"/>
                <a:cs typeface="Times New Roman"/>
              </a:rPr>
              <a:t>2. Cost Reductions:</a:t>
            </a:r>
            <a:endParaRPr lang="en-US">
              <a:solidFill>
                <a:schemeClr val="accent6">
                  <a:lumMod val="75000"/>
                </a:schemeClr>
              </a:solidFill>
              <a:latin typeface="Calibri"/>
              <a:ea typeface="Calibri"/>
              <a:cs typeface="Times New Roman"/>
            </a:endParaRPr>
          </a:p>
          <a:p>
            <a:pPr marL="5116195" lvl="1" indent="-264795" algn="just">
              <a:lnSpc>
                <a:spcPct val="107000"/>
              </a:lnSpc>
              <a:buFont typeface="Calibri" panose="020F0502020204030204" pitchFamily="34" charset="0"/>
              <a:buChar char="-"/>
            </a:pPr>
            <a:r>
              <a:rPr lang="en-US" sz="14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Significant decreases in the cost of renewable energy technologies and energy storage solutions over the past decade;</a:t>
            </a:r>
          </a:p>
          <a:p>
            <a:pPr marL="5116195" lvl="1" indent="-264795" algn="just">
              <a:lnSpc>
                <a:spcPct val="107000"/>
              </a:lnSpc>
              <a:buFont typeface="Calibri" panose="020F0502020204030204" pitchFamily="34" charset="0"/>
              <a:buChar char="-"/>
            </a:pPr>
            <a:r>
              <a:rPr lang="en-US" sz="14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Lower installation and maintenance costs due to technological improvements.</a:t>
            </a:r>
          </a:p>
          <a:p>
            <a:pPr marL="5116195" lvl="1" indent="-264795" algn="just">
              <a:lnSpc>
                <a:spcPct val="107000"/>
              </a:lnSpc>
              <a:buNone/>
            </a:pPr>
            <a:endParaRPr lang="en-US" sz="14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 descr="Uma imagem com texto, captura de ecrã, file, diagrama&#10;&#10;Descrição gerada automaticamente">
            <a:extLst>
              <a:ext uri="{FF2B5EF4-FFF2-40B4-BE49-F238E27FC236}">
                <a16:creationId xmlns:a16="http://schemas.microsoft.com/office/drawing/2014/main" id="{434683B0-6923-D280-F525-B1F9FDECA48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008"/>
          <a:stretch/>
        </p:blipFill>
        <p:spPr>
          <a:xfrm>
            <a:off x="173404" y="3022648"/>
            <a:ext cx="4989296" cy="2755705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C57113EA-27A6-E864-EF71-43D7C5530DF9}"/>
              </a:ext>
            </a:extLst>
          </p:cNvPr>
          <p:cNvSpPr txBox="1"/>
          <p:nvPr/>
        </p:nvSpPr>
        <p:spPr>
          <a:xfrm>
            <a:off x="817605" y="5768058"/>
            <a:ext cx="445143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sz="1200" i="1" err="1"/>
              <a:t>Source</a:t>
            </a:r>
            <a:r>
              <a:rPr lang="pt-PT" sz="1200" i="1"/>
              <a:t>: </a:t>
            </a:r>
            <a:r>
              <a:rPr lang="pt-PT" sz="1200" i="1">
                <a:hlinkClick r:id="rId4"/>
              </a:rPr>
              <a:t>https://www.irena.org</a:t>
            </a:r>
            <a:r>
              <a:rPr lang="pt-PT" sz="1200" i="1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172410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>
            <a:extLst>
              <a:ext uri="{FF2B5EF4-FFF2-40B4-BE49-F238E27FC236}">
                <a16:creationId xmlns:a16="http://schemas.microsoft.com/office/drawing/2014/main" id="{888BA0D1-77D4-62CC-CB04-1D4127590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MINI-GRIDS/OFF-GRID SOLUTIONS</a:t>
            </a:r>
            <a:endParaRPr lang="it-IT"/>
          </a:p>
        </p:txBody>
      </p:sp>
      <p:sp>
        <p:nvSpPr>
          <p:cNvPr id="10" name="Segnaposto contenuto 1">
            <a:extLst>
              <a:ext uri="{FF2B5EF4-FFF2-40B4-BE49-F238E27FC236}">
                <a16:creationId xmlns:a16="http://schemas.microsoft.com/office/drawing/2014/main" id="{78AC8C2F-6792-EBED-D460-CB9307F65C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8198" y="1309128"/>
            <a:ext cx="10941456" cy="4889021"/>
          </a:xfrm>
        </p:spPr>
        <p:txBody>
          <a:bodyPr vert="horz" lIns="91440" tIns="45720" rIns="91440" bIns="45720" rtlCol="0" anchor="t">
            <a:noAutofit/>
          </a:bodyPr>
          <a:lstStyle/>
          <a:p>
            <a:pPr lvl="0" algn="just">
              <a:lnSpc>
                <a:spcPct val="107000"/>
              </a:lnSpc>
            </a:pPr>
            <a:r>
              <a:rPr lang="en-US" sz="18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WHY MINI-GRIDS/OFF-GRID SOLUTIONS ARE RELEVANT:</a:t>
            </a:r>
          </a:p>
          <a:p>
            <a:pPr marL="285750" indent="-285750" algn="just">
              <a:lnSpc>
                <a:spcPct val="107000"/>
              </a:lnSpc>
              <a:buChar char="•"/>
            </a:pPr>
            <a:r>
              <a:rPr lang="en-US" sz="1800">
                <a:latin typeface="Calibri"/>
                <a:ea typeface="Calibri"/>
                <a:cs typeface="Calibri"/>
              </a:rPr>
              <a:t>Although the solutions are not a completely new phenomenon, the technologies they use have improved in the recent years, making them a highly attractive </a:t>
            </a:r>
            <a:r>
              <a:rPr lang="en-US" sz="1800">
                <a:latin typeface="Calibri"/>
                <a:ea typeface="Calibri"/>
                <a:cs typeface="Times New Roman"/>
              </a:rPr>
              <a:t>technical solution</a:t>
            </a:r>
            <a:r>
              <a:rPr lang="en-US" sz="1800">
                <a:latin typeface="Calibri"/>
                <a:ea typeface="Calibri"/>
                <a:cs typeface="Calibri"/>
              </a:rPr>
              <a:t>. These improvements, associated with the use of renewable energy sources, have led to several key benefits:</a:t>
            </a:r>
            <a:endParaRPr lang="en-US" sz="180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5022850" lvl="1" indent="-439420" algn="just">
              <a:lnSpc>
                <a:spcPct val="107000"/>
              </a:lnSpc>
              <a:buNone/>
            </a:pPr>
            <a:endParaRPr lang="en-US" sz="1600" b="1">
              <a:solidFill>
                <a:srgbClr val="548235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022850" lvl="1" indent="-439420" algn="just">
              <a:lnSpc>
                <a:spcPct val="107000"/>
              </a:lnSpc>
              <a:buNone/>
            </a:pPr>
            <a:r>
              <a:rPr lang="en-US" sz="1600" b="1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Technological Advancements</a:t>
            </a:r>
            <a:r>
              <a:rPr lang="en-US" sz="160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5022850" lvl="1" indent="-439420" algn="just">
              <a:lnSpc>
                <a:spcPct val="107000"/>
              </a:lnSpc>
              <a:buFont typeface="Calibri" panose="020F0502020204030204" pitchFamily="34" charset="0"/>
              <a:buChar char="-"/>
            </a:pPr>
            <a:r>
              <a:rPr lang="en-US" sz="14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Improved efficiency and reliability of generation and distribution systems;</a:t>
            </a:r>
          </a:p>
          <a:p>
            <a:pPr marL="5022850" lvl="1" indent="-439420" algn="just">
              <a:lnSpc>
                <a:spcPct val="107000"/>
              </a:lnSpc>
              <a:buFont typeface="Calibri" panose="020F0502020204030204" pitchFamily="34" charset="0"/>
              <a:buChar char="-"/>
            </a:pPr>
            <a:r>
              <a:rPr lang="en-US" sz="14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Enhanced performance of renewable energy technologies like solar and wind.</a:t>
            </a:r>
          </a:p>
          <a:p>
            <a:pPr marL="5022850" lvl="1" indent="-439420" algn="just">
              <a:lnSpc>
                <a:spcPct val="107000"/>
              </a:lnSpc>
              <a:buNone/>
            </a:pPr>
            <a:r>
              <a:rPr lang="en-US" sz="1600" b="1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Scalability:</a:t>
            </a:r>
          </a:p>
          <a:p>
            <a:pPr marL="5022850" lvl="1" indent="-439420" algn="just">
              <a:lnSpc>
                <a:spcPct val="107000"/>
              </a:lnSpc>
              <a:buFont typeface="Calibri" panose="020F0502020204030204" pitchFamily="34" charset="0"/>
              <a:buChar char="-"/>
            </a:pPr>
            <a:r>
              <a:rPr lang="en-US" sz="14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Modular systems allow for gradual expansion based on demand, reducing initial investment risks;</a:t>
            </a:r>
          </a:p>
          <a:p>
            <a:pPr marL="5022850" lvl="1" indent="-439420" algn="just">
              <a:lnSpc>
                <a:spcPct val="107000"/>
              </a:lnSpc>
              <a:buFont typeface="Calibri" panose="020F0502020204030204" pitchFamily="34" charset="0"/>
              <a:buChar char="-"/>
            </a:pPr>
            <a:r>
              <a:rPr lang="en-US" sz="14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Flexibility to start small and scale up as the community grows.</a:t>
            </a:r>
            <a:endParaRPr lang="en-US" sz="18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022850" lvl="1" indent="-439420" algn="just">
              <a:lnSpc>
                <a:spcPct val="107000"/>
              </a:lnSpc>
              <a:buNone/>
            </a:pPr>
            <a:r>
              <a:rPr lang="en-US" sz="1600" b="1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5. Enhanced Energy Access:</a:t>
            </a:r>
          </a:p>
          <a:p>
            <a:pPr marL="5022850" lvl="1" indent="-439420" algn="just">
              <a:lnSpc>
                <a:spcPct val="107000"/>
              </a:lnSpc>
              <a:buFont typeface="Calibri" panose="020F0502020204030204" pitchFamily="34" charset="0"/>
              <a:buChar char="-"/>
            </a:pPr>
            <a:r>
              <a:rPr lang="en-US" sz="14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Ability to provide reliable and consistent power to remote and dispersed populations;</a:t>
            </a:r>
          </a:p>
          <a:p>
            <a:pPr marL="5022850" lvl="1" indent="-439420" algn="just">
              <a:lnSpc>
                <a:spcPct val="107000"/>
              </a:lnSpc>
              <a:buFont typeface="Calibri" panose="020F0502020204030204" pitchFamily="34" charset="0"/>
              <a:buChar char="-"/>
            </a:pPr>
            <a:r>
              <a:rPr lang="en-US" sz="1400">
                <a:latin typeface="Calibri"/>
                <a:ea typeface="Calibri"/>
                <a:cs typeface="Times New Roman"/>
              </a:rPr>
              <a:t>Improved quality of life through better access to education, healthcare,            and economic opportunities.</a:t>
            </a:r>
            <a:endParaRPr lang="en-US">
              <a:latin typeface="Calibri"/>
              <a:ea typeface="Calibri"/>
              <a:cs typeface="Times New Roman"/>
            </a:endParaRP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A3EE42CF-046C-E801-0B9B-6950A9718F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198" y="2965622"/>
            <a:ext cx="4462780" cy="2496185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9132AB13-BAB2-E934-3A51-3129506F2614}"/>
              </a:ext>
            </a:extLst>
          </p:cNvPr>
          <p:cNvSpPr txBox="1"/>
          <p:nvPr/>
        </p:nvSpPr>
        <p:spPr>
          <a:xfrm>
            <a:off x="621957" y="5623896"/>
            <a:ext cx="4451430" cy="46166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pt-PT" sz="1200" i="1" err="1"/>
              <a:t>Source</a:t>
            </a:r>
            <a:r>
              <a:rPr lang="pt-PT" sz="1200" i="1"/>
              <a:t>: </a:t>
            </a:r>
            <a:r>
              <a:rPr lang="pt-PT" sz="1200" i="1" err="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SEforALL</a:t>
            </a:r>
            <a:r>
              <a:rPr lang="pt-PT" sz="1200" i="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, </a:t>
            </a:r>
            <a:r>
              <a:rPr lang="pt-PT" sz="1200" i="1" err="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and</a:t>
            </a:r>
            <a:r>
              <a:rPr lang="pt-PT" sz="1200" i="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pt-PT" sz="1200" i="1" err="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BloombergNEF</a:t>
            </a:r>
            <a:r>
              <a:rPr lang="pt-PT" sz="1200" i="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. (2019). </a:t>
            </a:r>
            <a:r>
              <a:rPr lang="pt-PT" sz="1200" i="1" err="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State</a:t>
            </a:r>
            <a:r>
              <a:rPr lang="pt-PT" sz="1200" i="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pt-PT" sz="1200" i="1" err="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of</a:t>
            </a:r>
            <a:r>
              <a:rPr lang="pt-PT" sz="1200" i="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pt-PT" sz="1200" i="1" err="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the</a:t>
            </a:r>
            <a:r>
              <a:rPr lang="pt-PT" sz="1200" i="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 Global </a:t>
            </a:r>
            <a:r>
              <a:rPr lang="pt-PT" sz="1200" i="1" err="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Mini-grids</a:t>
            </a:r>
            <a:r>
              <a:rPr lang="pt-PT" sz="1200" i="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pt-PT" sz="1200" i="1" err="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Market</a:t>
            </a:r>
            <a:r>
              <a:rPr lang="pt-PT" sz="1200" i="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pt-PT" sz="1200" i="1" err="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Report</a:t>
            </a:r>
            <a:r>
              <a:rPr lang="pt-PT" sz="1200" i="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 2020. </a:t>
            </a:r>
            <a:r>
              <a:rPr lang="pt-PT" sz="1200" i="1" err="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Report</a:t>
            </a:r>
            <a:r>
              <a:rPr lang="pt-PT" sz="1200" i="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, 53(9), 1689-1699</a:t>
            </a:r>
          </a:p>
        </p:txBody>
      </p:sp>
    </p:spTree>
    <p:extLst>
      <p:ext uri="{BB962C8B-B14F-4D97-AF65-F5344CB8AC3E}">
        <p14:creationId xmlns:p14="http://schemas.microsoft.com/office/powerpoint/2010/main" val="39673955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>
            <a:extLst>
              <a:ext uri="{FF2B5EF4-FFF2-40B4-BE49-F238E27FC236}">
                <a16:creationId xmlns:a16="http://schemas.microsoft.com/office/drawing/2014/main" id="{5709F7C4-619B-975D-C4F8-C1FFF8E53A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0926" y="1287929"/>
            <a:ext cx="10614330" cy="4696394"/>
          </a:xfrm>
        </p:spPr>
        <p:txBody>
          <a:bodyPr vert="horz" lIns="91440" tIns="45720" rIns="91440" bIns="45720" rtlCol="0" anchor="t">
            <a:noAutofit/>
          </a:bodyPr>
          <a:lstStyle/>
          <a:p>
            <a:pPr lvl="0" algn="just">
              <a:lnSpc>
                <a:spcPct val="107000"/>
              </a:lnSpc>
            </a:pPr>
            <a:endParaRPr lang="en-US" sz="1800" b="1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 algn="just">
              <a:lnSpc>
                <a:spcPct val="107000"/>
              </a:lnSpc>
              <a:buChar char="•"/>
            </a:pPr>
            <a:r>
              <a:rPr lang="en-US" sz="2200" b="1">
                <a:latin typeface="Calibri"/>
                <a:ea typeface="Calibri"/>
                <a:cs typeface="Times New Roman"/>
              </a:rPr>
              <a:t>Most of the previous benefits </a:t>
            </a:r>
            <a:r>
              <a:rPr lang="en-US" sz="2200">
                <a:latin typeface="Calibri"/>
                <a:ea typeface="Calibri"/>
                <a:cs typeface="Times New Roman"/>
              </a:rPr>
              <a:t>of mini-grids </a:t>
            </a:r>
            <a:r>
              <a:rPr lang="en-US" sz="2200" b="1">
                <a:latin typeface="Calibri"/>
                <a:ea typeface="Calibri"/>
                <a:cs typeface="Times New Roman"/>
              </a:rPr>
              <a:t>are strongly associated with the use of renewable energy sources (RES) </a:t>
            </a:r>
            <a:r>
              <a:rPr lang="en-US" sz="2200">
                <a:latin typeface="Calibri"/>
                <a:ea typeface="Calibri"/>
                <a:cs typeface="Times New Roman"/>
              </a:rPr>
              <a:t>such as hydropower, wind power and solar photovoltaic (PV) power.</a:t>
            </a:r>
          </a:p>
          <a:p>
            <a:pPr marL="285750" lvl="0" indent="-285750" algn="just">
              <a:lnSpc>
                <a:spcPct val="107000"/>
              </a:lnSpc>
              <a:buChar char="•"/>
            </a:pPr>
            <a:r>
              <a:rPr lang="en-US" sz="2200">
                <a:latin typeface="Calibri"/>
                <a:ea typeface="Calibri"/>
                <a:cs typeface="Times New Roman"/>
              </a:rPr>
              <a:t>Despite the </a:t>
            </a:r>
            <a:r>
              <a:rPr lang="en-US" sz="2200" b="1">
                <a:latin typeface="Calibri"/>
                <a:ea typeface="Calibri"/>
                <a:cs typeface="Times New Roman"/>
              </a:rPr>
              <a:t>economic and environmental benefits, the integration of RES can raise several challenges, </a:t>
            </a:r>
            <a:r>
              <a:rPr lang="en-US" sz="2200">
                <a:latin typeface="Calibri"/>
                <a:ea typeface="Calibri"/>
                <a:cs typeface="Times New Roman"/>
              </a:rPr>
              <a:t>especially, when integrated in large-scale into the power systems.</a:t>
            </a:r>
          </a:p>
          <a:p>
            <a:pPr marL="285750" indent="-285750" algn="just">
              <a:lnSpc>
                <a:spcPct val="107000"/>
              </a:lnSpc>
              <a:buChar char="•"/>
            </a:pPr>
            <a:r>
              <a:rPr lang="en-US" sz="2200">
                <a:latin typeface="Calibri"/>
                <a:ea typeface="Calibri"/>
                <a:cs typeface="Times New Roman"/>
              </a:rPr>
              <a:t>Indeed, the generation of electricity </a:t>
            </a:r>
            <a:r>
              <a:rPr lang="en-US" sz="2200" b="1">
                <a:latin typeface="Calibri"/>
                <a:ea typeface="Calibri"/>
                <a:cs typeface="Times New Roman"/>
              </a:rPr>
              <a:t>from wind power and solar photovoltaic (PV) is characterized by significant temporal and spatial variability</a:t>
            </a:r>
            <a:r>
              <a:rPr lang="en-US" sz="2200">
                <a:latin typeface="Calibri"/>
                <a:ea typeface="Calibri"/>
                <a:cs typeface="Times New Roman"/>
              </a:rPr>
              <a:t>, therefore, they are usually designated as “variable renewable energy sources (</a:t>
            </a:r>
            <a:r>
              <a:rPr lang="en-US" sz="2200" b="1">
                <a:latin typeface="Calibri"/>
                <a:ea typeface="Calibri"/>
                <a:cs typeface="Times New Roman"/>
              </a:rPr>
              <a:t>vRES</a:t>
            </a:r>
            <a:r>
              <a:rPr lang="en-US" sz="2200">
                <a:latin typeface="Calibri"/>
                <a:ea typeface="Calibri"/>
                <a:cs typeface="Times New Roman"/>
              </a:rPr>
              <a:t>)”. </a:t>
            </a:r>
          </a:p>
          <a:p>
            <a:pPr marL="285750" indent="-285750" algn="just">
              <a:lnSpc>
                <a:spcPct val="107000"/>
              </a:lnSpc>
              <a:buChar char="•"/>
            </a:pPr>
            <a:r>
              <a:rPr lang="en-US" sz="2200" b="1">
                <a:latin typeface="Calibri"/>
                <a:ea typeface="Calibri"/>
                <a:cs typeface="Times New Roman"/>
              </a:rPr>
              <a:t>Compared to conventional power plants</a:t>
            </a:r>
            <a:r>
              <a:rPr lang="en-US" sz="2200">
                <a:latin typeface="Calibri"/>
                <a:ea typeface="Calibri"/>
                <a:cs typeface="Times New Roman"/>
              </a:rPr>
              <a:t>, such as diesel  generators, which can easily adjust their output levels, </a:t>
            </a:r>
            <a:r>
              <a:rPr lang="en-US" sz="2200" b="1" err="1">
                <a:latin typeface="Calibri"/>
                <a:ea typeface="Calibri"/>
                <a:cs typeface="Times New Roman"/>
              </a:rPr>
              <a:t>vRES</a:t>
            </a:r>
            <a:r>
              <a:rPr lang="en-US" sz="2200" b="1">
                <a:latin typeface="Calibri"/>
                <a:ea typeface="Calibri"/>
                <a:cs typeface="Times New Roman"/>
              </a:rPr>
              <a:t> face a major challenge due to their intrinsic variability</a:t>
            </a:r>
            <a:r>
              <a:rPr lang="en-US" sz="2200">
                <a:latin typeface="Calibri"/>
                <a:ea typeface="Calibri"/>
                <a:cs typeface="Times New Roman"/>
              </a:rPr>
              <a:t>.</a:t>
            </a:r>
          </a:p>
        </p:txBody>
      </p:sp>
      <p:sp>
        <p:nvSpPr>
          <p:cNvPr id="3" name="Titolo 2">
            <a:extLst>
              <a:ext uri="{FF2B5EF4-FFF2-40B4-BE49-F238E27FC236}">
                <a16:creationId xmlns:a16="http://schemas.microsoft.com/office/drawing/2014/main" id="{888BA0D1-77D4-62CC-CB04-1D4127590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>
                <a:latin typeface="Calibri"/>
                <a:ea typeface="Calibri"/>
                <a:cs typeface="Times New Roman"/>
              </a:rPr>
              <a:t> USE </a:t>
            </a:r>
            <a:r>
              <a:rPr lang="en-US">
                <a:latin typeface="Calibri"/>
                <a:ea typeface="Calibri"/>
                <a:cs typeface="Times New Roman"/>
              </a:rPr>
              <a:t>OF </a:t>
            </a:r>
            <a:r>
              <a:rPr lang="en-US">
                <a:latin typeface="Calibri"/>
                <a:ea typeface="Calibri"/>
                <a:cs typeface="Calibri"/>
              </a:rPr>
              <a:t>RENEWABLES </a:t>
            </a:r>
            <a:r>
              <a:rPr lang="en-US">
                <a:latin typeface="Calibri"/>
                <a:ea typeface="Calibri"/>
                <a:cs typeface="Times New Roman"/>
              </a:rPr>
              <a:t>IN</a:t>
            </a:r>
            <a:r>
              <a:rPr lang="en-US" sz="2800" b="1">
                <a:latin typeface="Calibri"/>
                <a:ea typeface="Calibri"/>
                <a:cs typeface="Times New Roman"/>
              </a:rPr>
              <a:t> MINI-GRIDS/OFF-GRID SOLUTIONS </a:t>
            </a:r>
            <a:endParaRPr lang="it-IT"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581706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>
            <a:extLst>
              <a:ext uri="{FF2B5EF4-FFF2-40B4-BE49-F238E27FC236}">
                <a16:creationId xmlns:a16="http://schemas.microsoft.com/office/drawing/2014/main" id="{5709F7C4-619B-975D-C4F8-C1FFF8E53A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7649" y="1387930"/>
            <a:ext cx="4930815" cy="5021533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285750" indent="-285750" algn="just">
              <a:lnSpc>
                <a:spcPct val="107000"/>
              </a:lnSpc>
              <a:buChar char="•"/>
            </a:pPr>
            <a:r>
              <a:rPr lang="en-US" sz="2000" dirty="0">
                <a:latin typeface="Calibri"/>
                <a:ea typeface="Calibri"/>
                <a:cs typeface="Times New Roman"/>
              </a:rPr>
              <a:t>The </a:t>
            </a:r>
            <a:r>
              <a:rPr lang="en-US" sz="2000" b="1" dirty="0">
                <a:latin typeface="Calibri"/>
                <a:ea typeface="Calibri"/>
                <a:cs typeface="Times New Roman"/>
              </a:rPr>
              <a:t>variability in electricity generation from </a:t>
            </a:r>
            <a:r>
              <a:rPr lang="en-US" sz="2200" b="1" dirty="0">
                <a:latin typeface="Calibri"/>
                <a:ea typeface="Calibri"/>
                <a:cs typeface="Calibri"/>
              </a:rPr>
              <a:t>renewable energy sources</a:t>
            </a:r>
            <a:r>
              <a:rPr lang="en-US" sz="2000" b="1" dirty="0">
                <a:latin typeface="Calibri"/>
                <a:ea typeface="Calibri"/>
                <a:cs typeface="Times New Roman"/>
              </a:rPr>
              <a:t> (</a:t>
            </a:r>
            <a:r>
              <a:rPr lang="en-US" sz="2000" b="1" dirty="0" err="1">
                <a:latin typeface="Calibri"/>
                <a:ea typeface="Calibri"/>
                <a:cs typeface="Times New Roman"/>
              </a:rPr>
              <a:t>vRES</a:t>
            </a:r>
            <a:r>
              <a:rPr lang="en-US" sz="2000" b="1" dirty="0">
                <a:latin typeface="Calibri"/>
                <a:ea typeface="Calibri"/>
                <a:cs typeface="Times New Roman"/>
              </a:rPr>
              <a:t>) is influenced by several factors</a:t>
            </a:r>
            <a:r>
              <a:rPr lang="en-US" sz="2000" dirty="0">
                <a:latin typeface="Calibri"/>
                <a:ea typeface="Calibri"/>
                <a:cs typeface="Times New Roman"/>
              </a:rPr>
              <a:t>:</a:t>
            </a:r>
            <a:endParaRPr lang="pt-PT" sz="2000" dirty="0">
              <a:latin typeface="Calibri"/>
              <a:ea typeface="Calibri"/>
              <a:cs typeface="Times New Roman"/>
            </a:endParaRPr>
          </a:p>
          <a:p>
            <a:pPr marL="342900" lvl="0" algn="just">
              <a:lnSpc>
                <a:spcPct val="107000"/>
              </a:lnSpc>
            </a:pPr>
            <a:r>
              <a:rPr lang="en-US" sz="2000" dirty="0">
                <a:latin typeface="Calibri"/>
                <a:ea typeface="Calibri"/>
                <a:cs typeface="Times New Roman"/>
              </a:rPr>
              <a:t>- Predictable astronomical factors: Daily and seasonal changes; </a:t>
            </a:r>
          </a:p>
          <a:p>
            <a:pPr marL="342900" lvl="0" algn="just">
              <a:lnSpc>
                <a:spcPct val="107000"/>
              </a:lnSpc>
            </a:pPr>
            <a:r>
              <a:rPr lang="en-US" sz="2000" dirty="0">
                <a:latin typeface="Calibri"/>
                <a:ea typeface="Calibri"/>
                <a:cs typeface="Times New Roman"/>
              </a:rPr>
              <a:t>- Weather phenomena: Different scales of weather patterns; </a:t>
            </a:r>
          </a:p>
          <a:p>
            <a:pPr marL="342900" lvl="0" algn="just">
              <a:lnSpc>
                <a:spcPct val="107000"/>
              </a:lnSpc>
            </a:pPr>
            <a:r>
              <a:rPr lang="en-US" sz="2000" dirty="0">
                <a:latin typeface="Calibri"/>
                <a:ea typeface="Calibri"/>
                <a:cs typeface="Times New Roman"/>
              </a:rPr>
              <a:t>- Topography and surface conditions: Local/regional geographical features;</a:t>
            </a:r>
          </a:p>
          <a:p>
            <a:pPr marL="285750" lvl="0" indent="-285750" algn="just">
              <a:lnSpc>
                <a:spcPct val="107000"/>
              </a:lnSpc>
              <a:buChar char="•"/>
            </a:pPr>
            <a:r>
              <a:rPr lang="en-US" sz="2000" b="1" dirty="0">
                <a:latin typeface="Calibri"/>
                <a:ea typeface="Calibri"/>
                <a:cs typeface="Times New Roman"/>
              </a:rPr>
              <a:t>Technical features can also have an impact on electricity generation variability</a:t>
            </a:r>
            <a:r>
              <a:rPr lang="en-US" sz="2000" dirty="0">
                <a:latin typeface="Calibri"/>
                <a:ea typeface="Calibri"/>
                <a:cs typeface="Times New Roman"/>
              </a:rPr>
              <a:t>, e.g., wind power has a cubic dependence on wind speed.</a:t>
            </a:r>
          </a:p>
        </p:txBody>
      </p:sp>
      <p:sp>
        <p:nvSpPr>
          <p:cNvPr id="3" name="Titolo 2">
            <a:extLst>
              <a:ext uri="{FF2B5EF4-FFF2-40B4-BE49-F238E27FC236}">
                <a16:creationId xmlns:a16="http://schemas.microsoft.com/office/drawing/2014/main" id="{888BA0D1-77D4-62CC-CB04-1D4127590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it-IT" cap="all" dirty="0" err="1">
                <a:latin typeface="Calibri"/>
                <a:ea typeface="Calibri"/>
                <a:cs typeface="Times New Roman"/>
              </a:rPr>
              <a:t>Understanding</a:t>
            </a:r>
            <a:r>
              <a:rPr lang="it-IT" cap="all" dirty="0">
                <a:latin typeface="Calibri"/>
                <a:ea typeface="Calibri"/>
                <a:cs typeface="Times New Roman"/>
              </a:rPr>
              <a:t> </a:t>
            </a:r>
            <a:r>
              <a:rPr lang="it-IT" cap="all" dirty="0" err="1">
                <a:latin typeface="Calibri"/>
                <a:ea typeface="Calibri"/>
                <a:cs typeface="Times New Roman"/>
              </a:rPr>
              <a:t>variability</a:t>
            </a:r>
            <a:r>
              <a:rPr lang="it-IT" cap="all" dirty="0">
                <a:latin typeface="Calibri"/>
                <a:ea typeface="Calibri"/>
                <a:cs typeface="Times New Roman"/>
              </a:rPr>
              <a:t> of </a:t>
            </a:r>
            <a:r>
              <a:rPr lang="it-IT" cap="all" dirty="0" err="1">
                <a:latin typeface="Calibri"/>
                <a:ea typeface="Calibri"/>
                <a:cs typeface="Times New Roman"/>
              </a:rPr>
              <a:t>vRES</a:t>
            </a:r>
            <a:r>
              <a:rPr lang="it-IT" cap="all" dirty="0">
                <a:latin typeface="Calibri"/>
                <a:ea typeface="Calibri"/>
                <a:cs typeface="Times New Roman"/>
              </a:rPr>
              <a:t> - </a:t>
            </a:r>
            <a:r>
              <a:rPr lang="it-IT" cap="all" dirty="0" err="1">
                <a:latin typeface="Calibri"/>
                <a:ea typeface="Calibri"/>
                <a:cs typeface="Times New Roman"/>
              </a:rPr>
              <a:t>scales</a:t>
            </a:r>
            <a:endParaRPr lang="it-IT" cap="all">
              <a:latin typeface="Calibri"/>
              <a:ea typeface="Calibri"/>
              <a:cs typeface="Times New Roman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105F3F2A-F258-8FC0-D7C0-73379B55CEB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934" y="2812354"/>
            <a:ext cx="5975489" cy="116933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C91D728F-67DD-8744-AB0D-3AC25C2D8628}"/>
              </a:ext>
            </a:extLst>
          </p:cNvPr>
          <p:cNvSpPr txBox="1"/>
          <p:nvPr/>
        </p:nvSpPr>
        <p:spPr>
          <a:xfrm>
            <a:off x="650916" y="4218096"/>
            <a:ext cx="5532507" cy="3076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i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Schematic representation of the variability of different RES.</a:t>
            </a:r>
            <a:endParaRPr lang="pt-PT" sz="1400" i="1"/>
          </a:p>
        </p:txBody>
      </p:sp>
    </p:spTree>
    <p:extLst>
      <p:ext uri="{BB962C8B-B14F-4D97-AF65-F5344CB8AC3E}">
        <p14:creationId xmlns:p14="http://schemas.microsoft.com/office/powerpoint/2010/main" val="37550426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>
            <a:extLst>
              <a:ext uri="{FF2B5EF4-FFF2-40B4-BE49-F238E27FC236}">
                <a16:creationId xmlns:a16="http://schemas.microsoft.com/office/drawing/2014/main" id="{5709F7C4-619B-975D-C4F8-C1FFF8E53A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28122" y="1814840"/>
            <a:ext cx="4930815" cy="2819401"/>
          </a:xfrm>
        </p:spPr>
        <p:txBody>
          <a:bodyPr>
            <a:noAutofit/>
          </a:bodyPr>
          <a:lstStyle/>
          <a:p>
            <a:pPr lvl="0" algn="just">
              <a:lnSpc>
                <a:spcPct val="107000"/>
              </a:lnSpc>
            </a:pPr>
            <a:r>
              <a:rPr lang="en-US" sz="16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Wind Power  </a:t>
            </a:r>
            <a:r>
              <a:rPr lang="en-US" sz="16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US" sz="16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clear daily cycle</a:t>
            </a:r>
            <a:r>
              <a:rPr lang="en-US" sz="16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173038" lvl="0" algn="just">
              <a:lnSpc>
                <a:spcPct val="107000"/>
              </a:lnSpc>
            </a:pPr>
            <a:r>
              <a:rPr lang="en-US" sz="14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Autocorrelation: High within one day, decreasing beyond that, indicating limited predictability over longer periods.</a:t>
            </a:r>
          </a:p>
          <a:p>
            <a:pPr lvl="0" algn="just">
              <a:lnSpc>
                <a:spcPct val="107000"/>
              </a:lnSpc>
            </a:pPr>
            <a:r>
              <a:rPr lang="en-US" sz="14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16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Solar Power </a:t>
            </a:r>
            <a:r>
              <a:rPr lang="en-US" sz="16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 s</a:t>
            </a:r>
            <a:r>
              <a:rPr lang="en-US" sz="16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trong 24-hour patterns due to solar daily cycle.</a:t>
            </a:r>
          </a:p>
          <a:p>
            <a:pPr marL="173038" algn="just">
              <a:lnSpc>
                <a:spcPct val="107000"/>
              </a:lnSpc>
            </a:pPr>
            <a:r>
              <a:rPr lang="en-US" sz="14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Autocorrelation: High variation with clear daily cycles.</a:t>
            </a:r>
            <a:endParaRPr lang="en-US" sz="16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7000"/>
              </a:lnSpc>
            </a:pPr>
            <a:r>
              <a:rPr lang="en-US" sz="16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Hydropower</a:t>
            </a:r>
            <a:r>
              <a:rPr lang="en-US" sz="16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16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peaks</a:t>
            </a:r>
            <a:r>
              <a:rPr lang="en-US" sz="16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at 12 and 24 hours, </a:t>
            </a:r>
            <a:r>
              <a:rPr lang="en-US" sz="16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reflecting storage and regulation capabilities</a:t>
            </a:r>
            <a:r>
              <a:rPr lang="en-US" sz="16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Titolo 2">
            <a:extLst>
              <a:ext uri="{FF2B5EF4-FFF2-40B4-BE49-F238E27FC236}">
                <a16:creationId xmlns:a16="http://schemas.microsoft.com/office/drawing/2014/main" id="{888BA0D1-77D4-62CC-CB04-1D4127590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it-IT" cap="all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Understanding variability of vRES - cycles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C91D728F-67DD-8744-AB0D-3AC25C2D8628}"/>
              </a:ext>
            </a:extLst>
          </p:cNvPr>
          <p:cNvSpPr txBox="1"/>
          <p:nvPr/>
        </p:nvSpPr>
        <p:spPr>
          <a:xfrm>
            <a:off x="995615" y="4472105"/>
            <a:ext cx="5532507" cy="3076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i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Autocorrelation of different RES. </a:t>
            </a:r>
            <a:r>
              <a:rPr lang="en-US" sz="1400" i="1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RoR</a:t>
            </a:r>
            <a:r>
              <a:rPr lang="en-US" sz="1400" i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Run of river</a:t>
            </a:r>
            <a:endParaRPr lang="pt-PT" sz="1400" i="1"/>
          </a:p>
        </p:txBody>
      </p:sp>
      <p:pic>
        <p:nvPicPr>
          <p:cNvPr id="8" name="Imagem 7" descr="Uma imagem com file, texto, Gráfico, diagrama">
            <a:extLst>
              <a:ext uri="{FF2B5EF4-FFF2-40B4-BE49-F238E27FC236}">
                <a16:creationId xmlns:a16="http://schemas.microsoft.com/office/drawing/2014/main" id="{A409B5BB-DF09-975D-9E1C-75855DF799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37048"/>
            <a:ext cx="6407150" cy="2819400"/>
          </a:xfrm>
          <a:prstGeom prst="rect">
            <a:avLst/>
          </a:prstGeom>
        </p:spPr>
      </p:pic>
      <p:sp>
        <p:nvSpPr>
          <p:cNvPr id="13" name="CaixaDeTexto 12">
            <a:extLst>
              <a:ext uri="{FF2B5EF4-FFF2-40B4-BE49-F238E27FC236}">
                <a16:creationId xmlns:a16="http://schemas.microsoft.com/office/drawing/2014/main" id="{A1395CD9-BDEB-884F-A82B-1C6116026265}"/>
              </a:ext>
            </a:extLst>
          </p:cNvPr>
          <p:cNvSpPr txBox="1"/>
          <p:nvPr/>
        </p:nvSpPr>
        <p:spPr>
          <a:xfrm>
            <a:off x="838200" y="4895367"/>
            <a:ext cx="10051858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i="1">
                <a:solidFill>
                  <a:schemeClr val="accent6">
                    <a:lumMod val="75000"/>
                  </a:schemeClr>
                </a:solidFill>
              </a:rPr>
              <a:t>!</a:t>
            </a:r>
            <a:r>
              <a:rPr lang="en-US" b="1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/>
              <a:t>To effectively integrate vRES, </a:t>
            </a:r>
            <a:r>
              <a:rPr lang="en-US" b="1"/>
              <a:t>it is essential to study their properties and mechanisms to mitigate the impact of their variability</a:t>
            </a:r>
            <a:r>
              <a:rPr lang="en-US"/>
              <a:t>. This </a:t>
            </a:r>
            <a:r>
              <a:rPr lang="en-US" b="1"/>
              <a:t>involves a comprehensive resource assessment </a:t>
            </a:r>
            <a:r>
              <a:rPr lang="en-US"/>
              <a:t>and </a:t>
            </a:r>
            <a:r>
              <a:rPr lang="en-US" b="1"/>
              <a:t>understanding the generation complementarity between different energy sources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842033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>
            <a:extLst>
              <a:ext uri="{FF2B5EF4-FFF2-40B4-BE49-F238E27FC236}">
                <a16:creationId xmlns:a16="http://schemas.microsoft.com/office/drawing/2014/main" id="{5709F7C4-619B-975D-C4F8-C1FFF8E53A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294" y="1272101"/>
            <a:ext cx="10620737" cy="5254201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just"/>
            <a:r>
              <a:rPr lang="en-US" sz="1800" b="1" dirty="0">
                <a:latin typeface="+mn-lt"/>
                <a:cs typeface="Arial"/>
              </a:rPr>
              <a:t>How:</a:t>
            </a:r>
            <a:r>
              <a:rPr lang="en-US" sz="1800" dirty="0">
                <a:latin typeface="+mn-lt"/>
                <a:cs typeface="Arial"/>
              </a:rPr>
              <a:t> Resource assessment involves characterizing the relevant parameters available for energy conversion at a specific location or region over a period of interest. </a:t>
            </a:r>
          </a:p>
          <a:p>
            <a:pPr algn="just"/>
            <a:endParaRPr lang="en-US" sz="1800" dirty="0">
              <a:latin typeface="+mn-lt"/>
              <a:cs typeface="Arial"/>
            </a:endParaRPr>
          </a:p>
          <a:p>
            <a:pPr algn="just"/>
            <a:r>
              <a:rPr lang="en-US" sz="1800" b="1" dirty="0">
                <a:latin typeface="+mn-lt"/>
                <a:cs typeface="Arial"/>
              </a:rPr>
              <a:t>Importance:</a:t>
            </a:r>
            <a:r>
              <a:rPr lang="en-US" sz="1800" dirty="0">
                <a:latin typeface="+mn-lt"/>
                <a:cs typeface="Arial"/>
              </a:rPr>
              <a:t> This characterization is crucial for identifying the capabilities of solar and wind resources to meet local needs, such as solar cooking, electricity production, etc.</a:t>
            </a:r>
            <a:endParaRPr lang="en-US" sz="1800" dirty="0">
              <a:latin typeface="+mn-lt"/>
              <a:ea typeface="Calibri"/>
              <a:cs typeface="Arial"/>
            </a:endParaRPr>
          </a:p>
          <a:p>
            <a:endParaRPr lang="en-US" sz="1800">
              <a:latin typeface="+mn-lt"/>
            </a:endParaRPr>
          </a:p>
          <a:p>
            <a:r>
              <a:rPr lang="en-US" sz="1800" b="1" dirty="0">
                <a:latin typeface="+mn-lt"/>
                <a:cs typeface="Arial"/>
              </a:rPr>
              <a:t>Main sources of information for resource assessment</a:t>
            </a:r>
            <a:r>
              <a:rPr lang="en-US" sz="1800" dirty="0">
                <a:latin typeface="+mn-lt"/>
                <a:cs typeface="Arial"/>
              </a:rPr>
              <a:t>:</a:t>
            </a:r>
            <a:endParaRPr lang="en-US" sz="1800" dirty="0">
              <a:latin typeface="+mn-lt"/>
              <a:ea typeface="Calibri"/>
              <a:cs typeface="Arial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800" i="1" dirty="0">
                <a:latin typeface="+mn-lt"/>
                <a:cs typeface="Arial"/>
              </a:rPr>
              <a:t>In situ </a:t>
            </a:r>
            <a:r>
              <a:rPr lang="en-US" sz="1800" dirty="0">
                <a:latin typeface="+mn-lt"/>
                <a:cs typeface="Arial"/>
              </a:rPr>
              <a:t>measurement campaigns;</a:t>
            </a:r>
            <a:endParaRPr lang="en-US" sz="1800" dirty="0">
              <a:latin typeface="+mn-lt"/>
              <a:ea typeface="Calibri"/>
              <a:cs typeface="Arial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+mn-lt"/>
                <a:cs typeface="Arial"/>
              </a:rPr>
              <a:t>Satellite remote-sensing methods;</a:t>
            </a:r>
            <a:endParaRPr lang="en-US" sz="1800" dirty="0">
              <a:latin typeface="+mn-lt"/>
              <a:ea typeface="Calibri"/>
              <a:cs typeface="Arial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+mn-lt"/>
                <a:cs typeface="Arial"/>
              </a:rPr>
              <a:t>Meteorological model outputs.</a:t>
            </a:r>
            <a:endParaRPr lang="en-US" sz="1800" dirty="0">
              <a:latin typeface="+mn-lt"/>
              <a:ea typeface="Calibri"/>
              <a:cs typeface="Arial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1800">
              <a:latin typeface="+mn-lt"/>
            </a:endParaRPr>
          </a:p>
          <a:p>
            <a:r>
              <a:rPr lang="en-US" sz="1800" b="1" dirty="0">
                <a:latin typeface="+mn-lt"/>
                <a:cs typeface="Arial"/>
              </a:rPr>
              <a:t>Most relevant parameters:</a:t>
            </a:r>
            <a:endParaRPr lang="en-US" sz="1800" b="1" dirty="0">
              <a:latin typeface="+mn-lt"/>
              <a:ea typeface="Calibri"/>
              <a:cs typeface="Arial"/>
            </a:endParaRPr>
          </a:p>
          <a:p>
            <a:pPr marL="742950" lvl="1" indent="-285750"/>
            <a:r>
              <a:rPr lang="en-US" sz="1800" dirty="0">
                <a:latin typeface="+mn-lt"/>
                <a:cs typeface="Arial"/>
              </a:rPr>
              <a:t>Solar power: global horizontal irradiance (GHI), direct normal irradiance (DNI), diffuse horizontal irradiance (DHI), global tilted irradiance (GTI).</a:t>
            </a:r>
            <a:endParaRPr lang="en-US" sz="1800" dirty="0">
              <a:latin typeface="+mn-lt"/>
              <a:ea typeface="Calibri"/>
              <a:cs typeface="Arial"/>
            </a:endParaRPr>
          </a:p>
          <a:p>
            <a:pPr marL="742950" lvl="1" indent="-285750"/>
            <a:r>
              <a:rPr lang="en-US" sz="1800" dirty="0">
                <a:latin typeface="+mn-lt"/>
                <a:cs typeface="Arial"/>
              </a:rPr>
              <a:t>Wind power: wind speed and direction.</a:t>
            </a:r>
            <a:endParaRPr lang="en-US" sz="1800" dirty="0">
              <a:latin typeface="+mn-lt"/>
              <a:ea typeface="Calibri"/>
              <a:cs typeface="Arial"/>
            </a:endParaRPr>
          </a:p>
          <a:p>
            <a:pPr marL="742950" lvl="1" indent="-285750"/>
            <a:r>
              <a:rPr lang="en-US" sz="1800" dirty="0">
                <a:latin typeface="+mn-lt"/>
                <a:cs typeface="Arial"/>
              </a:rPr>
              <a:t>Collecting further meteorological parameters, such as air temperature, is also advisable.</a:t>
            </a:r>
            <a:endParaRPr lang="en-US" sz="1800" dirty="0">
              <a:latin typeface="+mn-lt"/>
              <a:ea typeface="Calibri"/>
              <a:cs typeface="Arial"/>
            </a:endParaRPr>
          </a:p>
          <a:p>
            <a:pPr marL="57150" indent="-285750"/>
            <a:endParaRPr lang="en-US" sz="2200">
              <a:latin typeface="+mn-lt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180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itolo 2">
            <a:extLst>
              <a:ext uri="{FF2B5EF4-FFF2-40B4-BE49-F238E27FC236}">
                <a16:creationId xmlns:a16="http://schemas.microsoft.com/office/drawing/2014/main" id="{888BA0D1-77D4-62CC-CB04-1D4127590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cap="all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Resource assessment</a:t>
            </a:r>
          </a:p>
        </p:txBody>
      </p:sp>
    </p:spTree>
    <p:extLst>
      <p:ext uri="{BB962C8B-B14F-4D97-AF65-F5344CB8AC3E}">
        <p14:creationId xmlns:p14="http://schemas.microsoft.com/office/powerpoint/2010/main" val="329622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>
            <a:extLst>
              <a:ext uri="{FF2B5EF4-FFF2-40B4-BE49-F238E27FC236}">
                <a16:creationId xmlns:a16="http://schemas.microsoft.com/office/drawing/2014/main" id="{5709F7C4-619B-975D-C4F8-C1FFF8E53A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4026"/>
            <a:ext cx="10620737" cy="4016546"/>
          </a:xfrm>
        </p:spPr>
        <p:txBody>
          <a:bodyPr>
            <a:noAutofit/>
          </a:bodyPr>
          <a:lstStyle/>
          <a:p>
            <a:r>
              <a:rPr lang="en-US" sz="2000" b="1">
                <a:latin typeface="+mn-lt"/>
              </a:rPr>
              <a:t>Applications:</a:t>
            </a:r>
          </a:p>
          <a:p>
            <a:pPr marL="742950" lvl="1" indent="-285750"/>
            <a:r>
              <a:rPr lang="en-US">
                <a:latin typeface="+mn-lt"/>
              </a:rPr>
              <a:t>Selecting optimum energy conversion technologies;</a:t>
            </a:r>
          </a:p>
          <a:p>
            <a:pPr marL="742950" lvl="1" indent="-285750"/>
            <a:r>
              <a:rPr lang="en-US">
                <a:latin typeface="+mn-lt"/>
              </a:rPr>
              <a:t>Designing systems for specific locations;</a:t>
            </a:r>
          </a:p>
          <a:p>
            <a:pPr marL="742950" lvl="1" indent="-285750"/>
            <a:r>
              <a:rPr lang="en-US">
                <a:latin typeface="+mn-lt"/>
              </a:rPr>
              <a:t>Operating and maintaining installed energy conversion systems;</a:t>
            </a:r>
          </a:p>
          <a:p>
            <a:pPr marL="742950" lvl="1" indent="-285750"/>
            <a:r>
              <a:rPr lang="en-US">
                <a:latin typeface="+mn-lt"/>
              </a:rPr>
              <a:t>Making energy policy decisions.</a:t>
            </a:r>
          </a:p>
          <a:p>
            <a:pPr marL="457200" lvl="1" indent="0">
              <a:buNone/>
            </a:pPr>
            <a:endParaRPr lang="en-US">
              <a:latin typeface="+mn-lt"/>
            </a:endParaRPr>
          </a:p>
          <a:p>
            <a:r>
              <a:rPr lang="en-US" sz="2000" b="1">
                <a:latin typeface="+mn-lt"/>
              </a:rPr>
              <a:t>Resource assessment criteria:</a:t>
            </a:r>
          </a:p>
          <a:p>
            <a:pPr marL="742950" lvl="1" indent="-285750"/>
            <a:r>
              <a:rPr lang="en-US">
                <a:latin typeface="+mn-lt"/>
              </a:rPr>
              <a:t>Reliability: Ensuring the quality of the approach used;</a:t>
            </a:r>
          </a:p>
          <a:p>
            <a:pPr marL="742950" lvl="1" indent="-285750"/>
            <a:r>
              <a:rPr lang="en-US">
                <a:latin typeface="+mn-lt"/>
              </a:rPr>
              <a:t>Long-Term Data: Accounting for different time-scale phenomena, intra/inter-annual patterns, and trends;</a:t>
            </a:r>
          </a:p>
          <a:p>
            <a:pPr marL="742950" lvl="1" indent="-285750"/>
            <a:r>
              <a:rPr lang="en-US">
                <a:latin typeface="+mn-lt"/>
              </a:rPr>
              <a:t>Low Uncertainty: Reducing risk in the decision-making phase.</a:t>
            </a:r>
            <a:endParaRPr lang="en-US" sz="160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228600"/>
            <a:endParaRPr lang="en-US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itolo 2">
            <a:extLst>
              <a:ext uri="{FF2B5EF4-FFF2-40B4-BE49-F238E27FC236}">
                <a16:creationId xmlns:a16="http://schemas.microsoft.com/office/drawing/2014/main" id="{888BA0D1-77D4-62CC-CB04-1D4127590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it-IT" cap="all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Resource assessment</a:t>
            </a:r>
          </a:p>
        </p:txBody>
      </p:sp>
    </p:spTree>
    <p:extLst>
      <p:ext uri="{BB962C8B-B14F-4D97-AF65-F5344CB8AC3E}">
        <p14:creationId xmlns:p14="http://schemas.microsoft.com/office/powerpoint/2010/main" val="20102216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>
            <a:extLst>
              <a:ext uri="{FF2B5EF4-FFF2-40B4-BE49-F238E27FC236}">
                <a16:creationId xmlns:a16="http://schemas.microsoft.com/office/drawing/2014/main" id="{5709F7C4-619B-975D-C4F8-C1FFF8E53A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794" y="1482516"/>
            <a:ext cx="10326783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742950" indent="-285750" algn="just">
              <a:lnSpc>
                <a:spcPct val="100000"/>
              </a:lnSpc>
              <a:spcAft>
                <a:spcPts val="800"/>
              </a:spcAft>
              <a:buChar char="•"/>
            </a:pPr>
            <a:r>
              <a:rPr lang="en-US" sz="1800" b="1">
                <a:effectLst/>
                <a:latin typeface="Calibri "/>
                <a:ea typeface="Calibri" panose="020F0502020204030204" pitchFamily="34" charset="0"/>
                <a:cs typeface="Calibri" panose="020F0502020204030204" pitchFamily="34" charset="0"/>
              </a:rPr>
              <a:t>Exploring vRES complementarity is one solution identified by several authors to mitigate the variability of these technologies</a:t>
            </a:r>
            <a:r>
              <a:rPr lang="en-US" sz="1800">
                <a:effectLst/>
                <a:latin typeface="Calibri "/>
                <a:ea typeface="Calibri" panose="020F0502020204030204" pitchFamily="34" charset="0"/>
                <a:cs typeface="Calibri" panose="020F0502020204030204" pitchFamily="34" charset="0"/>
              </a:rPr>
              <a:t>. For vRES complementarity, two different approaches can be considered: </a:t>
            </a:r>
            <a:endParaRPr lang="pt-PT"/>
          </a:p>
          <a:p>
            <a:pPr marL="4751070" algn="just">
              <a:lnSpc>
                <a:spcPct val="100000"/>
              </a:lnSpc>
              <a:spcAft>
                <a:spcPts val="800"/>
              </a:spcAft>
            </a:pPr>
            <a:r>
              <a:rPr lang="en-GB" sz="1800" b="1">
                <a:solidFill>
                  <a:schemeClr val="accent6">
                    <a:lumMod val="75000"/>
                  </a:schemeClr>
                </a:solidFill>
                <a:effectLst/>
                <a:latin typeface="Calibri "/>
                <a:ea typeface="Calibri" panose="020F0502020204030204" pitchFamily="34" charset="0"/>
              </a:rPr>
              <a:t>1. Spatial complementarity </a:t>
            </a:r>
            <a:r>
              <a:rPr lang="en-GB" sz="1800" b="1">
                <a:effectLst/>
                <a:latin typeface="Calibri "/>
                <a:ea typeface="Calibri" panose="020F0502020204030204" pitchFamily="34" charset="0"/>
              </a:rPr>
              <a:t>- </a:t>
            </a:r>
            <a:r>
              <a:rPr lang="en-GB" sz="1800">
                <a:effectLst/>
                <a:latin typeface="Calibri "/>
                <a:ea typeface="Calibri" panose="020F0502020204030204" pitchFamily="34" charset="0"/>
              </a:rPr>
              <a:t>The lack of the primary energy resource in region A is complemented by its availability, at the same instant, in region B.</a:t>
            </a:r>
          </a:p>
          <a:p>
            <a:pPr marL="4751070" algn="just">
              <a:lnSpc>
                <a:spcPct val="100000"/>
              </a:lnSpc>
              <a:spcAft>
                <a:spcPts val="800"/>
              </a:spcAft>
            </a:pPr>
            <a:endParaRPr lang="en-US" sz="1800" i="1">
              <a:effectLst/>
              <a:latin typeface="Calibri "/>
              <a:ea typeface="Calibri" panose="020F0502020204030204" pitchFamily="34" charset="0"/>
            </a:endParaRPr>
          </a:p>
          <a:p>
            <a:pPr marL="4751070" algn="just">
              <a:lnSpc>
                <a:spcPct val="100000"/>
              </a:lnSpc>
              <a:spcAft>
                <a:spcPts val="800"/>
              </a:spcAft>
            </a:pPr>
            <a:r>
              <a:rPr lang="en-US" sz="1800" b="1" i="1">
                <a:solidFill>
                  <a:schemeClr val="accent6">
                    <a:lumMod val="75000"/>
                  </a:schemeClr>
                </a:solidFill>
                <a:latin typeface="Calibri "/>
                <a:ea typeface="Calibri" panose="020F0502020204030204" pitchFamily="34" charset="0"/>
              </a:rPr>
              <a:t>2. </a:t>
            </a:r>
            <a:r>
              <a:rPr lang="en-US" sz="1800" b="1">
                <a:solidFill>
                  <a:schemeClr val="accent6">
                    <a:lumMod val="75000"/>
                  </a:schemeClr>
                </a:solidFill>
                <a:effectLst/>
                <a:latin typeface="Calibri "/>
                <a:ea typeface="Calibri" panose="020F0502020204030204" pitchFamily="34" charset="0"/>
              </a:rPr>
              <a:t>Temporal Complementarity </a:t>
            </a:r>
            <a:r>
              <a:rPr lang="en-US" sz="1800">
                <a:effectLst/>
                <a:latin typeface="Calibri "/>
                <a:ea typeface="Calibri" panose="020F0502020204030204" pitchFamily="34" charset="0"/>
              </a:rPr>
              <a:t>- The lack of the primary energy resource of one vRES technology in region A is complemented temporally by the availability of a different technology. </a:t>
            </a:r>
            <a:endParaRPr lang="pt-PT" sz="1800">
              <a:effectLst/>
              <a:latin typeface="Calibri "/>
              <a:ea typeface="Calibri" panose="020F0502020204030204" pitchFamily="34" charset="0"/>
            </a:endParaRPr>
          </a:p>
          <a:p>
            <a:pPr marL="4751070" algn="just">
              <a:lnSpc>
                <a:spcPct val="100000"/>
              </a:lnSpc>
              <a:spcAft>
                <a:spcPts val="800"/>
              </a:spcAft>
            </a:pPr>
            <a:endParaRPr lang="en-US" sz="1800">
              <a:latin typeface="Calibri "/>
              <a:ea typeface="Calibri"/>
              <a:cs typeface="Arial"/>
            </a:endParaRPr>
          </a:p>
          <a:p>
            <a:pPr marL="457200" algn="just">
              <a:lnSpc>
                <a:spcPct val="100000"/>
              </a:lnSpc>
              <a:spcAft>
                <a:spcPts val="800"/>
              </a:spcAft>
            </a:pPr>
            <a:endParaRPr lang="en-US" sz="1800">
              <a:latin typeface="Calibri 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itolo 2">
            <a:extLst>
              <a:ext uri="{FF2B5EF4-FFF2-40B4-BE49-F238E27FC236}">
                <a16:creationId xmlns:a16="http://schemas.microsoft.com/office/drawing/2014/main" id="{888BA0D1-77D4-62CC-CB04-1D4127590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it-IT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vRES </a:t>
            </a:r>
            <a:r>
              <a:rPr lang="it-IT" cap="all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generation complementarity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27063CC8-75B5-43B9-512D-2D18A1C1351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8320"/>
          <a:stretch/>
        </p:blipFill>
        <p:spPr>
          <a:xfrm>
            <a:off x="613196" y="3996802"/>
            <a:ext cx="4411683" cy="1896457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00EE8A2F-9317-2503-4F32-19B00312A3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794" y="2484992"/>
            <a:ext cx="4319085" cy="133359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897671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ixaDeTexto 10">
            <a:extLst>
              <a:ext uri="{FF2B5EF4-FFF2-40B4-BE49-F238E27FC236}">
                <a16:creationId xmlns:a16="http://schemas.microsoft.com/office/drawing/2014/main" id="{CC9EFC87-244E-E822-7FB2-957B733E0321}"/>
              </a:ext>
            </a:extLst>
          </p:cNvPr>
          <p:cNvSpPr txBox="1"/>
          <p:nvPr/>
        </p:nvSpPr>
        <p:spPr>
          <a:xfrm>
            <a:off x="838200" y="1409483"/>
            <a:ext cx="10449277" cy="2188356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lvl="0" indent="-285750" algn="just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US" sz="16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Different aspects of solar PV power systems can also be adjusted to meet consumption needs better, e.g.,</a:t>
            </a:r>
          </a:p>
          <a:p>
            <a:pPr lvl="1" algn="just">
              <a:lnSpc>
                <a:spcPct val="107000"/>
              </a:lnSpc>
            </a:pPr>
            <a:r>
              <a:rPr lang="en-US" sz="16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16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Technologies</a:t>
            </a:r>
            <a:r>
              <a:rPr lang="en-US" sz="16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Conventional vs. Bi-Facial Panels;</a:t>
            </a:r>
          </a:p>
          <a:p>
            <a:pPr lvl="1" algn="just">
              <a:lnSpc>
                <a:spcPct val="107000"/>
              </a:lnSpc>
            </a:pPr>
            <a:r>
              <a:rPr lang="en-US" sz="16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16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Systems</a:t>
            </a:r>
            <a:r>
              <a:rPr lang="en-US" sz="16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with or without Tracking (1-axis or 2-axis);</a:t>
            </a:r>
          </a:p>
          <a:p>
            <a:pPr lvl="1" algn="just">
              <a:lnSpc>
                <a:spcPct val="107000"/>
              </a:lnSpc>
            </a:pPr>
            <a:r>
              <a:rPr lang="en-US" sz="16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16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Orientation angles</a:t>
            </a:r>
            <a:r>
              <a:rPr lang="en-US" sz="16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azimuth and slope angles.</a:t>
            </a:r>
          </a:p>
          <a:p>
            <a:pPr marL="285750" lvl="0" indent="-285750" algn="just">
              <a:lnSpc>
                <a:spcPct val="107000"/>
              </a:lnSpc>
              <a:buFont typeface="Arial" panose="020B0604020202020204" pitchFamily="34" charset="0"/>
              <a:buChar char="•"/>
            </a:pPr>
            <a:endParaRPr lang="en-US" sz="16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 algn="just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US" sz="16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US" sz="16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focus should be on configurations that best satisfy specific consumption patterns or mitigate the generation variability</a:t>
            </a:r>
            <a:r>
              <a:rPr lang="en-US" sz="16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lvl="1" algn="just">
              <a:lnSpc>
                <a:spcPct val="107000"/>
              </a:lnSpc>
            </a:pPr>
            <a:r>
              <a:rPr lang="en-US" sz="1600">
                <a:latin typeface="Calibri"/>
                <a:ea typeface="Calibri"/>
                <a:cs typeface="Times New Roman"/>
              </a:rPr>
              <a:t>-  Most of the applications use the orientation angles that produce the most energy annually.</a:t>
            </a:r>
          </a:p>
        </p:txBody>
      </p:sp>
      <p:sp>
        <p:nvSpPr>
          <p:cNvPr id="14" name="Titolo 2">
            <a:extLst>
              <a:ext uri="{FF2B5EF4-FFF2-40B4-BE49-F238E27FC236}">
                <a16:creationId xmlns:a16="http://schemas.microsoft.com/office/drawing/2014/main" id="{310EA9B6-8B99-D0C8-5BC1-1BC4C23463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53905"/>
            <a:ext cx="9672961" cy="514411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cap="all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GB" cap="all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emporal</a:t>
            </a:r>
            <a:r>
              <a:rPr lang="en-GB" cap="all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complementarity</a:t>
            </a:r>
            <a:endParaRPr lang="it-IT" cap="all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Segnaposto contenuto 1">
            <a:extLst>
              <a:ext uri="{FF2B5EF4-FFF2-40B4-BE49-F238E27FC236}">
                <a16:creationId xmlns:a16="http://schemas.microsoft.com/office/drawing/2014/main" id="{5709F7C4-619B-975D-C4F8-C1FFF8E53A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3487" y="3905313"/>
            <a:ext cx="5207571" cy="509679"/>
          </a:xfrm>
        </p:spPr>
        <p:txBody>
          <a:bodyPr>
            <a:normAutofit/>
          </a:bodyPr>
          <a:lstStyle/>
          <a:p>
            <a:pPr lvl="0" algn="just">
              <a:lnSpc>
                <a:spcPct val="107000"/>
              </a:lnSpc>
            </a:pPr>
            <a:r>
              <a:rPr lang="en-US" sz="1400" b="1" i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Solar power – Fixed azimuth (A) and slope (S) angles </a:t>
            </a: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892" y="4172989"/>
            <a:ext cx="4497729" cy="2259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>
            <a:extLst>
              <a:ext uri="{FF2B5EF4-FFF2-40B4-BE49-F238E27FC236}">
                <a16:creationId xmlns:a16="http://schemas.microsoft.com/office/drawing/2014/main" id="{39A15890-13CE-8F9D-7B84-3FAC3F8D71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6795" y="4123118"/>
            <a:ext cx="4670682" cy="23462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5DEEA69D-7291-5A1C-4C7C-6C9CBDDA50F2}"/>
              </a:ext>
            </a:extLst>
          </p:cNvPr>
          <p:cNvSpPr txBox="1"/>
          <p:nvPr/>
        </p:nvSpPr>
        <p:spPr>
          <a:xfrm>
            <a:off x="6515341" y="3855376"/>
            <a:ext cx="4256590" cy="3126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it-IT"/>
            </a:defPPr>
            <a:lvl1pPr lvl="0" indent="0" algn="just">
              <a:lnSpc>
                <a:spcPct val="107000"/>
              </a:lnSpc>
              <a:spcBef>
                <a:spcPts val="1000"/>
              </a:spcBef>
              <a:buClr>
                <a:srgbClr val="00991D"/>
              </a:buClr>
              <a:buFont typeface="Arial" panose="020B0604020202020204" pitchFamily="34" charset="0"/>
              <a:buNone/>
              <a:defRPr sz="1400" b="1" i="1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Clr>
                <a:srgbClr val="00991D"/>
              </a:buClr>
              <a:buFont typeface="Arial" panose="020B0604020202020204" pitchFamily="34" charset="0"/>
              <a:buChar char="•"/>
              <a:defRPr sz="20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lr>
                <a:srgbClr val="00991D"/>
              </a:buClr>
              <a:buFont typeface="Arial" panose="020B0604020202020204" pitchFamily="34" charset="0"/>
              <a:buChar char="•"/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lr>
                <a:srgbClr val="00991D"/>
              </a:buClr>
              <a:buFont typeface="Arial" panose="020B0604020202020204" pitchFamily="34" charset="0"/>
              <a:buChar char="•"/>
              <a:defRPr sz="16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lr>
                <a:srgbClr val="00991D"/>
              </a:buClr>
              <a:buFont typeface="Arial" panose="020B0604020202020204" pitchFamily="34" charset="0"/>
              <a:buChar char="•"/>
              <a:defRPr sz="16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/>
              <a:t>Solar power – tracking system</a:t>
            </a:r>
          </a:p>
        </p:txBody>
      </p:sp>
    </p:spTree>
    <p:extLst>
      <p:ext uri="{BB962C8B-B14F-4D97-AF65-F5344CB8AC3E}">
        <p14:creationId xmlns:p14="http://schemas.microsoft.com/office/powerpoint/2010/main" val="14352269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79E075-CDBE-5DEE-F6AE-765753B8D9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7FD0F67-5C2B-9F79-837B-2AD955D336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lvl="0" indent="0" algn="just">
              <a:spcBef>
                <a:spcPts val="300"/>
              </a:spcBef>
            </a:pPr>
            <a:endParaRPr lang="en-ZA" sz="1800" b="1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spcBef>
                <a:spcPts val="300"/>
              </a:spcBef>
            </a:pPr>
            <a:r>
              <a:rPr lang="en-GB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this </a:t>
            </a:r>
            <a:r>
              <a:rPr lang="en-GB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introduction </a:t>
            </a:r>
            <a:r>
              <a:rPr lang="en-GB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learned about</a:t>
            </a:r>
            <a:r>
              <a:rPr lang="en-GB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0" lvl="0" indent="0" algn="just">
              <a:spcBef>
                <a:spcPts val="300"/>
              </a:spcBef>
            </a:pP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8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importance of mini-grids / off-grid solutions </a:t>
            </a:r>
            <a:r>
              <a:rPr lang="en-US" sz="18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“ensure access to affordable, reliable, sustainable, and modern energy for all.” – </a:t>
            </a:r>
            <a:r>
              <a:rPr lang="pt-PT" sz="18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SDGS 7;</a:t>
            </a:r>
            <a:endParaRPr lang="en-GB" sz="18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8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Benefits and challenges of integrating renewable generation;</a:t>
            </a:r>
          </a:p>
          <a:p>
            <a:pPr marL="285750" indent="-285750" algn="just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8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Some solutions to overcoming the challenges associated with wind and solar PV generation were briefly presented;</a:t>
            </a:r>
          </a:p>
          <a:p>
            <a:pPr marL="285750" indent="-285750" algn="just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8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Importance of resource assessment some relevant aspects associated with this assessment were highlighted  </a:t>
            </a:r>
            <a:r>
              <a:rPr lang="en-GB" sz="18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 further details will be presented in the upcoming units;</a:t>
            </a:r>
            <a:endParaRPr lang="en-GB" sz="18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00000"/>
              </a:lnSpc>
              <a:spcBef>
                <a:spcPts val="3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8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Generation complementarity should be also taking into account to mitigate some of the variability associated with vRES generation.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 algn="just">
              <a:spcBef>
                <a:spcPts val="300"/>
              </a:spcBef>
              <a:buFont typeface="Wingdings" panose="05000000000000000000" pitchFamily="2" charset="2"/>
              <a:buChar char="Ø"/>
            </a:pPr>
            <a:endParaRPr lang="pt-PT" sz="18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spcBef>
                <a:spcPts val="300"/>
              </a:spcBef>
            </a:pPr>
            <a:endParaRPr lang="pt-PT" sz="1800" b="1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6B8E93A-3BE1-0DE6-9D50-7CBE166B84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pt-PT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Final Notes</a:t>
            </a:r>
            <a:endParaRPr lang="en-US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2920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12AA99-4834-1689-E879-F80D00D459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6677B28-94E7-CC5E-CEBF-F733070087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98718" y="1311779"/>
            <a:ext cx="10539143" cy="4588682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400">
                <a:latin typeface="Calibri"/>
                <a:ea typeface="Calibri"/>
                <a:cs typeface="Calibri"/>
              </a:rPr>
              <a:t>This unit was developed by</a:t>
            </a:r>
            <a:r>
              <a:rPr lang="it-IT" sz="1400">
                <a:latin typeface="Calibri"/>
                <a:ea typeface="Calibri"/>
                <a:cs typeface="Calibri"/>
              </a:rPr>
              <a:t> A. Couto, J. Cardoso, T. </a:t>
            </a:r>
            <a:r>
              <a:rPr lang="it-IT" sz="1400" err="1">
                <a:latin typeface="Calibri"/>
                <a:ea typeface="Calibri"/>
                <a:cs typeface="Calibri"/>
              </a:rPr>
              <a:t>Simões</a:t>
            </a:r>
            <a:r>
              <a:rPr lang="it-IT" sz="1400">
                <a:latin typeface="Calibri"/>
                <a:ea typeface="Calibri"/>
                <a:cs typeface="Calibri"/>
              </a:rPr>
              <a:t>, P. Costa, and A. </a:t>
            </a:r>
            <a:r>
              <a:rPr lang="it-IT" sz="1400" err="1">
                <a:latin typeface="Calibri"/>
                <a:ea typeface="Calibri"/>
                <a:cs typeface="Calibri"/>
              </a:rPr>
              <a:t>Estanqueiro</a:t>
            </a:r>
            <a:r>
              <a:rPr lang="it-IT" sz="1400">
                <a:latin typeface="Calibri"/>
                <a:ea typeface="Calibri"/>
                <a:cs typeface="Calibri"/>
              </a:rPr>
              <a:t>, from LNEG</a:t>
            </a:r>
            <a:r>
              <a:rPr lang="en-US" sz="1400">
                <a:latin typeface="Calibri"/>
                <a:ea typeface="Calibri"/>
                <a:cs typeface="Calibri"/>
              </a:rPr>
              <a:t> and is based on the following resources:</a:t>
            </a:r>
          </a:p>
          <a:p>
            <a:pPr marL="571500" indent="-342900">
              <a:buFont typeface="Arial" panose="020B0604020202020204" pitchFamily="34" charset="0"/>
              <a:buChar char="•"/>
            </a:pPr>
            <a:r>
              <a:rPr lang="en-US" sz="1400" err="1">
                <a:solidFill>
                  <a:srgbClr val="404040"/>
                </a:solidFill>
                <a:latin typeface="Calibri"/>
                <a:ea typeface="Calibri"/>
                <a:cs typeface="Calibri"/>
              </a:rPr>
              <a:t>SEforALL</a:t>
            </a:r>
            <a:r>
              <a:rPr lang="en-US" sz="1400">
                <a:solidFill>
                  <a:srgbClr val="404040"/>
                </a:solidFill>
                <a:latin typeface="Calibri"/>
                <a:ea typeface="Calibri"/>
                <a:cs typeface="Calibri"/>
              </a:rPr>
              <a:t>, and </a:t>
            </a:r>
            <a:r>
              <a:rPr lang="en-US" sz="1400" err="1">
                <a:solidFill>
                  <a:srgbClr val="404040"/>
                </a:solidFill>
                <a:latin typeface="Calibri"/>
                <a:ea typeface="Calibri"/>
                <a:cs typeface="Calibri"/>
              </a:rPr>
              <a:t>BloombergNEF</a:t>
            </a:r>
            <a:r>
              <a:rPr lang="en-US" sz="1400">
                <a:solidFill>
                  <a:srgbClr val="404040"/>
                </a:solidFill>
                <a:latin typeface="Calibri"/>
                <a:ea typeface="Calibri"/>
                <a:cs typeface="Calibri"/>
              </a:rPr>
              <a:t>. (2019). State of the Global Mini-grids Market Report 2020. Report, 53(9), 1689-1699</a:t>
            </a:r>
          </a:p>
          <a:p>
            <a:pPr marL="571500" indent="-342900">
              <a:buFont typeface="Arial" panose="020B0604020202020204" pitchFamily="34" charset="0"/>
              <a:buChar char="•"/>
            </a:pPr>
            <a:r>
              <a:rPr lang="en-US" sz="1400">
                <a:solidFill>
                  <a:srgbClr val="404040"/>
                </a:solidFill>
                <a:latin typeface="Calibri"/>
                <a:ea typeface="Calibri"/>
                <a:cs typeface="Calibri"/>
              </a:rPr>
              <a:t>Couto, A., Cardoso, J., Costa, P., Simões, T., </a:t>
            </a:r>
            <a:r>
              <a:rPr lang="en-US" sz="1400" err="1">
                <a:solidFill>
                  <a:srgbClr val="404040"/>
                </a:solidFill>
                <a:latin typeface="Calibri"/>
                <a:ea typeface="Calibri"/>
                <a:cs typeface="Calibri"/>
              </a:rPr>
              <a:t>Stevanato</a:t>
            </a:r>
            <a:r>
              <a:rPr lang="en-US" sz="1400">
                <a:solidFill>
                  <a:srgbClr val="404040"/>
                </a:solidFill>
                <a:latin typeface="Calibri"/>
                <a:ea typeface="Calibri"/>
                <a:cs typeface="Calibri"/>
              </a:rPr>
              <a:t>, N., Sangiorgio, I., Mereu, R., </a:t>
            </a:r>
            <a:r>
              <a:rPr lang="en-US" sz="1400" err="1">
                <a:solidFill>
                  <a:srgbClr val="404040"/>
                </a:solidFill>
                <a:latin typeface="Calibri"/>
                <a:ea typeface="Calibri"/>
                <a:cs typeface="Calibri"/>
              </a:rPr>
              <a:t>Fioriti</a:t>
            </a:r>
            <a:r>
              <a:rPr lang="en-US" sz="1400">
                <a:solidFill>
                  <a:srgbClr val="404040"/>
                </a:solidFill>
                <a:latin typeface="Calibri"/>
                <a:ea typeface="Calibri"/>
                <a:cs typeface="Calibri"/>
              </a:rPr>
              <a:t>‬, D., &amp; Banda, S. (2022). Characterization of the electricity needs and resource assessment methodologies. </a:t>
            </a:r>
            <a:r>
              <a:rPr lang="en-US" sz="1400" i="1">
                <a:solidFill>
                  <a:srgbClr val="404040"/>
                </a:solidFill>
                <a:latin typeface="Calibri"/>
                <a:ea typeface="Calibri"/>
                <a:cs typeface="Calibri"/>
              </a:rPr>
              <a:t>LEAP-RE Project Tech. Report </a:t>
            </a:r>
            <a:r>
              <a:rPr lang="en-US" sz="1400">
                <a:solidFill>
                  <a:srgbClr val="404040"/>
                </a:solidFill>
                <a:latin typeface="Calibri"/>
                <a:ea typeface="Calibri"/>
                <a:cs typeface="Calibri"/>
              </a:rPr>
              <a:t>, 81.</a:t>
            </a:r>
          </a:p>
          <a:p>
            <a:pPr marL="571500" indent="-342900">
              <a:buFont typeface="Arial" panose="020B0604020202020204" pitchFamily="34" charset="0"/>
              <a:buChar char="•"/>
            </a:pPr>
            <a:r>
              <a:rPr lang="en-US" sz="1400">
                <a:solidFill>
                  <a:srgbClr val="404040"/>
                </a:solidFill>
                <a:latin typeface="Calibri"/>
                <a:ea typeface="Calibri"/>
                <a:cs typeface="Calibri"/>
              </a:rPr>
              <a:t>Sengupta, M., Habte, A., Wilbert, S., </a:t>
            </a:r>
            <a:r>
              <a:rPr lang="en-US" sz="1400" err="1">
                <a:solidFill>
                  <a:srgbClr val="404040"/>
                </a:solidFill>
                <a:latin typeface="Calibri"/>
                <a:ea typeface="Calibri"/>
                <a:cs typeface="Calibri"/>
              </a:rPr>
              <a:t>Gueymard</a:t>
            </a:r>
            <a:r>
              <a:rPr lang="en-US" sz="1400">
                <a:solidFill>
                  <a:srgbClr val="404040"/>
                </a:solidFill>
                <a:latin typeface="Calibri"/>
                <a:ea typeface="Calibri"/>
                <a:cs typeface="Calibri"/>
              </a:rPr>
              <a:t>, C., and Remund, J. (2021). Best Practices Handbook for the Collection and Use of Solar Resource Data for Solar Energy Applications: Third Edition. NREL/TP-5D00-77635. Retrieved from </a:t>
            </a:r>
            <a:r>
              <a:rPr lang="en-US" sz="1400">
                <a:solidFill>
                  <a:srgbClr val="404040"/>
                </a:solidFill>
                <a:latin typeface="Calibri"/>
                <a:ea typeface="Calibri"/>
                <a:cs typeface="Calibri"/>
                <a:hlinkClick r:id="rId2"/>
              </a:rPr>
              <a:t>https://www.osti.gov/servlets/purl/1778700/</a:t>
            </a:r>
            <a:endParaRPr lang="en-GB" sz="1400">
              <a:latin typeface="Calibri"/>
              <a:ea typeface="Calibri"/>
              <a:cs typeface="Calibri"/>
            </a:endParaRPr>
          </a:p>
          <a:p>
            <a:pPr marL="571500" indent="-342900">
              <a:buFont typeface="Arial" panose="020B0604020202020204" pitchFamily="34" charset="0"/>
              <a:buChar char="•"/>
            </a:pPr>
            <a:r>
              <a:rPr lang="en-US" sz="1400">
                <a:solidFill>
                  <a:srgbClr val="404040"/>
                </a:solidFill>
                <a:latin typeface="Calibri"/>
                <a:ea typeface="Calibri"/>
                <a:cs typeface="Calibri"/>
              </a:rPr>
              <a:t>USAID, African Union, and Power Africa. (2021). Unlocking </a:t>
            </a:r>
            <a:r>
              <a:rPr lang="en-US" sz="1400" err="1">
                <a:solidFill>
                  <a:srgbClr val="404040"/>
                </a:solidFill>
                <a:latin typeface="Calibri"/>
                <a:ea typeface="Calibri"/>
                <a:cs typeface="Calibri"/>
              </a:rPr>
              <a:t>Africa'S</a:t>
            </a:r>
            <a:r>
              <a:rPr lang="en-US" sz="1400">
                <a:solidFill>
                  <a:srgbClr val="404040"/>
                </a:solidFill>
                <a:latin typeface="Calibri"/>
                <a:ea typeface="Calibri"/>
                <a:cs typeface="Calibri"/>
              </a:rPr>
              <a:t> Mini-Grid Market Final Report Usaid Scaling Up Renewable Energy Program (Sure). Tech. Rep. Retrieved from </a:t>
            </a:r>
            <a:r>
              <a:rPr lang="en-US" sz="1400">
                <a:solidFill>
                  <a:srgbClr val="404040"/>
                </a:solidFill>
                <a:latin typeface="Calibri"/>
                <a:ea typeface="Calibri"/>
                <a:cs typeface="Calibri"/>
                <a:hlinkClick r:id="rId3"/>
              </a:rPr>
              <a:t>https://pdf.usaid.gov/pdf_docs/PA00X8SK.pdf</a:t>
            </a:r>
            <a:endParaRPr lang="en-GB" sz="1400">
              <a:latin typeface="Calibri"/>
              <a:ea typeface="Calibri"/>
              <a:cs typeface="Calibri"/>
            </a:endParaRPr>
          </a:p>
          <a:p>
            <a:pPr marL="571500" indent="-342900">
              <a:buFont typeface="Arial" panose="020B0604020202020204" pitchFamily="34" charset="0"/>
              <a:buChar char="•"/>
            </a:pPr>
            <a:r>
              <a:rPr lang="en-US" sz="1400">
                <a:solidFill>
                  <a:srgbClr val="404040"/>
                </a:solidFill>
                <a:latin typeface="Calibri"/>
                <a:ea typeface="Calibri"/>
                <a:cs typeface="Calibri"/>
              </a:rPr>
              <a:t>Zebra, E. I. C., van der Windt, H. J., </a:t>
            </a:r>
            <a:r>
              <a:rPr lang="en-US" sz="1400" err="1">
                <a:solidFill>
                  <a:srgbClr val="404040"/>
                </a:solidFill>
                <a:latin typeface="Calibri"/>
                <a:ea typeface="Calibri"/>
                <a:cs typeface="Calibri"/>
              </a:rPr>
              <a:t>Nhumaio</a:t>
            </a:r>
            <a:r>
              <a:rPr lang="en-US" sz="1400">
                <a:solidFill>
                  <a:srgbClr val="404040"/>
                </a:solidFill>
                <a:latin typeface="Calibri"/>
                <a:ea typeface="Calibri"/>
                <a:cs typeface="Calibri"/>
              </a:rPr>
              <a:t>, G., and Faaij, A. P. C. (2021). A review of hybrid renewable energy systems in mini-grids for off-grid electrification in developing countries. Renewable and Sustainable Energy Reviews, 144, 111036. </a:t>
            </a:r>
            <a:r>
              <a:rPr lang="en-US" sz="1400">
                <a:solidFill>
                  <a:srgbClr val="404040"/>
                </a:solidFill>
                <a:latin typeface="Calibri"/>
                <a:ea typeface="Calibri"/>
                <a:cs typeface="Calibri"/>
                <a:hlinkClick r:id="rId4"/>
              </a:rPr>
              <a:t>https://doi.org/10.1016/j.rser.2021.111036</a:t>
            </a:r>
            <a:endParaRPr lang="en-GB" sz="1400">
              <a:latin typeface="Calibri"/>
              <a:ea typeface="Calibri"/>
              <a:cs typeface="Calibri"/>
            </a:endParaRPr>
          </a:p>
          <a:p>
            <a:pPr marL="571500" indent="-342900">
              <a:buFont typeface="Arial" panose="020B0604020202020204" pitchFamily="34" charset="0"/>
              <a:buChar char="•"/>
            </a:pPr>
            <a:r>
              <a:rPr lang="en-GB" sz="1400">
                <a:latin typeface="Calibri"/>
                <a:ea typeface="Calibri"/>
                <a:cs typeface="Calibri"/>
              </a:rPr>
              <a:t>Y. Liu, S. Yu, Y. Zhu, D. Wang, and J. Liu, “</a:t>
            </a:r>
            <a:r>
              <a:rPr lang="en-GB" sz="1400" err="1">
                <a:latin typeface="Calibri"/>
                <a:ea typeface="Calibri"/>
                <a:cs typeface="Calibri"/>
              </a:rPr>
              <a:t>Modeling</a:t>
            </a:r>
            <a:r>
              <a:rPr lang="en-GB" sz="1400">
                <a:latin typeface="Calibri"/>
                <a:ea typeface="Calibri"/>
                <a:cs typeface="Calibri"/>
              </a:rPr>
              <a:t>, planning, application and management of energy systems for isolated areas: A review,” </a:t>
            </a:r>
            <a:r>
              <a:rPr lang="en-GB" sz="1400" i="1">
                <a:latin typeface="Calibri"/>
                <a:ea typeface="Calibri"/>
                <a:cs typeface="Calibri"/>
              </a:rPr>
              <a:t>Renew Sust Energ Rev</a:t>
            </a:r>
            <a:r>
              <a:rPr lang="en-GB" sz="1400">
                <a:latin typeface="Calibri"/>
                <a:ea typeface="Calibri"/>
                <a:cs typeface="Calibri"/>
              </a:rPr>
              <a:t>, vol. 82, pp. 460–470, 2018.</a:t>
            </a:r>
          </a:p>
          <a:p>
            <a:pPr marL="571500" indent="-342900">
              <a:buFont typeface="Arial" panose="020B0604020202020204" pitchFamily="34" charset="0"/>
              <a:buChar char="•"/>
            </a:pPr>
            <a:r>
              <a:rPr lang="en-GB" sz="1400">
                <a:latin typeface="Calibri"/>
                <a:ea typeface="Calibri"/>
                <a:cs typeface="Calibri"/>
              </a:rPr>
              <a:t>J. </a:t>
            </a:r>
            <a:r>
              <a:rPr lang="en-GB" sz="1400" err="1">
                <a:latin typeface="Calibri"/>
                <a:ea typeface="Calibri"/>
                <a:cs typeface="Calibri"/>
              </a:rPr>
              <a:t>Widén</a:t>
            </a:r>
            <a:r>
              <a:rPr lang="en-GB" sz="1400">
                <a:latin typeface="Calibri"/>
                <a:ea typeface="Calibri"/>
                <a:cs typeface="Calibri"/>
              </a:rPr>
              <a:t>, N. </a:t>
            </a:r>
            <a:r>
              <a:rPr lang="en-GB" sz="1400" err="1">
                <a:latin typeface="Calibri"/>
                <a:ea typeface="Calibri"/>
                <a:cs typeface="Calibri"/>
              </a:rPr>
              <a:t>Carpman</a:t>
            </a:r>
            <a:r>
              <a:rPr lang="en-GB" sz="1400">
                <a:latin typeface="Calibri"/>
                <a:ea typeface="Calibri"/>
                <a:cs typeface="Calibri"/>
              </a:rPr>
              <a:t>, V. Castellucci, D. </a:t>
            </a:r>
            <a:r>
              <a:rPr lang="en-GB" sz="1400" err="1">
                <a:latin typeface="Calibri"/>
                <a:ea typeface="Calibri"/>
                <a:cs typeface="Calibri"/>
              </a:rPr>
              <a:t>Lingfors</a:t>
            </a:r>
            <a:r>
              <a:rPr lang="en-GB" sz="1400">
                <a:latin typeface="Calibri"/>
                <a:ea typeface="Calibri"/>
                <a:cs typeface="Calibri"/>
              </a:rPr>
              <a:t>, J. Olauson, and et al., “Variability Assessment and Forecasting of Renewables: A Review for Solar, Wind, Wave and Tidal Resources,” </a:t>
            </a:r>
            <a:r>
              <a:rPr lang="en-GB" sz="1400" i="1">
                <a:latin typeface="Calibri"/>
                <a:ea typeface="Calibri"/>
                <a:cs typeface="Calibri"/>
              </a:rPr>
              <a:t>Renew. Sustain. energy Rev.</a:t>
            </a:r>
            <a:r>
              <a:rPr lang="en-GB" sz="1400">
                <a:latin typeface="Calibri"/>
                <a:ea typeface="Calibri"/>
                <a:cs typeface="Calibri"/>
              </a:rPr>
              <a:t>, vol. 44, pp. 356–375, 2015.</a:t>
            </a:r>
          </a:p>
          <a:p>
            <a:pPr marL="571500" indent="-342900">
              <a:buFont typeface="Arial" panose="020B0604020202020204" pitchFamily="34" charset="0"/>
              <a:buChar char="•"/>
            </a:pPr>
            <a:r>
              <a:rPr lang="en-US" sz="1400">
                <a:latin typeface="Calibri"/>
                <a:ea typeface="Calibri"/>
                <a:cs typeface="Calibri"/>
              </a:rPr>
              <a:t>A. </a:t>
            </a:r>
            <a:r>
              <a:rPr lang="en-US" sz="1400" err="1">
                <a:latin typeface="Calibri"/>
                <a:ea typeface="Calibri"/>
                <a:cs typeface="Calibri"/>
              </a:rPr>
              <a:t>Estanqueiro</a:t>
            </a:r>
            <a:r>
              <a:rPr lang="en-US" sz="1400">
                <a:latin typeface="Calibri"/>
                <a:ea typeface="Calibri"/>
                <a:cs typeface="Calibri"/>
              </a:rPr>
              <a:t> and A. Couto, “New electricity markets. The challenges of variable renewable energy,” in Local Electricity Markets, Z. Vale, T. Pinto, and S. Widergren, Eds. Academic Press, 2021, pp. 3–20.</a:t>
            </a:r>
          </a:p>
          <a:p>
            <a:pPr marL="228600"/>
            <a:endParaRPr lang="en-US" sz="1400">
              <a:latin typeface="Calibri"/>
              <a:ea typeface="Calibri"/>
              <a:cs typeface="Calibri"/>
            </a:endParaRPr>
          </a:p>
          <a:p>
            <a:r>
              <a:rPr lang="en-US" sz="1400">
                <a:latin typeface="Calibri"/>
                <a:ea typeface="Calibri"/>
                <a:cs typeface="Calibri"/>
              </a:rPr>
              <a:t>The research and results presented in this unit was supported within the framework of the LEAP-RE </a:t>
            </a:r>
            <a:r>
              <a:rPr lang="en-US" sz="1400" err="1">
                <a:latin typeface="Calibri"/>
                <a:ea typeface="Calibri"/>
                <a:cs typeface="Calibri"/>
              </a:rPr>
              <a:t>programme</a:t>
            </a:r>
            <a:r>
              <a:rPr lang="en-US" sz="1400">
                <a:latin typeface="Calibri"/>
                <a:ea typeface="Calibri"/>
                <a:cs typeface="Calibri"/>
              </a:rPr>
              <a:t>.</a:t>
            </a:r>
            <a:endParaRPr lang="en-US" sz="2800">
              <a:latin typeface="Calibri"/>
              <a:ea typeface="Calibri"/>
              <a:cs typeface="Calibri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B5D57C5-3E25-34B7-4E60-91E81267E5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en-US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Credits and acknowledgment</a:t>
            </a:r>
          </a:p>
        </p:txBody>
      </p:sp>
    </p:spTree>
    <p:extLst>
      <p:ext uri="{BB962C8B-B14F-4D97-AF65-F5344CB8AC3E}">
        <p14:creationId xmlns:p14="http://schemas.microsoft.com/office/powerpoint/2010/main" val="321438887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a663368-1561-4a8b-bd80-4f655cceb5cd">
      <Terms xmlns="http://schemas.microsoft.com/office/infopath/2007/PartnerControls"/>
    </lcf76f155ced4ddcb4097134ff3c332f>
    <TaxCatchAll xmlns="2a56bc72-e832-426a-b1e3-32c4417a925f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CCA731761BF654EB79EA877B5A2DDC8" ma:contentTypeVersion="20" ma:contentTypeDescription="Create a new document." ma:contentTypeScope="" ma:versionID="adda0a3891e4b035e5833099678563c5">
  <xsd:schema xmlns:xsd="http://www.w3.org/2001/XMLSchema" xmlns:xs="http://www.w3.org/2001/XMLSchema" xmlns:p="http://schemas.microsoft.com/office/2006/metadata/properties" xmlns:ns2="0a663368-1561-4a8b-bd80-4f655cceb5cd" xmlns:ns3="2a56bc72-e832-426a-b1e3-32c4417a925f" targetNamespace="http://schemas.microsoft.com/office/2006/metadata/properties" ma:root="true" ma:fieldsID="b74e7cae46124deac94fc4ce2ae31c6d" ns2:_="" ns3:_="">
    <xsd:import namespace="0a663368-1561-4a8b-bd80-4f655cceb5cd"/>
    <xsd:import namespace="2a56bc72-e832-426a-b1e3-32c4417a925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3:TaxCatchAll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a663368-1561-4a8b-bd80-4f655cceb5c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74089507-e1de-4aab-946f-150ccb8570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a56bc72-e832-426a-b1e3-32c4417a925f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ea9e9d19-9fb7-461c-9445-8e0dc63d6cea}" ma:internalName="TaxCatchAll" ma:showField="CatchAllData" ma:web="2a56bc72-e832-426a-b1e3-32c4417a925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DA2FC24-0CF4-4C00-8E71-24C9B9BA351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9120343-D254-42B8-9EF2-3B820D867983}">
  <ds:schemaRefs>
    <ds:schemaRef ds:uri="0a663368-1561-4a8b-bd80-4f655cceb5cd"/>
    <ds:schemaRef ds:uri="2a56bc72-e832-426a-b1e3-32c4417a925f"/>
    <ds:schemaRef ds:uri="5fd28c4d-1b89-4240-8414-1faca4eb983e"/>
    <ds:schemaRef ds:uri="b8768d50-797c-4a66-b910-217dd1c1b804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747B0AE2-52F0-4D30-84E2-89204F2B9F75}">
  <ds:schemaRefs>
    <ds:schemaRef ds:uri="0a663368-1561-4a8b-bd80-4f655cceb5cd"/>
    <ds:schemaRef ds:uri="2a56bc72-e832-426a-b1e3-32c4417a925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14</Slides>
  <Notes>11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Thème Office</vt:lpstr>
      <vt:lpstr>PowerPoint Presentation</vt:lpstr>
      <vt:lpstr>Lesson 1 Contents</vt:lpstr>
      <vt:lpstr>MINI-GRIDS/OFF-GRID SOLUTIONS</vt:lpstr>
      <vt:lpstr>MINI-GRIDS/OFF-GRID SOLUTIONS</vt:lpstr>
      <vt:lpstr>MINI-GRIDS/OFF-GRID SOLUTIONS</vt:lpstr>
      <vt:lpstr> USE OF RENEWABLES IN MINI-GRIDS/OFF-GRID SOLUTIONS </vt:lpstr>
      <vt:lpstr>Understanding variability of vRES - scales</vt:lpstr>
      <vt:lpstr>Understanding variability of vRES - cycles</vt:lpstr>
      <vt:lpstr>Resource assessment</vt:lpstr>
      <vt:lpstr>Resource assessment</vt:lpstr>
      <vt:lpstr>vRES generation complementarity</vt:lpstr>
      <vt:lpstr>Temporal complementarity</vt:lpstr>
      <vt:lpstr>Final Notes</vt:lpstr>
      <vt:lpstr>Credits and acknowledgment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LEAP-RE  polimi MEETING 28 july 2022</dc:title>
  <dc:creator>Giacomo Crevani</dc:creator>
  <cp:revision>44</cp:revision>
  <dcterms:created xsi:type="dcterms:W3CDTF">2022-07-26T10:10:18Z</dcterms:created>
  <dcterms:modified xsi:type="dcterms:W3CDTF">2024-09-26T11:03:39Z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0x0101003CCA731761BF654EB79EA877B5A2DDC8</vt:lpwstr>
  </property>
  <property fmtid="{D5CDD505-2E9C-101B-9397-08002B2CF9AE}" pid="3" name="MediaServiceImageTags">
    <vt:lpwstr/>
  </property>
</Properties>
</file>