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0.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1.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16"/>
  </p:notesMasterIdLst>
  <p:sldIdLst>
    <p:sldId id="256" r:id="rId5"/>
    <p:sldId id="1760" r:id="rId6"/>
    <p:sldId id="759" r:id="rId7"/>
    <p:sldId id="1745" r:id="rId8"/>
    <p:sldId id="1750" r:id="rId9"/>
    <p:sldId id="1751" r:id="rId10"/>
    <p:sldId id="1752" r:id="rId11"/>
    <p:sldId id="1753" r:id="rId12"/>
    <p:sldId id="1757" r:id="rId13"/>
    <p:sldId id="1754" r:id="rId14"/>
    <p:sldId id="1758" r:id="rId15"/>
  </p:sldIdLst>
  <p:sldSz cx="12192000" cy="6858000"/>
  <p:notesSz cx="6858000" cy="9144000"/>
  <p:embeddedFontLst>
    <p:embeddedFont>
      <p:font typeface="Rubik" panose="020B0604020202020204" charset="-79"/>
      <p:regular r:id="rId17"/>
      <p:bold r:id="rId18"/>
      <p:italic r:id="rId19"/>
      <p:boldItalic r:id="rId20"/>
    </p:embeddedFont>
    <p:embeddedFont>
      <p:font typeface="Trebuchet MS" panose="020B0603020202020204" pitchFamily="34" charset="0"/>
      <p:regular r:id="rId21"/>
      <p:bold r:id="rId22"/>
      <p:italic r:id="rId23"/>
      <p:boldItalic r:id="rId24"/>
    </p:embeddedFont>
    <p:embeddedFont>
      <p:font typeface="Verdana" panose="020B0604030504040204" pitchFamily="34" charset="0"/>
      <p:regular r:id="rId25"/>
      <p:bold r:id="rId26"/>
      <p:italic r:id="rId27"/>
      <p:boldItalic r:id="rId2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08" roundtripDataSignature="AMtx7mh27SvOscsy8giEqMa1YrFoBeFR/Q=="/>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6F83331-D19D-7BD2-D304-DA31D2C1E08E}" name="Sandra Banda" initials="SB" userId="S::sbanda@O365.strathmore.edu::5d75aa57-c954-44d9-9552-24c1b1cbe20a" providerId="AD"/>
  <p188:author id="{7A7B0855-3403-B8AD-E58A-DAC723929452}" name="Leslie Ashburner" initials="" userId="S::T0047643@wf.uct.ac.za::97703ced-4e32-457b-855d-f46e325684c4" providerId="AD"/>
  <p188:author id="{FEF3DB83-4B3A-D1BF-A7EE-BEEE8F1FDEA0}" name="Augusta Njogo" initials="AN" userId="S::anjogo@O365.strathmore.edu::fb3049aa-2105-42ab-9f0e-a5f69f2224e4"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1D"/>
    <a:srgbClr val="00BC2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3E1E02F-F1A5-A4D1-DB04-1B808ED865DE}" v="74" dt="2024-09-25T13:25:16.275"/>
  </p1510:revLst>
</p1510:revInfo>
</file>

<file path=ppt/tableStyles.xml><?xml version="1.0" encoding="utf-8"?>
<a:tblStyleLst xmlns:a="http://schemas.openxmlformats.org/drawingml/2006/main" def="{10B523D2-286A-460D-BDEE-533E220F520A}">
  <a:tblStyle styleId="{10B523D2-286A-460D-BDEE-533E220F520A}" styleName="Table_0">
    <a:wholeTbl>
      <a:tcTxStyle b="off" i="off">
        <a:font>
          <a:latin typeface="Calibri"/>
          <a:ea typeface="Calibri"/>
          <a:cs typeface="Calibri"/>
        </a:font>
        <a:schemeClr val="dk1"/>
      </a:tcTxStyle>
      <a:tcStyle>
        <a:tcBdr>
          <a:left>
            <a:ln w="12700" cap="flat" cmpd="sng">
              <a:solidFill>
                <a:schemeClr val="dk1"/>
              </a:solidFill>
              <a:prstDash val="solid"/>
              <a:round/>
              <a:headEnd type="none" w="sm" len="sm"/>
              <a:tailEnd type="none" w="sm" len="sm"/>
            </a:ln>
          </a:left>
          <a:right>
            <a:ln w="12700" cap="flat" cmpd="sng">
              <a:solidFill>
                <a:schemeClr val="dk1"/>
              </a:solidFill>
              <a:prstDash val="solid"/>
              <a:round/>
              <a:headEnd type="none" w="sm" len="sm"/>
              <a:tailEnd type="none" w="sm" len="sm"/>
            </a:ln>
          </a:right>
          <a:top>
            <a:ln w="12700" cap="flat" cmpd="sng">
              <a:solidFill>
                <a:schemeClr val="dk1"/>
              </a:solidFill>
              <a:prstDash val="solid"/>
              <a:round/>
              <a:headEnd type="none" w="sm" len="sm"/>
              <a:tailEnd type="none" w="sm" len="sm"/>
            </a:ln>
          </a:top>
          <a:bottom>
            <a:ln w="12700" cap="flat" cmpd="sng">
              <a:solidFill>
                <a:schemeClr val="dk1"/>
              </a:solidFill>
              <a:prstDash val="solid"/>
              <a:round/>
              <a:headEnd type="none" w="sm" len="sm"/>
              <a:tailEnd type="none" w="sm" len="sm"/>
            </a:ln>
          </a:bottom>
          <a:insideH>
            <a:ln w="12700" cap="flat" cmpd="sng">
              <a:solidFill>
                <a:schemeClr val="dk1"/>
              </a:solidFill>
              <a:prstDash val="solid"/>
              <a:round/>
              <a:headEnd type="none" w="sm" len="sm"/>
              <a:tailEnd type="none" w="sm" len="sm"/>
            </a:ln>
          </a:insideH>
          <a:insideV>
            <a:ln w="12700" cap="flat" cmpd="sng">
              <a:solidFill>
                <a:schemeClr val="dk1"/>
              </a:solidFill>
              <a:prstDash val="solid"/>
              <a:round/>
              <a:headEnd type="none" w="sm" len="sm"/>
              <a:tailEnd type="none" w="sm" len="sm"/>
            </a:ln>
          </a:insideV>
        </a:tcBdr>
        <a:fill>
          <a:solidFill>
            <a:srgbClr val="FFFFFF">
              <a:alpha val="0"/>
            </a:srgbClr>
          </a:solidFill>
        </a:fill>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31" autoAdjust="0"/>
    <p:restoredTop sz="71429"/>
  </p:normalViewPr>
  <p:slideViewPr>
    <p:cSldViewPr snapToGrid="0">
      <p:cViewPr varScale="1">
        <p:scale>
          <a:sx n="63" d="100"/>
          <a:sy n="63" d="100"/>
        </p:scale>
        <p:origin x="1928" y="1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font" Target="fonts/font2.fntdata"/><Relationship Id="rId26" Type="http://schemas.openxmlformats.org/officeDocument/2006/relationships/font" Target="fonts/font10.fntdata"/><Relationship Id="rId109"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font" Target="fonts/font5.fntdata"/><Relationship Id="rId112"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font" Target="fonts/font1.fntdata"/><Relationship Id="rId25" Type="http://schemas.openxmlformats.org/officeDocument/2006/relationships/font" Target="fonts/font9.fntdata"/><Relationship Id="rId108" Type="http://customschemas.google.com/relationships/presentationmetadata" Target="metadata"/><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font" Target="fonts/font4.fntdata"/><Relationship Id="rId11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8.fntdata"/><Relationship Id="rId110" Type="http://schemas.openxmlformats.org/officeDocument/2006/relationships/viewProps" Target="viewProps.xml"/><Relationship Id="rId115"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7.fntdata"/><Relationship Id="rId28" Type="http://schemas.openxmlformats.org/officeDocument/2006/relationships/font" Target="fonts/font12.fntdata"/><Relationship Id="rId114"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font" Target="fonts/font3.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6.fntdata"/><Relationship Id="rId27" Type="http://schemas.openxmlformats.org/officeDocument/2006/relationships/font" Target="fonts/font11.fntdata"/><Relationship Id="rId113" Type="http://schemas.microsoft.com/office/2016/11/relationships/changesInfo" Target="changesInfos/changesInfo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slie Ashburner" userId="S::t0047643_wf.uct.ac.za#ext#@lgi-consulting.com::8fa168fa-bb7a-460e-95bd-faa1475d6c09" providerId="AD" clId="Web-{5362997D-1FE2-1D8B-9A9E-A45116425930}"/>
    <pc:docChg chg="modSld">
      <pc:chgData name="Leslie Ashburner" userId="S::t0047643_wf.uct.ac.za#ext#@lgi-consulting.com::8fa168fa-bb7a-460e-95bd-faa1475d6c09" providerId="AD" clId="Web-{5362997D-1FE2-1D8B-9A9E-A45116425930}" dt="2024-09-19T10:48:57.956" v="34"/>
      <pc:docMkLst>
        <pc:docMk/>
      </pc:docMkLst>
      <pc:sldChg chg="modSp">
        <pc:chgData name="Leslie Ashburner" userId="S::t0047643_wf.uct.ac.za#ext#@lgi-consulting.com::8fa168fa-bb7a-460e-95bd-faa1475d6c09" providerId="AD" clId="Web-{5362997D-1FE2-1D8B-9A9E-A45116425930}" dt="2024-09-19T10:47:20.855" v="11" actId="20577"/>
        <pc:sldMkLst>
          <pc:docMk/>
          <pc:sldMk cId="0" sldId="256"/>
        </pc:sldMkLst>
        <pc:spChg chg="mod">
          <ac:chgData name="Leslie Ashburner" userId="S::t0047643_wf.uct.ac.za#ext#@lgi-consulting.com::8fa168fa-bb7a-460e-95bd-faa1475d6c09" providerId="AD" clId="Web-{5362997D-1FE2-1D8B-9A9E-A45116425930}" dt="2024-09-19T10:47:20.855" v="11" actId="20577"/>
          <ac:spMkLst>
            <pc:docMk/>
            <pc:sldMk cId="0" sldId="256"/>
            <ac:spMk id="4" creationId="{1B4B9C3C-A893-92D3-A8A8-84087C3D4B95}"/>
          </ac:spMkLst>
        </pc:spChg>
      </pc:sldChg>
      <pc:sldChg chg="delSp modSp">
        <pc:chgData name="Leslie Ashburner" userId="S::t0047643_wf.uct.ac.za#ext#@lgi-consulting.com::8fa168fa-bb7a-460e-95bd-faa1475d6c09" providerId="AD" clId="Web-{5362997D-1FE2-1D8B-9A9E-A45116425930}" dt="2024-09-19T10:48:31.251" v="31"/>
        <pc:sldMkLst>
          <pc:docMk/>
          <pc:sldMk cId="1877196754" sldId="759"/>
        </pc:sldMkLst>
        <pc:spChg chg="mod">
          <ac:chgData name="Leslie Ashburner" userId="S::t0047643_wf.uct.ac.za#ext#@lgi-consulting.com::8fa168fa-bb7a-460e-95bd-faa1475d6c09" providerId="AD" clId="Web-{5362997D-1FE2-1D8B-9A9E-A45116425930}" dt="2024-09-19T10:47:31.809" v="16" actId="20577"/>
          <ac:spMkLst>
            <pc:docMk/>
            <pc:sldMk cId="1877196754" sldId="759"/>
            <ac:spMk id="2" creationId="{12A389B4-B809-18FA-1268-0995FBAFE173}"/>
          </ac:spMkLst>
        </pc:spChg>
        <pc:spChg chg="del mod">
          <ac:chgData name="Leslie Ashburner" userId="S::t0047643_wf.uct.ac.za#ext#@lgi-consulting.com::8fa168fa-bb7a-460e-95bd-faa1475d6c09" providerId="AD" clId="Web-{5362997D-1FE2-1D8B-9A9E-A45116425930}" dt="2024-09-19T10:48:31.251" v="31"/>
          <ac:spMkLst>
            <pc:docMk/>
            <pc:sldMk cId="1877196754" sldId="759"/>
            <ac:spMk id="4" creationId="{0F5B0D3C-842A-A96E-9154-DF55486F3D06}"/>
          </ac:spMkLst>
        </pc:spChg>
      </pc:sldChg>
      <pc:sldChg chg="delSp modSp">
        <pc:chgData name="Leslie Ashburner" userId="S::t0047643_wf.uct.ac.za#ext#@lgi-consulting.com::8fa168fa-bb7a-460e-95bd-faa1475d6c09" providerId="AD" clId="Web-{5362997D-1FE2-1D8B-9A9E-A45116425930}" dt="2024-09-19T10:47:46.904" v="19"/>
        <pc:sldMkLst>
          <pc:docMk/>
          <pc:sldMk cId="4179511678" sldId="1745"/>
        </pc:sldMkLst>
        <pc:spChg chg="del mod">
          <ac:chgData name="Leslie Ashburner" userId="S::t0047643_wf.uct.ac.za#ext#@lgi-consulting.com::8fa168fa-bb7a-460e-95bd-faa1475d6c09" providerId="AD" clId="Web-{5362997D-1FE2-1D8B-9A9E-A45116425930}" dt="2024-09-19T10:47:46.904" v="19"/>
          <ac:spMkLst>
            <pc:docMk/>
            <pc:sldMk cId="4179511678" sldId="1745"/>
            <ac:spMk id="4" creationId="{0F5B0D3C-842A-A96E-9154-DF55486F3D06}"/>
          </ac:spMkLst>
        </pc:spChg>
      </pc:sldChg>
      <pc:sldChg chg="delSp">
        <pc:chgData name="Leslie Ashburner" userId="S::t0047643_wf.uct.ac.za#ext#@lgi-consulting.com::8fa168fa-bb7a-460e-95bd-faa1475d6c09" providerId="AD" clId="Web-{5362997D-1FE2-1D8B-9A9E-A45116425930}" dt="2024-09-19T10:48:46.268" v="33"/>
        <pc:sldMkLst>
          <pc:docMk/>
          <pc:sldMk cId="2130649946" sldId="1750"/>
        </pc:sldMkLst>
        <pc:spChg chg="del">
          <ac:chgData name="Leslie Ashburner" userId="S::t0047643_wf.uct.ac.za#ext#@lgi-consulting.com::8fa168fa-bb7a-460e-95bd-faa1475d6c09" providerId="AD" clId="Web-{5362997D-1FE2-1D8B-9A9E-A45116425930}" dt="2024-09-19T10:48:46.268" v="33"/>
          <ac:spMkLst>
            <pc:docMk/>
            <pc:sldMk cId="2130649946" sldId="1750"/>
            <ac:spMk id="4" creationId="{0F5B0D3C-842A-A96E-9154-DF55486F3D06}"/>
          </ac:spMkLst>
        </pc:spChg>
      </pc:sldChg>
      <pc:sldChg chg="delSp">
        <pc:chgData name="Leslie Ashburner" userId="S::t0047643_wf.uct.ac.za#ext#@lgi-consulting.com::8fa168fa-bb7a-460e-95bd-faa1475d6c09" providerId="AD" clId="Web-{5362997D-1FE2-1D8B-9A9E-A45116425930}" dt="2024-09-19T10:48:10.515" v="28"/>
        <pc:sldMkLst>
          <pc:docMk/>
          <pc:sldMk cId="3460927419" sldId="1751"/>
        </pc:sldMkLst>
        <pc:spChg chg="del">
          <ac:chgData name="Leslie Ashburner" userId="S::t0047643_wf.uct.ac.za#ext#@lgi-consulting.com::8fa168fa-bb7a-460e-95bd-faa1475d6c09" providerId="AD" clId="Web-{5362997D-1FE2-1D8B-9A9E-A45116425930}" dt="2024-09-19T10:48:10.515" v="28"/>
          <ac:spMkLst>
            <pc:docMk/>
            <pc:sldMk cId="3460927419" sldId="1751"/>
            <ac:spMk id="4" creationId="{0F5B0D3C-842A-A96E-9154-DF55486F3D06}"/>
          </ac:spMkLst>
        </pc:spChg>
      </pc:sldChg>
      <pc:sldChg chg="delSp">
        <pc:chgData name="Leslie Ashburner" userId="S::t0047643_wf.uct.ac.za#ext#@lgi-consulting.com::8fa168fa-bb7a-460e-95bd-faa1475d6c09" providerId="AD" clId="Web-{5362997D-1FE2-1D8B-9A9E-A45116425930}" dt="2024-09-19T10:48:03.624" v="27"/>
        <pc:sldMkLst>
          <pc:docMk/>
          <pc:sldMk cId="344181627" sldId="1752"/>
        </pc:sldMkLst>
        <pc:spChg chg="del">
          <ac:chgData name="Leslie Ashburner" userId="S::t0047643_wf.uct.ac.za#ext#@lgi-consulting.com::8fa168fa-bb7a-460e-95bd-faa1475d6c09" providerId="AD" clId="Web-{5362997D-1FE2-1D8B-9A9E-A45116425930}" dt="2024-09-19T10:48:03.624" v="27"/>
          <ac:spMkLst>
            <pc:docMk/>
            <pc:sldMk cId="344181627" sldId="1752"/>
            <ac:spMk id="4" creationId="{0F5B0D3C-842A-A96E-9154-DF55486F3D06}"/>
          </ac:spMkLst>
        </pc:spChg>
      </pc:sldChg>
      <pc:sldChg chg="delSp modSp">
        <pc:chgData name="Leslie Ashburner" userId="S::t0047643_wf.uct.ac.za#ext#@lgi-consulting.com::8fa168fa-bb7a-460e-95bd-faa1475d6c09" providerId="AD" clId="Web-{5362997D-1FE2-1D8B-9A9E-A45116425930}" dt="2024-09-19T10:48:01.686" v="26"/>
        <pc:sldMkLst>
          <pc:docMk/>
          <pc:sldMk cId="2318987007" sldId="1753"/>
        </pc:sldMkLst>
        <pc:spChg chg="del mod">
          <ac:chgData name="Leslie Ashburner" userId="S::t0047643_wf.uct.ac.za#ext#@lgi-consulting.com::8fa168fa-bb7a-460e-95bd-faa1475d6c09" providerId="AD" clId="Web-{5362997D-1FE2-1D8B-9A9E-A45116425930}" dt="2024-09-19T10:48:01.686" v="26"/>
          <ac:spMkLst>
            <pc:docMk/>
            <pc:sldMk cId="2318987007" sldId="1753"/>
            <ac:spMk id="4" creationId="{0F5B0D3C-842A-A96E-9154-DF55486F3D06}"/>
          </ac:spMkLst>
        </pc:spChg>
      </pc:sldChg>
      <pc:sldChg chg="delSp modSp">
        <pc:chgData name="Leslie Ashburner" userId="S::t0047643_wf.uct.ac.za#ext#@lgi-consulting.com::8fa168fa-bb7a-460e-95bd-faa1475d6c09" providerId="AD" clId="Web-{5362997D-1FE2-1D8B-9A9E-A45116425930}" dt="2024-09-19T10:47:53.592" v="22"/>
        <pc:sldMkLst>
          <pc:docMk/>
          <pc:sldMk cId="679140771" sldId="1754"/>
        </pc:sldMkLst>
        <pc:spChg chg="del mod">
          <ac:chgData name="Leslie Ashburner" userId="S::t0047643_wf.uct.ac.za#ext#@lgi-consulting.com::8fa168fa-bb7a-460e-95bd-faa1475d6c09" providerId="AD" clId="Web-{5362997D-1FE2-1D8B-9A9E-A45116425930}" dt="2024-09-19T10:47:53.592" v="22"/>
          <ac:spMkLst>
            <pc:docMk/>
            <pc:sldMk cId="679140771" sldId="1754"/>
            <ac:spMk id="4" creationId="{0F5B0D3C-842A-A96E-9154-DF55486F3D06}"/>
          </ac:spMkLst>
        </pc:spChg>
      </pc:sldChg>
      <pc:sldChg chg="delSp">
        <pc:chgData name="Leslie Ashburner" userId="S::t0047643_wf.uct.ac.za#ext#@lgi-consulting.com::8fa168fa-bb7a-460e-95bd-faa1475d6c09" providerId="AD" clId="Web-{5362997D-1FE2-1D8B-9A9E-A45116425930}" dt="2024-09-19T10:47:55.483" v="23"/>
        <pc:sldMkLst>
          <pc:docMk/>
          <pc:sldMk cId="2060866994" sldId="1757"/>
        </pc:sldMkLst>
        <pc:spChg chg="del">
          <ac:chgData name="Leslie Ashburner" userId="S::t0047643_wf.uct.ac.za#ext#@lgi-consulting.com::8fa168fa-bb7a-460e-95bd-faa1475d6c09" providerId="AD" clId="Web-{5362997D-1FE2-1D8B-9A9E-A45116425930}" dt="2024-09-19T10:47:55.483" v="23"/>
          <ac:spMkLst>
            <pc:docMk/>
            <pc:sldMk cId="2060866994" sldId="1757"/>
            <ac:spMk id="4" creationId="{0F5B0D3C-842A-A96E-9154-DF55486F3D06}"/>
          </ac:spMkLst>
        </pc:spChg>
      </pc:sldChg>
      <pc:sldChg chg="delSp">
        <pc:chgData name="Leslie Ashburner" userId="S::t0047643_wf.uct.ac.za#ext#@lgi-consulting.com::8fa168fa-bb7a-460e-95bd-faa1475d6c09" providerId="AD" clId="Web-{5362997D-1FE2-1D8B-9A9E-A45116425930}" dt="2024-09-19T10:48:57.956" v="34"/>
        <pc:sldMkLst>
          <pc:docMk/>
          <pc:sldMk cId="2949511760" sldId="1758"/>
        </pc:sldMkLst>
        <pc:spChg chg="del">
          <ac:chgData name="Leslie Ashburner" userId="S::t0047643_wf.uct.ac.za#ext#@lgi-consulting.com::8fa168fa-bb7a-460e-95bd-faa1475d6c09" providerId="AD" clId="Web-{5362997D-1FE2-1D8B-9A9E-A45116425930}" dt="2024-09-19T10:48:57.956" v="34"/>
          <ac:spMkLst>
            <pc:docMk/>
            <pc:sldMk cId="2949511760" sldId="1758"/>
            <ac:spMk id="4" creationId="{0F5B0D3C-842A-A96E-9154-DF55486F3D06}"/>
          </ac:spMkLst>
        </pc:spChg>
      </pc:sldChg>
      <pc:sldChg chg="delSp modSp">
        <pc:chgData name="Leslie Ashburner" userId="S::t0047643_wf.uct.ac.za#ext#@lgi-consulting.com::8fa168fa-bb7a-460e-95bd-faa1475d6c09" providerId="AD" clId="Web-{5362997D-1FE2-1D8B-9A9E-A45116425930}" dt="2024-09-19T10:48:36.361" v="32"/>
        <pc:sldMkLst>
          <pc:docMk/>
          <pc:sldMk cId="1145831939" sldId="1760"/>
        </pc:sldMkLst>
        <pc:spChg chg="mod">
          <ac:chgData name="Leslie Ashburner" userId="S::t0047643_wf.uct.ac.za#ext#@lgi-consulting.com::8fa168fa-bb7a-460e-95bd-faa1475d6c09" providerId="AD" clId="Web-{5362997D-1FE2-1D8B-9A9E-A45116425930}" dt="2024-09-19T10:47:25.059" v="15" actId="20577"/>
          <ac:spMkLst>
            <pc:docMk/>
            <pc:sldMk cId="1145831939" sldId="1760"/>
            <ac:spMk id="2" creationId="{12A389B4-B809-18FA-1268-0995FBAFE173}"/>
          </ac:spMkLst>
        </pc:spChg>
        <pc:spChg chg="del">
          <ac:chgData name="Leslie Ashburner" userId="S::t0047643_wf.uct.ac.za#ext#@lgi-consulting.com::8fa168fa-bb7a-460e-95bd-faa1475d6c09" providerId="AD" clId="Web-{5362997D-1FE2-1D8B-9A9E-A45116425930}" dt="2024-09-19T10:48:36.361" v="32"/>
          <ac:spMkLst>
            <pc:docMk/>
            <pc:sldMk cId="1145831939" sldId="1760"/>
            <ac:spMk id="4" creationId="{0F5B0D3C-842A-A96E-9154-DF55486F3D06}"/>
          </ac:spMkLst>
        </pc:spChg>
      </pc:sldChg>
    </pc:docChg>
  </pc:docChgLst>
  <pc:docChgLst>
    <pc:chgData name="Leslie Ashburner" userId="S::t0047643_wf.uct.ac.za#ext#@lgi-consulting.com::8fa168fa-bb7a-460e-95bd-faa1475d6c09" providerId="AD" clId="Web-{43E1E02F-F1A5-A4D1-DB04-1B808ED865DE}"/>
    <pc:docChg chg="modSld">
      <pc:chgData name="Leslie Ashburner" userId="S::t0047643_wf.uct.ac.za#ext#@lgi-consulting.com::8fa168fa-bb7a-460e-95bd-faa1475d6c09" providerId="AD" clId="Web-{43E1E02F-F1A5-A4D1-DB04-1B808ED865DE}" dt="2024-09-25T13:25:16.275" v="42" actId="20577"/>
      <pc:docMkLst>
        <pc:docMk/>
      </pc:docMkLst>
      <pc:sldChg chg="modSp">
        <pc:chgData name="Leslie Ashburner" userId="S::t0047643_wf.uct.ac.za#ext#@lgi-consulting.com::8fa168fa-bb7a-460e-95bd-faa1475d6c09" providerId="AD" clId="Web-{43E1E02F-F1A5-A4D1-DB04-1B808ED865DE}" dt="2024-09-25T13:23:08.381" v="0" actId="1076"/>
        <pc:sldMkLst>
          <pc:docMk/>
          <pc:sldMk cId="0" sldId="256"/>
        </pc:sldMkLst>
        <pc:picChg chg="mod">
          <ac:chgData name="Leslie Ashburner" userId="S::t0047643_wf.uct.ac.za#ext#@lgi-consulting.com::8fa168fa-bb7a-460e-95bd-faa1475d6c09" providerId="AD" clId="Web-{43E1E02F-F1A5-A4D1-DB04-1B808ED865DE}" dt="2024-09-25T13:23:08.381" v="0" actId="1076"/>
          <ac:picMkLst>
            <pc:docMk/>
            <pc:sldMk cId="0" sldId="256"/>
            <ac:picMk id="2" creationId="{86A8F018-19A2-6805-FA29-2660B1B44AD3}"/>
          </ac:picMkLst>
        </pc:picChg>
      </pc:sldChg>
      <pc:sldChg chg="modSp">
        <pc:chgData name="Leslie Ashburner" userId="S::t0047643_wf.uct.ac.za#ext#@lgi-consulting.com::8fa168fa-bb7a-460e-95bd-faa1475d6c09" providerId="AD" clId="Web-{43E1E02F-F1A5-A4D1-DB04-1B808ED865DE}" dt="2024-09-25T13:24:18.820" v="5" actId="20577"/>
        <pc:sldMkLst>
          <pc:docMk/>
          <pc:sldMk cId="3460927419" sldId="1751"/>
        </pc:sldMkLst>
        <pc:spChg chg="mod">
          <ac:chgData name="Leslie Ashburner" userId="S::t0047643_wf.uct.ac.za#ext#@lgi-consulting.com::8fa168fa-bb7a-460e-95bd-faa1475d6c09" providerId="AD" clId="Web-{43E1E02F-F1A5-A4D1-DB04-1B808ED865DE}" dt="2024-09-25T13:24:18.820" v="5" actId="20577"/>
          <ac:spMkLst>
            <pc:docMk/>
            <pc:sldMk cId="3460927419" sldId="1751"/>
            <ac:spMk id="5" creationId="{F58B4A13-BD50-22F4-CDBA-D0CBAF5E73C9}"/>
          </ac:spMkLst>
        </pc:spChg>
      </pc:sldChg>
      <pc:sldChg chg="modSp">
        <pc:chgData name="Leslie Ashburner" userId="S::t0047643_wf.uct.ac.za#ext#@lgi-consulting.com::8fa168fa-bb7a-460e-95bd-faa1475d6c09" providerId="AD" clId="Web-{43E1E02F-F1A5-A4D1-DB04-1B808ED865DE}" dt="2024-09-25T13:24:24.804" v="6" actId="14100"/>
        <pc:sldMkLst>
          <pc:docMk/>
          <pc:sldMk cId="344181627" sldId="1752"/>
        </pc:sldMkLst>
        <pc:picChg chg="mod">
          <ac:chgData name="Leslie Ashburner" userId="S::t0047643_wf.uct.ac.za#ext#@lgi-consulting.com::8fa168fa-bb7a-460e-95bd-faa1475d6c09" providerId="AD" clId="Web-{43E1E02F-F1A5-A4D1-DB04-1B808ED865DE}" dt="2024-09-25T13:24:24.804" v="6" actId="14100"/>
          <ac:picMkLst>
            <pc:docMk/>
            <pc:sldMk cId="344181627" sldId="1752"/>
            <ac:picMk id="2050" creationId="{E1D18E9E-AE8A-538D-C025-0B3BC7AB1676}"/>
          </ac:picMkLst>
        </pc:picChg>
      </pc:sldChg>
      <pc:sldChg chg="modSp">
        <pc:chgData name="Leslie Ashburner" userId="S::t0047643_wf.uct.ac.za#ext#@lgi-consulting.com::8fa168fa-bb7a-460e-95bd-faa1475d6c09" providerId="AD" clId="Web-{43E1E02F-F1A5-A4D1-DB04-1B808ED865DE}" dt="2024-09-25T13:25:16.275" v="42" actId="20577"/>
        <pc:sldMkLst>
          <pc:docMk/>
          <pc:sldMk cId="1145831939" sldId="1760"/>
        </pc:sldMkLst>
        <pc:spChg chg="mod">
          <ac:chgData name="Leslie Ashburner" userId="S::t0047643_wf.uct.ac.za#ext#@lgi-consulting.com::8fa168fa-bb7a-460e-95bd-faa1475d6c09" providerId="AD" clId="Web-{43E1E02F-F1A5-A4D1-DB04-1B808ED865DE}" dt="2024-09-25T13:25:16.275" v="42" actId="20577"/>
          <ac:spMkLst>
            <pc:docMk/>
            <pc:sldMk cId="1145831939" sldId="1760"/>
            <ac:spMk id="6" creationId="{00B37629-F216-5B67-069E-8F69A4C26FCB}"/>
          </ac:spMkLst>
        </pc:sp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_rels/data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svg"/><Relationship Id="rId1" Type="http://schemas.openxmlformats.org/officeDocument/2006/relationships/image" Target="../media/image22.png"/><Relationship Id="rId6" Type="http://schemas.openxmlformats.org/officeDocument/2006/relationships/image" Target="../media/image27.svg"/><Relationship Id="rId5" Type="http://schemas.openxmlformats.org/officeDocument/2006/relationships/image" Target="../media/image26.png"/><Relationship Id="rId4" Type="http://schemas.openxmlformats.org/officeDocument/2006/relationships/image" Target="../media/image25.svg"/></Relationships>
</file>

<file path=ppt/diagrams/_rels/data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svg"/><Relationship Id="rId1" Type="http://schemas.openxmlformats.org/officeDocument/2006/relationships/image" Target="../media/image28.png"/><Relationship Id="rId6" Type="http://schemas.openxmlformats.org/officeDocument/2006/relationships/image" Target="../media/image33.svg"/><Relationship Id="rId5" Type="http://schemas.openxmlformats.org/officeDocument/2006/relationships/image" Target="../media/image32.png"/><Relationship Id="rId4" Type="http://schemas.openxmlformats.org/officeDocument/2006/relationships/image" Target="../media/image31.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_rels/drawing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svg"/><Relationship Id="rId1" Type="http://schemas.openxmlformats.org/officeDocument/2006/relationships/image" Target="../media/image22.png"/><Relationship Id="rId6" Type="http://schemas.openxmlformats.org/officeDocument/2006/relationships/image" Target="../media/image27.svg"/><Relationship Id="rId5" Type="http://schemas.openxmlformats.org/officeDocument/2006/relationships/image" Target="../media/image26.png"/><Relationship Id="rId4" Type="http://schemas.openxmlformats.org/officeDocument/2006/relationships/image" Target="../media/image25.svg"/></Relationships>
</file>

<file path=ppt/diagrams/_rels/drawing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svg"/><Relationship Id="rId1" Type="http://schemas.openxmlformats.org/officeDocument/2006/relationships/image" Target="../media/image28.png"/><Relationship Id="rId6" Type="http://schemas.openxmlformats.org/officeDocument/2006/relationships/image" Target="../media/image33.svg"/><Relationship Id="rId5" Type="http://schemas.openxmlformats.org/officeDocument/2006/relationships/image" Target="../media/image32.png"/><Relationship Id="rId4" Type="http://schemas.openxmlformats.org/officeDocument/2006/relationships/image" Target="../media/image31.sv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8B302B7-4E50-4590-A6A9-16BDE0D3BCD7}" type="doc">
      <dgm:prSet loTypeId="urn:microsoft.com/office/officeart/2005/8/layout/vList4" loCatId="list" qsTypeId="urn:microsoft.com/office/officeart/2005/8/quickstyle/simple1" qsCatId="simple" csTypeId="urn:microsoft.com/office/officeart/2005/8/colors/colorful5" csCatId="colorful" phldr="1"/>
      <dgm:spPr/>
      <dgm:t>
        <a:bodyPr/>
        <a:lstStyle/>
        <a:p>
          <a:endParaRPr lang="en-GB"/>
        </a:p>
      </dgm:t>
    </dgm:pt>
    <dgm:pt modelId="{84DD6DF8-E618-4A62-B52B-9D32AE18B2FF}">
      <dgm:prSet phldrT="[Text]"/>
      <dgm:spPr/>
      <dgm:t>
        <a:bodyPr/>
        <a:lstStyle/>
        <a:p>
          <a:r>
            <a:rPr lang="en-GB" b="0" i="0" u="none" dirty="0"/>
            <a:t>Importance of data in energy planning and challenges in developing countries.</a:t>
          </a:r>
          <a:br>
            <a:rPr lang="en-GB" b="0" i="0" u="none" dirty="0"/>
          </a:br>
          <a:endParaRPr lang="en-GB" dirty="0"/>
        </a:p>
      </dgm:t>
    </dgm:pt>
    <dgm:pt modelId="{3E5BE422-A337-4E6F-98DD-457F77FA55AE}" type="parTrans" cxnId="{D80CA649-5A45-45F5-BEA0-7F08FCD29CD1}">
      <dgm:prSet/>
      <dgm:spPr/>
      <dgm:t>
        <a:bodyPr/>
        <a:lstStyle/>
        <a:p>
          <a:endParaRPr lang="en-GB"/>
        </a:p>
      </dgm:t>
    </dgm:pt>
    <dgm:pt modelId="{6AA429F7-A89A-46EC-9FDA-D4CCC40BE233}" type="sibTrans" cxnId="{D80CA649-5A45-45F5-BEA0-7F08FCD29CD1}">
      <dgm:prSet/>
      <dgm:spPr/>
      <dgm:t>
        <a:bodyPr/>
        <a:lstStyle/>
        <a:p>
          <a:endParaRPr lang="en-GB"/>
        </a:p>
      </dgm:t>
    </dgm:pt>
    <dgm:pt modelId="{A17C2110-81FA-4171-8C09-D751E694424F}">
      <dgm:prSet phldrT="[Text]"/>
      <dgm:spPr/>
      <dgm:t>
        <a:bodyPr/>
        <a:lstStyle/>
        <a:p>
          <a:r>
            <a:rPr lang="en-GB" b="0" i="0" u="none" dirty="0"/>
            <a:t>Fundamental concepts of data collection and analysis.</a:t>
          </a:r>
          <a:br>
            <a:rPr lang="en-GB" b="0" i="0" u="none" dirty="0"/>
          </a:br>
          <a:endParaRPr lang="en-GB" dirty="0"/>
        </a:p>
      </dgm:t>
    </dgm:pt>
    <dgm:pt modelId="{6DF7B391-2BFF-46E8-875D-4F641CD5E95D}" type="parTrans" cxnId="{1BDB0048-402A-414F-87F6-F6EDE2ADE866}">
      <dgm:prSet/>
      <dgm:spPr/>
      <dgm:t>
        <a:bodyPr/>
        <a:lstStyle/>
        <a:p>
          <a:endParaRPr lang="en-GB"/>
        </a:p>
      </dgm:t>
    </dgm:pt>
    <dgm:pt modelId="{05C62DD1-69E3-4013-8452-D438182502D9}" type="sibTrans" cxnId="{1BDB0048-402A-414F-87F6-F6EDE2ADE866}">
      <dgm:prSet/>
      <dgm:spPr/>
      <dgm:t>
        <a:bodyPr/>
        <a:lstStyle/>
        <a:p>
          <a:endParaRPr lang="en-GB"/>
        </a:p>
      </dgm:t>
    </dgm:pt>
    <dgm:pt modelId="{FA0EA0C8-3C16-4EE4-887B-A4EAA7FC28C4}">
      <dgm:prSet phldrT="[Text]"/>
      <dgm:spPr/>
      <dgm:t>
        <a:bodyPr/>
        <a:lstStyle/>
        <a:p>
          <a:r>
            <a:rPr lang="en-GB" b="0" i="0" u="none" dirty="0"/>
            <a:t>Different types of data and their relevance to energy planning.</a:t>
          </a:r>
          <a:br>
            <a:rPr lang="en-GB" b="0" i="0" u="none" dirty="0"/>
          </a:br>
          <a:endParaRPr lang="en-GB" dirty="0"/>
        </a:p>
      </dgm:t>
    </dgm:pt>
    <dgm:pt modelId="{AF2A57B8-F725-4559-85C3-20D16C5EDBF0}" type="parTrans" cxnId="{10699F05-A75B-4AAD-85A3-A1F03D8B008E}">
      <dgm:prSet/>
      <dgm:spPr/>
      <dgm:t>
        <a:bodyPr/>
        <a:lstStyle/>
        <a:p>
          <a:endParaRPr lang="en-GB"/>
        </a:p>
      </dgm:t>
    </dgm:pt>
    <dgm:pt modelId="{387C5575-A869-4A9D-9AC4-2495101B8ECD}" type="sibTrans" cxnId="{10699F05-A75B-4AAD-85A3-A1F03D8B008E}">
      <dgm:prSet/>
      <dgm:spPr/>
      <dgm:t>
        <a:bodyPr/>
        <a:lstStyle/>
        <a:p>
          <a:endParaRPr lang="en-GB"/>
        </a:p>
      </dgm:t>
    </dgm:pt>
    <dgm:pt modelId="{F5CBB9DE-2CD9-48FC-9722-B76A4721D0AF}">
      <dgm:prSet phldrT="[Text]"/>
      <dgm:spPr/>
      <dgm:t>
        <a:bodyPr/>
        <a:lstStyle/>
        <a:p>
          <a:r>
            <a:rPr lang="en-GB" b="0" i="0" u="none"/>
            <a:t>Introduction </a:t>
          </a:r>
          <a:r>
            <a:rPr lang="en-GB" b="0" i="0" u="none" dirty="0"/>
            <a:t>to ethical considerations in data collection in developing countries.</a:t>
          </a:r>
          <a:endParaRPr lang="en-GB" dirty="0"/>
        </a:p>
      </dgm:t>
    </dgm:pt>
    <dgm:pt modelId="{B0CA2D36-23A8-4A61-B306-AD846DD38FDA}" type="parTrans" cxnId="{FAC83FEA-0D6D-4691-A2B2-084A99C97709}">
      <dgm:prSet/>
      <dgm:spPr/>
      <dgm:t>
        <a:bodyPr/>
        <a:lstStyle/>
        <a:p>
          <a:endParaRPr lang="en-GB"/>
        </a:p>
      </dgm:t>
    </dgm:pt>
    <dgm:pt modelId="{1B50BBD6-3DC2-4E0D-B4FA-EDF28A93726B}" type="sibTrans" cxnId="{FAC83FEA-0D6D-4691-A2B2-084A99C97709}">
      <dgm:prSet/>
      <dgm:spPr/>
      <dgm:t>
        <a:bodyPr/>
        <a:lstStyle/>
        <a:p>
          <a:endParaRPr lang="en-GB"/>
        </a:p>
      </dgm:t>
    </dgm:pt>
    <dgm:pt modelId="{0ECFFD9C-95F5-4D99-8319-A2D5859CE41C}" type="pres">
      <dgm:prSet presAssocID="{68B302B7-4E50-4590-A6A9-16BDE0D3BCD7}" presName="linear" presStyleCnt="0">
        <dgm:presLayoutVars>
          <dgm:dir/>
          <dgm:resizeHandles val="exact"/>
        </dgm:presLayoutVars>
      </dgm:prSet>
      <dgm:spPr/>
    </dgm:pt>
    <dgm:pt modelId="{6BF795CB-78B2-4BB6-AC5E-9992B5CF137A}" type="pres">
      <dgm:prSet presAssocID="{84DD6DF8-E618-4A62-B52B-9D32AE18B2FF}" presName="comp" presStyleCnt="0"/>
      <dgm:spPr/>
    </dgm:pt>
    <dgm:pt modelId="{D9837841-3E8E-48A2-AEB9-5DA2ABD7608E}" type="pres">
      <dgm:prSet presAssocID="{84DD6DF8-E618-4A62-B52B-9D32AE18B2FF}" presName="box" presStyleLbl="node1" presStyleIdx="0" presStyleCnt="4"/>
      <dgm:spPr/>
    </dgm:pt>
    <dgm:pt modelId="{9F5822B3-6DE3-40BF-A567-03A1669D88C8}" type="pres">
      <dgm:prSet presAssocID="{84DD6DF8-E618-4A62-B52B-9D32AE18B2FF}" presName="img" presStyleLbl="fgImgPlac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t="-38000" b="-38000"/>
          </a:stretch>
        </a:blipFill>
      </dgm:spPr>
      <dgm:extLst>
        <a:ext uri="{E40237B7-FDA0-4F09-8148-C483321AD2D9}">
          <dgm14:cNvPr xmlns:dgm14="http://schemas.microsoft.com/office/drawing/2010/diagram" id="0" name="" descr="Gantt Chart with solid fill"/>
        </a:ext>
      </dgm:extLst>
    </dgm:pt>
    <dgm:pt modelId="{70787CF5-7CBF-449B-841B-A349B4031D95}" type="pres">
      <dgm:prSet presAssocID="{84DD6DF8-E618-4A62-B52B-9D32AE18B2FF}" presName="text" presStyleLbl="node1" presStyleIdx="0" presStyleCnt="4">
        <dgm:presLayoutVars>
          <dgm:bulletEnabled val="1"/>
        </dgm:presLayoutVars>
      </dgm:prSet>
      <dgm:spPr/>
    </dgm:pt>
    <dgm:pt modelId="{B18A1CCF-CB07-4BC6-810D-6CC358B5456B}" type="pres">
      <dgm:prSet presAssocID="{6AA429F7-A89A-46EC-9FDA-D4CCC40BE233}" presName="spacer" presStyleCnt="0"/>
      <dgm:spPr/>
    </dgm:pt>
    <dgm:pt modelId="{AE38329B-B4E3-4E1E-B6B2-250804E41FE4}" type="pres">
      <dgm:prSet presAssocID="{A17C2110-81FA-4171-8C09-D751E694424F}" presName="comp" presStyleCnt="0"/>
      <dgm:spPr/>
    </dgm:pt>
    <dgm:pt modelId="{7CADD47B-488C-4275-AE1F-2F3E11E4A867}" type="pres">
      <dgm:prSet presAssocID="{A17C2110-81FA-4171-8C09-D751E694424F}" presName="box" presStyleLbl="node1" presStyleIdx="1" presStyleCnt="4"/>
      <dgm:spPr/>
    </dgm:pt>
    <dgm:pt modelId="{2F79C0F0-CA21-458E-9997-E60176F70CE8}" type="pres">
      <dgm:prSet presAssocID="{A17C2110-81FA-4171-8C09-D751E694424F}" presName="img" presStyleLbl="fgImgPlace1" presStyleIdx="1" presStyleCnt="4"/>
      <dgm:spPr>
        <a:blipFill>
          <a:blip xmlns:r="http://schemas.openxmlformats.org/officeDocument/2006/relationships" r:embed="rId3">
            <a:extLst>
              <a:ext uri="{96DAC541-7B7A-43D3-8B79-37D633B846F1}">
                <asvg:svgBlip xmlns:asvg="http://schemas.microsoft.com/office/drawing/2016/SVG/main" r:embed="rId4"/>
              </a:ext>
            </a:extLst>
          </a:blip>
          <a:srcRect/>
          <a:stretch>
            <a:fillRect t="-38000" b="-38000"/>
          </a:stretch>
        </a:blipFill>
      </dgm:spPr>
      <dgm:extLst>
        <a:ext uri="{E40237B7-FDA0-4F09-8148-C483321AD2D9}">
          <dgm14:cNvPr xmlns:dgm14="http://schemas.microsoft.com/office/drawing/2010/diagram" id="0" name="" descr="Statistics with solid fill"/>
        </a:ext>
      </dgm:extLst>
    </dgm:pt>
    <dgm:pt modelId="{EE89D569-5337-402C-ABBD-C0512AECDDBD}" type="pres">
      <dgm:prSet presAssocID="{A17C2110-81FA-4171-8C09-D751E694424F}" presName="text" presStyleLbl="node1" presStyleIdx="1" presStyleCnt="4">
        <dgm:presLayoutVars>
          <dgm:bulletEnabled val="1"/>
        </dgm:presLayoutVars>
      </dgm:prSet>
      <dgm:spPr/>
    </dgm:pt>
    <dgm:pt modelId="{D0C9ACF4-261B-4886-B251-1651155A5B73}" type="pres">
      <dgm:prSet presAssocID="{05C62DD1-69E3-4013-8452-D438182502D9}" presName="spacer" presStyleCnt="0"/>
      <dgm:spPr/>
    </dgm:pt>
    <dgm:pt modelId="{DE19DF96-961C-4C3D-8113-6B48CBE1E375}" type="pres">
      <dgm:prSet presAssocID="{FA0EA0C8-3C16-4EE4-887B-A4EAA7FC28C4}" presName="comp" presStyleCnt="0"/>
      <dgm:spPr/>
    </dgm:pt>
    <dgm:pt modelId="{E4E59A13-F78E-4388-9574-5FFBEF857EC7}" type="pres">
      <dgm:prSet presAssocID="{FA0EA0C8-3C16-4EE4-887B-A4EAA7FC28C4}" presName="box" presStyleLbl="node1" presStyleIdx="2" presStyleCnt="4"/>
      <dgm:spPr/>
    </dgm:pt>
    <dgm:pt modelId="{698C6832-7C2E-461B-9205-B1F7C15F31E2}" type="pres">
      <dgm:prSet presAssocID="{FA0EA0C8-3C16-4EE4-887B-A4EAA7FC28C4}" presName="img" presStyleLbl="fgImgPlace1" presStyleIdx="2" presStyleCnt="4"/>
      <dgm:spPr>
        <a:blipFill>
          <a:blip xmlns:r="http://schemas.openxmlformats.org/officeDocument/2006/relationships" r:embed="rId5">
            <a:extLst>
              <a:ext uri="{96DAC541-7B7A-43D3-8B79-37D633B846F1}">
                <asvg:svgBlip xmlns:asvg="http://schemas.microsoft.com/office/drawing/2016/SVG/main" r:embed="rId6"/>
              </a:ext>
            </a:extLst>
          </a:blip>
          <a:srcRect/>
          <a:stretch>
            <a:fillRect t="-38000" b="-38000"/>
          </a:stretch>
        </a:blipFill>
      </dgm:spPr>
      <dgm:extLst>
        <a:ext uri="{E40237B7-FDA0-4F09-8148-C483321AD2D9}">
          <dgm14:cNvPr xmlns:dgm14="http://schemas.microsoft.com/office/drawing/2010/diagram" id="0" name="" descr="Pie chart outline"/>
        </a:ext>
      </dgm:extLst>
    </dgm:pt>
    <dgm:pt modelId="{46FCA171-07C9-49FB-8442-CB2C82DAEC66}" type="pres">
      <dgm:prSet presAssocID="{FA0EA0C8-3C16-4EE4-887B-A4EAA7FC28C4}" presName="text" presStyleLbl="node1" presStyleIdx="2" presStyleCnt="4">
        <dgm:presLayoutVars>
          <dgm:bulletEnabled val="1"/>
        </dgm:presLayoutVars>
      </dgm:prSet>
      <dgm:spPr/>
    </dgm:pt>
    <dgm:pt modelId="{F3A49474-1D9C-413C-A297-05E0B9D071C2}" type="pres">
      <dgm:prSet presAssocID="{387C5575-A869-4A9D-9AC4-2495101B8ECD}" presName="spacer" presStyleCnt="0"/>
      <dgm:spPr/>
    </dgm:pt>
    <dgm:pt modelId="{92F48208-8E3E-43C4-8768-DFFC751AE60F}" type="pres">
      <dgm:prSet presAssocID="{F5CBB9DE-2CD9-48FC-9722-B76A4721D0AF}" presName="comp" presStyleCnt="0"/>
      <dgm:spPr/>
    </dgm:pt>
    <dgm:pt modelId="{DD510F42-5130-49FD-A830-AFCA97289F0A}" type="pres">
      <dgm:prSet presAssocID="{F5CBB9DE-2CD9-48FC-9722-B76A4721D0AF}" presName="box" presStyleLbl="node1" presStyleIdx="3" presStyleCnt="4"/>
      <dgm:spPr/>
    </dgm:pt>
    <dgm:pt modelId="{40DDBE9E-7322-425C-A886-B4907EAFB2A4}" type="pres">
      <dgm:prSet presAssocID="{F5CBB9DE-2CD9-48FC-9722-B76A4721D0AF}" presName="img" presStyleLbl="fgImgPlace1" presStyleIdx="3" presStyleCnt="4"/>
      <dgm:spPr>
        <a:blipFill>
          <a:blip xmlns:r="http://schemas.openxmlformats.org/officeDocument/2006/relationships" r:embed="rId7">
            <a:extLst>
              <a:ext uri="{96DAC541-7B7A-43D3-8B79-37D633B846F1}">
                <asvg:svgBlip xmlns:asvg="http://schemas.microsoft.com/office/drawing/2016/SVG/main" r:embed="rId8"/>
              </a:ext>
            </a:extLst>
          </a:blip>
          <a:srcRect/>
          <a:stretch>
            <a:fillRect t="-38000" b="-38000"/>
          </a:stretch>
        </a:blipFill>
      </dgm:spPr>
      <dgm:extLst>
        <a:ext uri="{E40237B7-FDA0-4F09-8148-C483321AD2D9}">
          <dgm14:cNvPr xmlns:dgm14="http://schemas.microsoft.com/office/drawing/2010/diagram" id="0" name="" descr="Universal access outline"/>
        </a:ext>
      </dgm:extLst>
    </dgm:pt>
    <dgm:pt modelId="{35420A98-5DD9-4E40-99F0-A863178B31F0}" type="pres">
      <dgm:prSet presAssocID="{F5CBB9DE-2CD9-48FC-9722-B76A4721D0AF}" presName="text" presStyleLbl="node1" presStyleIdx="3" presStyleCnt="4">
        <dgm:presLayoutVars>
          <dgm:bulletEnabled val="1"/>
        </dgm:presLayoutVars>
      </dgm:prSet>
      <dgm:spPr/>
    </dgm:pt>
  </dgm:ptLst>
  <dgm:cxnLst>
    <dgm:cxn modelId="{EDF12C04-3AA8-4C07-A52A-323E5D245643}" type="presOf" srcId="{A17C2110-81FA-4171-8C09-D751E694424F}" destId="{7CADD47B-488C-4275-AE1F-2F3E11E4A867}" srcOrd="0" destOrd="0" presId="urn:microsoft.com/office/officeart/2005/8/layout/vList4"/>
    <dgm:cxn modelId="{10699F05-A75B-4AAD-85A3-A1F03D8B008E}" srcId="{68B302B7-4E50-4590-A6A9-16BDE0D3BCD7}" destId="{FA0EA0C8-3C16-4EE4-887B-A4EAA7FC28C4}" srcOrd="2" destOrd="0" parTransId="{AF2A57B8-F725-4559-85C3-20D16C5EDBF0}" sibTransId="{387C5575-A869-4A9D-9AC4-2495101B8ECD}"/>
    <dgm:cxn modelId="{CF956532-7A32-4B5D-875E-62F55DB9B54B}" type="presOf" srcId="{84DD6DF8-E618-4A62-B52B-9D32AE18B2FF}" destId="{70787CF5-7CBF-449B-841B-A349B4031D95}" srcOrd="1" destOrd="0" presId="urn:microsoft.com/office/officeart/2005/8/layout/vList4"/>
    <dgm:cxn modelId="{8DEC295D-8918-408B-842B-342E96BF2459}" type="presOf" srcId="{A17C2110-81FA-4171-8C09-D751E694424F}" destId="{EE89D569-5337-402C-ABBD-C0512AECDDBD}" srcOrd="1" destOrd="0" presId="urn:microsoft.com/office/officeart/2005/8/layout/vList4"/>
    <dgm:cxn modelId="{C87F7561-5E6A-417F-B416-436350F61435}" type="presOf" srcId="{FA0EA0C8-3C16-4EE4-887B-A4EAA7FC28C4}" destId="{E4E59A13-F78E-4388-9574-5FFBEF857EC7}" srcOrd="0" destOrd="0" presId="urn:microsoft.com/office/officeart/2005/8/layout/vList4"/>
    <dgm:cxn modelId="{1BDB0048-402A-414F-87F6-F6EDE2ADE866}" srcId="{68B302B7-4E50-4590-A6A9-16BDE0D3BCD7}" destId="{A17C2110-81FA-4171-8C09-D751E694424F}" srcOrd="1" destOrd="0" parTransId="{6DF7B391-2BFF-46E8-875D-4F641CD5E95D}" sibTransId="{05C62DD1-69E3-4013-8452-D438182502D9}"/>
    <dgm:cxn modelId="{D80CA649-5A45-45F5-BEA0-7F08FCD29CD1}" srcId="{68B302B7-4E50-4590-A6A9-16BDE0D3BCD7}" destId="{84DD6DF8-E618-4A62-B52B-9D32AE18B2FF}" srcOrd="0" destOrd="0" parTransId="{3E5BE422-A337-4E6F-98DD-457F77FA55AE}" sibTransId="{6AA429F7-A89A-46EC-9FDA-D4CCC40BE233}"/>
    <dgm:cxn modelId="{ABFE6370-CB45-4885-8029-54040D15AF31}" type="presOf" srcId="{FA0EA0C8-3C16-4EE4-887B-A4EAA7FC28C4}" destId="{46FCA171-07C9-49FB-8442-CB2C82DAEC66}" srcOrd="1" destOrd="0" presId="urn:microsoft.com/office/officeart/2005/8/layout/vList4"/>
    <dgm:cxn modelId="{7C42588D-C470-43BB-AA0C-D1A51D99019B}" type="presOf" srcId="{F5CBB9DE-2CD9-48FC-9722-B76A4721D0AF}" destId="{DD510F42-5130-49FD-A830-AFCA97289F0A}" srcOrd="0" destOrd="0" presId="urn:microsoft.com/office/officeart/2005/8/layout/vList4"/>
    <dgm:cxn modelId="{9E0ECEA2-F6BA-442A-A941-53595B4431FC}" type="presOf" srcId="{F5CBB9DE-2CD9-48FC-9722-B76A4721D0AF}" destId="{35420A98-5DD9-4E40-99F0-A863178B31F0}" srcOrd="1" destOrd="0" presId="urn:microsoft.com/office/officeart/2005/8/layout/vList4"/>
    <dgm:cxn modelId="{E0EF67DD-4AD0-40A3-B489-4DE2CC9BB8D6}" type="presOf" srcId="{68B302B7-4E50-4590-A6A9-16BDE0D3BCD7}" destId="{0ECFFD9C-95F5-4D99-8319-A2D5859CE41C}" srcOrd="0" destOrd="0" presId="urn:microsoft.com/office/officeart/2005/8/layout/vList4"/>
    <dgm:cxn modelId="{05A7D6E3-681B-4ED1-8DA2-1CD208D21949}" type="presOf" srcId="{84DD6DF8-E618-4A62-B52B-9D32AE18B2FF}" destId="{D9837841-3E8E-48A2-AEB9-5DA2ABD7608E}" srcOrd="0" destOrd="0" presId="urn:microsoft.com/office/officeart/2005/8/layout/vList4"/>
    <dgm:cxn modelId="{FAC83FEA-0D6D-4691-A2B2-084A99C97709}" srcId="{68B302B7-4E50-4590-A6A9-16BDE0D3BCD7}" destId="{F5CBB9DE-2CD9-48FC-9722-B76A4721D0AF}" srcOrd="3" destOrd="0" parTransId="{B0CA2D36-23A8-4A61-B306-AD846DD38FDA}" sibTransId="{1B50BBD6-3DC2-4E0D-B4FA-EDF28A93726B}"/>
    <dgm:cxn modelId="{837BA4C8-9B6C-4670-A64C-F42CAFA91314}" type="presParOf" srcId="{0ECFFD9C-95F5-4D99-8319-A2D5859CE41C}" destId="{6BF795CB-78B2-4BB6-AC5E-9992B5CF137A}" srcOrd="0" destOrd="0" presId="urn:microsoft.com/office/officeart/2005/8/layout/vList4"/>
    <dgm:cxn modelId="{6F121104-88D1-4BD6-94EB-1424949D03A2}" type="presParOf" srcId="{6BF795CB-78B2-4BB6-AC5E-9992B5CF137A}" destId="{D9837841-3E8E-48A2-AEB9-5DA2ABD7608E}" srcOrd="0" destOrd="0" presId="urn:microsoft.com/office/officeart/2005/8/layout/vList4"/>
    <dgm:cxn modelId="{55448E9A-985D-4A28-912F-AF67DBD36F10}" type="presParOf" srcId="{6BF795CB-78B2-4BB6-AC5E-9992B5CF137A}" destId="{9F5822B3-6DE3-40BF-A567-03A1669D88C8}" srcOrd="1" destOrd="0" presId="urn:microsoft.com/office/officeart/2005/8/layout/vList4"/>
    <dgm:cxn modelId="{19C7054E-D970-4E59-A949-A23C4C95EAEA}" type="presParOf" srcId="{6BF795CB-78B2-4BB6-AC5E-9992B5CF137A}" destId="{70787CF5-7CBF-449B-841B-A349B4031D95}" srcOrd="2" destOrd="0" presId="urn:microsoft.com/office/officeart/2005/8/layout/vList4"/>
    <dgm:cxn modelId="{3B6592DC-51C5-4EEE-9FE6-DDDE4D3FF281}" type="presParOf" srcId="{0ECFFD9C-95F5-4D99-8319-A2D5859CE41C}" destId="{B18A1CCF-CB07-4BC6-810D-6CC358B5456B}" srcOrd="1" destOrd="0" presId="urn:microsoft.com/office/officeart/2005/8/layout/vList4"/>
    <dgm:cxn modelId="{B4EDE369-44B7-4C4F-AB91-037B23E56706}" type="presParOf" srcId="{0ECFFD9C-95F5-4D99-8319-A2D5859CE41C}" destId="{AE38329B-B4E3-4E1E-B6B2-250804E41FE4}" srcOrd="2" destOrd="0" presId="urn:microsoft.com/office/officeart/2005/8/layout/vList4"/>
    <dgm:cxn modelId="{F3105FE0-4640-4A2D-9076-F642822A7113}" type="presParOf" srcId="{AE38329B-B4E3-4E1E-B6B2-250804E41FE4}" destId="{7CADD47B-488C-4275-AE1F-2F3E11E4A867}" srcOrd="0" destOrd="0" presId="urn:microsoft.com/office/officeart/2005/8/layout/vList4"/>
    <dgm:cxn modelId="{3336C393-62AD-4E30-A1F8-22F19B4B6B85}" type="presParOf" srcId="{AE38329B-B4E3-4E1E-B6B2-250804E41FE4}" destId="{2F79C0F0-CA21-458E-9997-E60176F70CE8}" srcOrd="1" destOrd="0" presId="urn:microsoft.com/office/officeart/2005/8/layout/vList4"/>
    <dgm:cxn modelId="{668D3367-7E38-4F8F-86DB-8F617E05F42A}" type="presParOf" srcId="{AE38329B-B4E3-4E1E-B6B2-250804E41FE4}" destId="{EE89D569-5337-402C-ABBD-C0512AECDDBD}" srcOrd="2" destOrd="0" presId="urn:microsoft.com/office/officeart/2005/8/layout/vList4"/>
    <dgm:cxn modelId="{55B33405-E734-48EE-B09E-C29CCE93B8D3}" type="presParOf" srcId="{0ECFFD9C-95F5-4D99-8319-A2D5859CE41C}" destId="{D0C9ACF4-261B-4886-B251-1651155A5B73}" srcOrd="3" destOrd="0" presId="urn:microsoft.com/office/officeart/2005/8/layout/vList4"/>
    <dgm:cxn modelId="{6E86593D-C597-4B88-B5E5-02261AB4229B}" type="presParOf" srcId="{0ECFFD9C-95F5-4D99-8319-A2D5859CE41C}" destId="{DE19DF96-961C-4C3D-8113-6B48CBE1E375}" srcOrd="4" destOrd="0" presId="urn:microsoft.com/office/officeart/2005/8/layout/vList4"/>
    <dgm:cxn modelId="{F04B8B1D-1C9E-4B3D-804A-DB4146F88341}" type="presParOf" srcId="{DE19DF96-961C-4C3D-8113-6B48CBE1E375}" destId="{E4E59A13-F78E-4388-9574-5FFBEF857EC7}" srcOrd="0" destOrd="0" presId="urn:microsoft.com/office/officeart/2005/8/layout/vList4"/>
    <dgm:cxn modelId="{45C66C15-C5E8-4CA0-9440-D39A4FA31E3E}" type="presParOf" srcId="{DE19DF96-961C-4C3D-8113-6B48CBE1E375}" destId="{698C6832-7C2E-461B-9205-B1F7C15F31E2}" srcOrd="1" destOrd="0" presId="urn:microsoft.com/office/officeart/2005/8/layout/vList4"/>
    <dgm:cxn modelId="{171A48C2-E38A-429A-9DF0-D6D5DCF5EF49}" type="presParOf" srcId="{DE19DF96-961C-4C3D-8113-6B48CBE1E375}" destId="{46FCA171-07C9-49FB-8442-CB2C82DAEC66}" srcOrd="2" destOrd="0" presId="urn:microsoft.com/office/officeart/2005/8/layout/vList4"/>
    <dgm:cxn modelId="{F6804077-56BE-45C0-982B-DB4771E0F663}" type="presParOf" srcId="{0ECFFD9C-95F5-4D99-8319-A2D5859CE41C}" destId="{F3A49474-1D9C-413C-A297-05E0B9D071C2}" srcOrd="5" destOrd="0" presId="urn:microsoft.com/office/officeart/2005/8/layout/vList4"/>
    <dgm:cxn modelId="{5F0F965E-A301-40A8-A5C9-CA749B0457BD}" type="presParOf" srcId="{0ECFFD9C-95F5-4D99-8319-A2D5859CE41C}" destId="{92F48208-8E3E-43C4-8768-DFFC751AE60F}" srcOrd="6" destOrd="0" presId="urn:microsoft.com/office/officeart/2005/8/layout/vList4"/>
    <dgm:cxn modelId="{AEC29DA6-50DE-4665-95EB-139F586CA152}" type="presParOf" srcId="{92F48208-8E3E-43C4-8768-DFFC751AE60F}" destId="{DD510F42-5130-49FD-A830-AFCA97289F0A}" srcOrd="0" destOrd="0" presId="urn:microsoft.com/office/officeart/2005/8/layout/vList4"/>
    <dgm:cxn modelId="{B9678231-4D8F-4339-8338-346EE306BB6B}" type="presParOf" srcId="{92F48208-8E3E-43C4-8768-DFFC751AE60F}" destId="{40DDBE9E-7322-425C-A886-B4907EAFB2A4}" srcOrd="1" destOrd="0" presId="urn:microsoft.com/office/officeart/2005/8/layout/vList4"/>
    <dgm:cxn modelId="{2D6C48D6-25DF-4BB0-8029-92181845C732}" type="presParOf" srcId="{92F48208-8E3E-43C4-8768-DFFC751AE60F}" destId="{35420A98-5DD9-4E40-99F0-A863178B31F0}"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88A715E-8D9C-40BA-A1E9-7D6E6E54E301}"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GB"/>
        </a:p>
      </dgm:t>
    </dgm:pt>
    <dgm:pt modelId="{754E3AAF-FDC4-401B-AF16-34AACD67C46A}">
      <dgm:prSet phldrT="[Text]"/>
      <dgm:spPr/>
      <dgm:t>
        <a:bodyPr/>
        <a:lstStyle/>
        <a:p>
          <a:pPr>
            <a:buFont typeface="Arial" panose="020B0604020202020204" pitchFamily="34" charset="0"/>
            <a:buChar char="•"/>
          </a:pPr>
          <a:r>
            <a:rPr lang="en-GB" b="1" i="0" u="none" strike="noStrike">
              <a:effectLst/>
              <a:latin typeface="Arial" panose="020B0604020202020204" pitchFamily="34" charset="0"/>
            </a:rPr>
            <a:t>Limited Resources</a:t>
          </a:r>
          <a:endParaRPr lang="en-GB" dirty="0"/>
        </a:p>
      </dgm:t>
    </dgm:pt>
    <dgm:pt modelId="{49581615-D7D0-4744-AB06-D4527ACB5295}" type="parTrans" cxnId="{107783D0-FC42-44C5-8780-7A9934BD2BC9}">
      <dgm:prSet/>
      <dgm:spPr/>
      <dgm:t>
        <a:bodyPr/>
        <a:lstStyle/>
        <a:p>
          <a:endParaRPr lang="en-GB"/>
        </a:p>
      </dgm:t>
    </dgm:pt>
    <dgm:pt modelId="{EBBB44C9-B151-436D-B9FE-182E801FBD0F}" type="sibTrans" cxnId="{107783D0-FC42-44C5-8780-7A9934BD2BC9}">
      <dgm:prSet/>
      <dgm:spPr/>
      <dgm:t>
        <a:bodyPr/>
        <a:lstStyle/>
        <a:p>
          <a:endParaRPr lang="en-GB"/>
        </a:p>
      </dgm:t>
    </dgm:pt>
    <dgm:pt modelId="{5FA181FF-695B-4BA9-9F1C-ECCDA2216B88}">
      <dgm:prSet/>
      <dgm:spPr/>
      <dgm:t>
        <a:bodyPr/>
        <a:lstStyle/>
        <a:p>
          <a:r>
            <a:rPr lang="en-GB" b="1" i="0" u="none" strike="noStrike">
              <a:effectLst/>
              <a:latin typeface="Arial" panose="020B0604020202020204" pitchFamily="34" charset="0"/>
            </a:rPr>
            <a:t>Fragile Infrastructure</a:t>
          </a:r>
          <a:endParaRPr lang="en-GB" b="1" i="0" u="none" strike="noStrike" dirty="0">
            <a:effectLst/>
            <a:latin typeface="Arial" panose="020B0604020202020204" pitchFamily="34" charset="0"/>
          </a:endParaRPr>
        </a:p>
      </dgm:t>
    </dgm:pt>
    <dgm:pt modelId="{5946F574-7E33-488E-80AA-1DCCCCA74524}" type="parTrans" cxnId="{187DCE19-9DD5-4694-AFAE-AF2488BEB854}">
      <dgm:prSet/>
      <dgm:spPr/>
      <dgm:t>
        <a:bodyPr/>
        <a:lstStyle/>
        <a:p>
          <a:endParaRPr lang="en-GB"/>
        </a:p>
      </dgm:t>
    </dgm:pt>
    <dgm:pt modelId="{2E814D0C-D2BC-4655-8883-F96364AB7198}" type="sibTrans" cxnId="{187DCE19-9DD5-4694-AFAE-AF2488BEB854}">
      <dgm:prSet/>
      <dgm:spPr/>
      <dgm:t>
        <a:bodyPr/>
        <a:lstStyle/>
        <a:p>
          <a:endParaRPr lang="en-GB"/>
        </a:p>
      </dgm:t>
    </dgm:pt>
    <dgm:pt modelId="{1D0FEADC-DAD1-4668-A149-FEA641EF4262}">
      <dgm:prSet/>
      <dgm:spPr/>
      <dgm:t>
        <a:bodyPr/>
        <a:lstStyle/>
        <a:p>
          <a:r>
            <a:rPr lang="en-GB" b="1" i="0" u="none" strike="noStrike">
              <a:effectLst/>
              <a:latin typeface="Arial" panose="020B0604020202020204" pitchFamily="34" charset="0"/>
            </a:rPr>
            <a:t>Inconsistent Data</a:t>
          </a:r>
          <a:endParaRPr lang="en-GB" b="1" i="0" u="none" strike="noStrike" dirty="0">
            <a:effectLst/>
            <a:latin typeface="Arial" panose="020B0604020202020204" pitchFamily="34" charset="0"/>
          </a:endParaRPr>
        </a:p>
      </dgm:t>
    </dgm:pt>
    <dgm:pt modelId="{FA2DB4C8-CC78-4B22-A5E7-6620AAB1B6D6}" type="parTrans" cxnId="{8DE65214-5BFA-4293-964B-CB1B6C5A5377}">
      <dgm:prSet/>
      <dgm:spPr/>
      <dgm:t>
        <a:bodyPr/>
        <a:lstStyle/>
        <a:p>
          <a:endParaRPr lang="en-GB"/>
        </a:p>
      </dgm:t>
    </dgm:pt>
    <dgm:pt modelId="{BBF6986A-6FA4-4C5B-A95F-AADB80F44AA9}" type="sibTrans" cxnId="{8DE65214-5BFA-4293-964B-CB1B6C5A5377}">
      <dgm:prSet/>
      <dgm:spPr/>
      <dgm:t>
        <a:bodyPr/>
        <a:lstStyle/>
        <a:p>
          <a:endParaRPr lang="en-GB"/>
        </a:p>
      </dgm:t>
    </dgm:pt>
    <dgm:pt modelId="{32BF351E-C267-4185-99BB-626771C58583}">
      <dgm:prSet/>
      <dgm:spPr/>
      <dgm:t>
        <a:bodyPr/>
        <a:lstStyle/>
        <a:p>
          <a:r>
            <a:rPr lang="en-GB" b="1" i="0" u="none" strike="noStrike">
              <a:effectLst/>
              <a:latin typeface="Arial" panose="020B0604020202020204" pitchFamily="34" charset="0"/>
            </a:rPr>
            <a:t>Data Fragmentation</a:t>
          </a:r>
          <a:endParaRPr lang="en-GB" b="0" i="0" u="none" strike="noStrike" dirty="0">
            <a:effectLst/>
            <a:latin typeface="Arial" panose="020B0604020202020204" pitchFamily="34" charset="0"/>
          </a:endParaRPr>
        </a:p>
      </dgm:t>
    </dgm:pt>
    <dgm:pt modelId="{B7A84F88-4C80-428B-A1D2-8BF3BDB96B50}" type="parTrans" cxnId="{F920AFA9-ED02-4816-A692-5BC0A82561D3}">
      <dgm:prSet/>
      <dgm:spPr/>
      <dgm:t>
        <a:bodyPr/>
        <a:lstStyle/>
        <a:p>
          <a:endParaRPr lang="en-GB"/>
        </a:p>
      </dgm:t>
    </dgm:pt>
    <dgm:pt modelId="{1D720A8C-6244-400A-9ED1-5BF00440AC79}" type="sibTrans" cxnId="{F920AFA9-ED02-4816-A692-5BC0A82561D3}">
      <dgm:prSet/>
      <dgm:spPr/>
      <dgm:t>
        <a:bodyPr/>
        <a:lstStyle/>
        <a:p>
          <a:endParaRPr lang="en-GB"/>
        </a:p>
      </dgm:t>
    </dgm:pt>
    <dgm:pt modelId="{7ABEDA32-8563-49A0-AFC8-C088789F4F05}">
      <dgm:prSet/>
      <dgm:spPr/>
      <dgm:t>
        <a:bodyPr/>
        <a:lstStyle/>
        <a:p>
          <a:r>
            <a:rPr lang="en-GB" b="1" i="0" u="none" strike="noStrike">
              <a:effectLst/>
              <a:latin typeface="Arial" panose="020B0604020202020204" pitchFamily="34" charset="0"/>
            </a:rPr>
            <a:t>Data Security Concerns</a:t>
          </a:r>
          <a:endParaRPr lang="en-GB" b="1" i="0" u="none" strike="noStrike" dirty="0">
            <a:effectLst/>
            <a:latin typeface="Arial" panose="020B0604020202020204" pitchFamily="34" charset="0"/>
          </a:endParaRPr>
        </a:p>
      </dgm:t>
    </dgm:pt>
    <dgm:pt modelId="{C1E92B94-6824-450D-93A0-708CDB8D52AE}" type="parTrans" cxnId="{B43A0B87-9A75-4953-9152-CB0C579919F3}">
      <dgm:prSet/>
      <dgm:spPr/>
      <dgm:t>
        <a:bodyPr/>
        <a:lstStyle/>
        <a:p>
          <a:endParaRPr lang="en-GB"/>
        </a:p>
      </dgm:t>
    </dgm:pt>
    <dgm:pt modelId="{BDD9B6AB-C622-4853-9918-C3764104988B}" type="sibTrans" cxnId="{B43A0B87-9A75-4953-9152-CB0C579919F3}">
      <dgm:prSet/>
      <dgm:spPr/>
      <dgm:t>
        <a:bodyPr/>
        <a:lstStyle/>
        <a:p>
          <a:endParaRPr lang="en-GB"/>
        </a:p>
      </dgm:t>
    </dgm:pt>
    <dgm:pt modelId="{23B515DB-A575-443B-B964-D700536353E9}">
      <dgm:prSet/>
      <dgm:spPr/>
      <dgm:t>
        <a:bodyPr/>
        <a:lstStyle/>
        <a:p>
          <a:r>
            <a:rPr lang="en-GB" b="1" i="0" u="none" strike="noStrike">
              <a:effectLst/>
              <a:latin typeface="Arial" panose="020B0604020202020204" pitchFamily="34" charset="0"/>
            </a:rPr>
            <a:t>Privacy Concerns</a:t>
          </a:r>
          <a:r>
            <a:rPr lang="en-GB" b="0" i="0" u="none" strike="noStrike">
              <a:effectLst/>
              <a:latin typeface="Arial" panose="020B0604020202020204" pitchFamily="34" charset="0"/>
            </a:rPr>
            <a:t>. </a:t>
          </a:r>
          <a:endParaRPr lang="en-GB" b="0" i="0" u="none" strike="noStrike" dirty="0">
            <a:effectLst/>
            <a:latin typeface="Arial" panose="020B0604020202020204" pitchFamily="34" charset="0"/>
          </a:endParaRPr>
        </a:p>
      </dgm:t>
    </dgm:pt>
    <dgm:pt modelId="{332C0DB1-71D4-4427-A5AB-E11C9CA62951}" type="parTrans" cxnId="{E84C9C22-35E8-4F35-9493-4A2E98690D12}">
      <dgm:prSet/>
      <dgm:spPr/>
      <dgm:t>
        <a:bodyPr/>
        <a:lstStyle/>
        <a:p>
          <a:endParaRPr lang="en-GB"/>
        </a:p>
      </dgm:t>
    </dgm:pt>
    <dgm:pt modelId="{121DA686-039E-4216-9A98-AB8FD2ED4581}" type="sibTrans" cxnId="{E84C9C22-35E8-4F35-9493-4A2E98690D12}">
      <dgm:prSet/>
      <dgm:spPr/>
      <dgm:t>
        <a:bodyPr/>
        <a:lstStyle/>
        <a:p>
          <a:endParaRPr lang="en-GB"/>
        </a:p>
      </dgm:t>
    </dgm:pt>
    <dgm:pt modelId="{89AF90CE-1099-42CB-BBAD-0E01402AEFB6}">
      <dgm:prSet/>
      <dgm:spPr/>
      <dgm:t>
        <a:bodyPr/>
        <a:lstStyle/>
        <a:p>
          <a:r>
            <a:rPr lang="en-GB" b="1" i="0" u="none" strike="noStrike">
              <a:effectLst/>
              <a:latin typeface="Arial" panose="020B0604020202020204" pitchFamily="34" charset="0"/>
            </a:rPr>
            <a:t>Language Barriers</a:t>
          </a:r>
          <a:endParaRPr lang="en-GB" b="0" i="0" u="none" strike="noStrike" dirty="0">
            <a:effectLst/>
            <a:latin typeface="Arial" panose="020B0604020202020204" pitchFamily="34" charset="0"/>
          </a:endParaRPr>
        </a:p>
      </dgm:t>
    </dgm:pt>
    <dgm:pt modelId="{4F8836EC-0D62-442F-9644-4C9A66F9A7A9}" type="parTrans" cxnId="{15084F3A-6FDA-445B-8227-F52AB8D7390D}">
      <dgm:prSet/>
      <dgm:spPr/>
      <dgm:t>
        <a:bodyPr/>
        <a:lstStyle/>
        <a:p>
          <a:endParaRPr lang="en-GB"/>
        </a:p>
      </dgm:t>
    </dgm:pt>
    <dgm:pt modelId="{DE4CAED9-BA28-4231-99D7-D8DB3C6BE41E}" type="sibTrans" cxnId="{15084F3A-6FDA-445B-8227-F52AB8D7390D}">
      <dgm:prSet/>
      <dgm:spPr/>
      <dgm:t>
        <a:bodyPr/>
        <a:lstStyle/>
        <a:p>
          <a:endParaRPr lang="en-GB"/>
        </a:p>
      </dgm:t>
    </dgm:pt>
    <dgm:pt modelId="{8165EC8B-7E03-46BF-96E3-DD903F14DD5E}" type="pres">
      <dgm:prSet presAssocID="{D88A715E-8D9C-40BA-A1E9-7D6E6E54E301}" presName="diagram" presStyleCnt="0">
        <dgm:presLayoutVars>
          <dgm:dir/>
          <dgm:resizeHandles val="exact"/>
        </dgm:presLayoutVars>
      </dgm:prSet>
      <dgm:spPr/>
    </dgm:pt>
    <dgm:pt modelId="{8C374339-B9EE-4D54-9ACE-E5D290A5000F}" type="pres">
      <dgm:prSet presAssocID="{754E3AAF-FDC4-401B-AF16-34AACD67C46A}" presName="node" presStyleLbl="node1" presStyleIdx="0" presStyleCnt="7">
        <dgm:presLayoutVars>
          <dgm:bulletEnabled val="1"/>
        </dgm:presLayoutVars>
      </dgm:prSet>
      <dgm:spPr/>
    </dgm:pt>
    <dgm:pt modelId="{8510878B-8F74-4C3B-BC04-0D271CE0B44C}" type="pres">
      <dgm:prSet presAssocID="{EBBB44C9-B151-436D-B9FE-182E801FBD0F}" presName="sibTrans" presStyleCnt="0"/>
      <dgm:spPr/>
    </dgm:pt>
    <dgm:pt modelId="{BCD62D03-A3DB-4FDA-AA07-B46BF2054AF9}" type="pres">
      <dgm:prSet presAssocID="{5FA181FF-695B-4BA9-9F1C-ECCDA2216B88}" presName="node" presStyleLbl="node1" presStyleIdx="1" presStyleCnt="7">
        <dgm:presLayoutVars>
          <dgm:bulletEnabled val="1"/>
        </dgm:presLayoutVars>
      </dgm:prSet>
      <dgm:spPr/>
    </dgm:pt>
    <dgm:pt modelId="{C0D7BC24-63E9-4298-907F-B86072A54B35}" type="pres">
      <dgm:prSet presAssocID="{2E814D0C-D2BC-4655-8883-F96364AB7198}" presName="sibTrans" presStyleCnt="0"/>
      <dgm:spPr/>
    </dgm:pt>
    <dgm:pt modelId="{6FC1236B-C5AE-46AF-91FF-8BEBE342616F}" type="pres">
      <dgm:prSet presAssocID="{1D0FEADC-DAD1-4668-A149-FEA641EF4262}" presName="node" presStyleLbl="node1" presStyleIdx="2" presStyleCnt="7">
        <dgm:presLayoutVars>
          <dgm:bulletEnabled val="1"/>
        </dgm:presLayoutVars>
      </dgm:prSet>
      <dgm:spPr/>
    </dgm:pt>
    <dgm:pt modelId="{5E0ABFD8-6384-436B-B4F4-51048A6E4942}" type="pres">
      <dgm:prSet presAssocID="{BBF6986A-6FA4-4C5B-A95F-AADB80F44AA9}" presName="sibTrans" presStyleCnt="0"/>
      <dgm:spPr/>
    </dgm:pt>
    <dgm:pt modelId="{0BE3C040-36D7-4B64-BA9C-37EC9DB4552C}" type="pres">
      <dgm:prSet presAssocID="{32BF351E-C267-4185-99BB-626771C58583}" presName="node" presStyleLbl="node1" presStyleIdx="3" presStyleCnt="7">
        <dgm:presLayoutVars>
          <dgm:bulletEnabled val="1"/>
        </dgm:presLayoutVars>
      </dgm:prSet>
      <dgm:spPr/>
    </dgm:pt>
    <dgm:pt modelId="{F7D513E8-5FA5-4EE1-AB78-2EA229349765}" type="pres">
      <dgm:prSet presAssocID="{1D720A8C-6244-400A-9ED1-5BF00440AC79}" presName="sibTrans" presStyleCnt="0"/>
      <dgm:spPr/>
    </dgm:pt>
    <dgm:pt modelId="{042FF778-DCB9-4999-9267-77CFA8DD1B58}" type="pres">
      <dgm:prSet presAssocID="{7ABEDA32-8563-49A0-AFC8-C088789F4F05}" presName="node" presStyleLbl="node1" presStyleIdx="4" presStyleCnt="7">
        <dgm:presLayoutVars>
          <dgm:bulletEnabled val="1"/>
        </dgm:presLayoutVars>
      </dgm:prSet>
      <dgm:spPr/>
    </dgm:pt>
    <dgm:pt modelId="{22D96832-1B4A-49B2-AC0E-6E17AB24A334}" type="pres">
      <dgm:prSet presAssocID="{BDD9B6AB-C622-4853-9918-C3764104988B}" presName="sibTrans" presStyleCnt="0"/>
      <dgm:spPr/>
    </dgm:pt>
    <dgm:pt modelId="{A71C4D0C-9D6D-48AE-B2CD-F0768A1E7193}" type="pres">
      <dgm:prSet presAssocID="{23B515DB-A575-443B-B964-D700536353E9}" presName="node" presStyleLbl="node1" presStyleIdx="5" presStyleCnt="7">
        <dgm:presLayoutVars>
          <dgm:bulletEnabled val="1"/>
        </dgm:presLayoutVars>
      </dgm:prSet>
      <dgm:spPr/>
    </dgm:pt>
    <dgm:pt modelId="{95619E04-E420-4802-B167-5FBC819AF6CD}" type="pres">
      <dgm:prSet presAssocID="{121DA686-039E-4216-9A98-AB8FD2ED4581}" presName="sibTrans" presStyleCnt="0"/>
      <dgm:spPr/>
    </dgm:pt>
    <dgm:pt modelId="{391E667C-8DB4-4D14-B9A9-2F116ED5F916}" type="pres">
      <dgm:prSet presAssocID="{89AF90CE-1099-42CB-BBAD-0E01402AEFB6}" presName="node" presStyleLbl="node1" presStyleIdx="6" presStyleCnt="7">
        <dgm:presLayoutVars>
          <dgm:bulletEnabled val="1"/>
        </dgm:presLayoutVars>
      </dgm:prSet>
      <dgm:spPr/>
    </dgm:pt>
  </dgm:ptLst>
  <dgm:cxnLst>
    <dgm:cxn modelId="{69783202-672C-4A14-9A6D-AD1DFE4A8AF4}" type="presOf" srcId="{D88A715E-8D9C-40BA-A1E9-7D6E6E54E301}" destId="{8165EC8B-7E03-46BF-96E3-DD903F14DD5E}" srcOrd="0" destOrd="0" presId="urn:microsoft.com/office/officeart/2005/8/layout/default"/>
    <dgm:cxn modelId="{8DE65214-5BFA-4293-964B-CB1B6C5A5377}" srcId="{D88A715E-8D9C-40BA-A1E9-7D6E6E54E301}" destId="{1D0FEADC-DAD1-4668-A149-FEA641EF4262}" srcOrd="2" destOrd="0" parTransId="{FA2DB4C8-CC78-4B22-A5E7-6620AAB1B6D6}" sibTransId="{BBF6986A-6FA4-4C5B-A95F-AADB80F44AA9}"/>
    <dgm:cxn modelId="{187DCE19-9DD5-4694-AFAE-AF2488BEB854}" srcId="{D88A715E-8D9C-40BA-A1E9-7D6E6E54E301}" destId="{5FA181FF-695B-4BA9-9F1C-ECCDA2216B88}" srcOrd="1" destOrd="0" parTransId="{5946F574-7E33-488E-80AA-1DCCCCA74524}" sibTransId="{2E814D0C-D2BC-4655-8883-F96364AB7198}"/>
    <dgm:cxn modelId="{FEB3931A-B82C-45BD-AF81-97EDD402574D}" type="presOf" srcId="{7ABEDA32-8563-49A0-AFC8-C088789F4F05}" destId="{042FF778-DCB9-4999-9267-77CFA8DD1B58}" srcOrd="0" destOrd="0" presId="urn:microsoft.com/office/officeart/2005/8/layout/default"/>
    <dgm:cxn modelId="{E84C9C22-35E8-4F35-9493-4A2E98690D12}" srcId="{D88A715E-8D9C-40BA-A1E9-7D6E6E54E301}" destId="{23B515DB-A575-443B-B964-D700536353E9}" srcOrd="5" destOrd="0" parTransId="{332C0DB1-71D4-4427-A5AB-E11C9CA62951}" sibTransId="{121DA686-039E-4216-9A98-AB8FD2ED4581}"/>
    <dgm:cxn modelId="{15084F3A-6FDA-445B-8227-F52AB8D7390D}" srcId="{D88A715E-8D9C-40BA-A1E9-7D6E6E54E301}" destId="{89AF90CE-1099-42CB-BBAD-0E01402AEFB6}" srcOrd="6" destOrd="0" parTransId="{4F8836EC-0D62-442F-9644-4C9A66F9A7A9}" sibTransId="{DE4CAED9-BA28-4231-99D7-D8DB3C6BE41E}"/>
    <dgm:cxn modelId="{70A3FE3A-E027-4747-A422-D42773815979}" type="presOf" srcId="{5FA181FF-695B-4BA9-9F1C-ECCDA2216B88}" destId="{BCD62D03-A3DB-4FDA-AA07-B46BF2054AF9}" srcOrd="0" destOrd="0" presId="urn:microsoft.com/office/officeart/2005/8/layout/default"/>
    <dgm:cxn modelId="{4F00EE4D-A89B-44A2-A52A-A1AEB08F59BA}" type="presOf" srcId="{754E3AAF-FDC4-401B-AF16-34AACD67C46A}" destId="{8C374339-B9EE-4D54-9ACE-E5D290A5000F}" srcOrd="0" destOrd="0" presId="urn:microsoft.com/office/officeart/2005/8/layout/default"/>
    <dgm:cxn modelId="{E9BE9984-4876-47BE-A1BB-207962F35DDC}" type="presOf" srcId="{1D0FEADC-DAD1-4668-A149-FEA641EF4262}" destId="{6FC1236B-C5AE-46AF-91FF-8BEBE342616F}" srcOrd="0" destOrd="0" presId="urn:microsoft.com/office/officeart/2005/8/layout/default"/>
    <dgm:cxn modelId="{B43A0B87-9A75-4953-9152-CB0C579919F3}" srcId="{D88A715E-8D9C-40BA-A1E9-7D6E6E54E301}" destId="{7ABEDA32-8563-49A0-AFC8-C088789F4F05}" srcOrd="4" destOrd="0" parTransId="{C1E92B94-6824-450D-93A0-708CDB8D52AE}" sibTransId="{BDD9B6AB-C622-4853-9918-C3764104988B}"/>
    <dgm:cxn modelId="{0BEE6297-210C-42DB-8CDD-3A14782E9EC4}" type="presOf" srcId="{32BF351E-C267-4185-99BB-626771C58583}" destId="{0BE3C040-36D7-4B64-BA9C-37EC9DB4552C}" srcOrd="0" destOrd="0" presId="urn:microsoft.com/office/officeart/2005/8/layout/default"/>
    <dgm:cxn modelId="{F920AFA9-ED02-4816-A692-5BC0A82561D3}" srcId="{D88A715E-8D9C-40BA-A1E9-7D6E6E54E301}" destId="{32BF351E-C267-4185-99BB-626771C58583}" srcOrd="3" destOrd="0" parTransId="{B7A84F88-4C80-428B-A1D2-8BF3BDB96B50}" sibTransId="{1D720A8C-6244-400A-9ED1-5BF00440AC79}"/>
    <dgm:cxn modelId="{708E63C5-1BA8-4EE4-B250-E80E6627B40D}" type="presOf" srcId="{23B515DB-A575-443B-B964-D700536353E9}" destId="{A71C4D0C-9D6D-48AE-B2CD-F0768A1E7193}" srcOrd="0" destOrd="0" presId="urn:microsoft.com/office/officeart/2005/8/layout/default"/>
    <dgm:cxn modelId="{107783D0-FC42-44C5-8780-7A9934BD2BC9}" srcId="{D88A715E-8D9C-40BA-A1E9-7D6E6E54E301}" destId="{754E3AAF-FDC4-401B-AF16-34AACD67C46A}" srcOrd="0" destOrd="0" parTransId="{49581615-D7D0-4744-AB06-D4527ACB5295}" sibTransId="{EBBB44C9-B151-436D-B9FE-182E801FBD0F}"/>
    <dgm:cxn modelId="{A67B49D7-E2F2-49E7-8C0D-05701DE6F9D2}" type="presOf" srcId="{89AF90CE-1099-42CB-BBAD-0E01402AEFB6}" destId="{391E667C-8DB4-4D14-B9A9-2F116ED5F916}" srcOrd="0" destOrd="0" presId="urn:microsoft.com/office/officeart/2005/8/layout/default"/>
    <dgm:cxn modelId="{E0F92211-F0DE-4917-BA35-EEDE334FBAFE}" type="presParOf" srcId="{8165EC8B-7E03-46BF-96E3-DD903F14DD5E}" destId="{8C374339-B9EE-4D54-9ACE-E5D290A5000F}" srcOrd="0" destOrd="0" presId="urn:microsoft.com/office/officeart/2005/8/layout/default"/>
    <dgm:cxn modelId="{03569CA5-6A00-4326-A465-3074CCF340C3}" type="presParOf" srcId="{8165EC8B-7E03-46BF-96E3-DD903F14DD5E}" destId="{8510878B-8F74-4C3B-BC04-0D271CE0B44C}" srcOrd="1" destOrd="0" presId="urn:microsoft.com/office/officeart/2005/8/layout/default"/>
    <dgm:cxn modelId="{8874DCDD-AAD3-454A-80E2-7FC84504863F}" type="presParOf" srcId="{8165EC8B-7E03-46BF-96E3-DD903F14DD5E}" destId="{BCD62D03-A3DB-4FDA-AA07-B46BF2054AF9}" srcOrd="2" destOrd="0" presId="urn:microsoft.com/office/officeart/2005/8/layout/default"/>
    <dgm:cxn modelId="{A289A2F7-AE48-404B-BA5B-0EFCB4031AA1}" type="presParOf" srcId="{8165EC8B-7E03-46BF-96E3-DD903F14DD5E}" destId="{C0D7BC24-63E9-4298-907F-B86072A54B35}" srcOrd="3" destOrd="0" presId="urn:microsoft.com/office/officeart/2005/8/layout/default"/>
    <dgm:cxn modelId="{5F80C571-5315-4265-9E72-DFCCE7E63F70}" type="presParOf" srcId="{8165EC8B-7E03-46BF-96E3-DD903F14DD5E}" destId="{6FC1236B-C5AE-46AF-91FF-8BEBE342616F}" srcOrd="4" destOrd="0" presId="urn:microsoft.com/office/officeart/2005/8/layout/default"/>
    <dgm:cxn modelId="{BD6D47BD-1DD9-4824-8E76-C1754C5A762C}" type="presParOf" srcId="{8165EC8B-7E03-46BF-96E3-DD903F14DD5E}" destId="{5E0ABFD8-6384-436B-B4F4-51048A6E4942}" srcOrd="5" destOrd="0" presId="urn:microsoft.com/office/officeart/2005/8/layout/default"/>
    <dgm:cxn modelId="{BEF88CFA-4240-486B-87CD-AE26A009D71D}" type="presParOf" srcId="{8165EC8B-7E03-46BF-96E3-DD903F14DD5E}" destId="{0BE3C040-36D7-4B64-BA9C-37EC9DB4552C}" srcOrd="6" destOrd="0" presId="urn:microsoft.com/office/officeart/2005/8/layout/default"/>
    <dgm:cxn modelId="{C3A83554-F486-43F7-9701-FEE1056D48CE}" type="presParOf" srcId="{8165EC8B-7E03-46BF-96E3-DD903F14DD5E}" destId="{F7D513E8-5FA5-4EE1-AB78-2EA229349765}" srcOrd="7" destOrd="0" presId="urn:microsoft.com/office/officeart/2005/8/layout/default"/>
    <dgm:cxn modelId="{58B8B177-3E8F-4D51-B0FB-F89636D0E736}" type="presParOf" srcId="{8165EC8B-7E03-46BF-96E3-DD903F14DD5E}" destId="{042FF778-DCB9-4999-9267-77CFA8DD1B58}" srcOrd="8" destOrd="0" presId="urn:microsoft.com/office/officeart/2005/8/layout/default"/>
    <dgm:cxn modelId="{05C14EEF-EAD7-4F74-9C0A-ECC27D5738FF}" type="presParOf" srcId="{8165EC8B-7E03-46BF-96E3-DD903F14DD5E}" destId="{22D96832-1B4A-49B2-AC0E-6E17AB24A334}" srcOrd="9" destOrd="0" presId="urn:microsoft.com/office/officeart/2005/8/layout/default"/>
    <dgm:cxn modelId="{24786B4E-E51B-4E68-8CA5-94CD47CA04C0}" type="presParOf" srcId="{8165EC8B-7E03-46BF-96E3-DD903F14DD5E}" destId="{A71C4D0C-9D6D-48AE-B2CD-F0768A1E7193}" srcOrd="10" destOrd="0" presId="urn:microsoft.com/office/officeart/2005/8/layout/default"/>
    <dgm:cxn modelId="{B4CE44F2-15D9-4DEE-8854-841639082165}" type="presParOf" srcId="{8165EC8B-7E03-46BF-96E3-DD903F14DD5E}" destId="{95619E04-E420-4802-B167-5FBC819AF6CD}" srcOrd="11" destOrd="0" presId="urn:microsoft.com/office/officeart/2005/8/layout/default"/>
    <dgm:cxn modelId="{3F568049-21BC-4474-A1E3-1945AB8E67A1}" type="presParOf" srcId="{8165EC8B-7E03-46BF-96E3-DD903F14DD5E}" destId="{391E667C-8DB4-4D14-B9A9-2F116ED5F916}" srcOrd="12"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6D9F271-1F22-4140-85EC-7ADDC1B54CFE}" type="doc">
      <dgm:prSet loTypeId="urn:microsoft.com/office/officeart/2005/8/layout/vList4" loCatId="list" qsTypeId="urn:microsoft.com/office/officeart/2005/8/quickstyle/simple1" qsCatId="simple" csTypeId="urn:microsoft.com/office/officeart/2005/8/colors/colorful5" csCatId="colorful" phldr="1"/>
      <dgm:spPr/>
      <dgm:t>
        <a:bodyPr/>
        <a:lstStyle/>
        <a:p>
          <a:endParaRPr lang="en-GB"/>
        </a:p>
      </dgm:t>
    </dgm:pt>
    <dgm:pt modelId="{7A62F0BD-591D-4BF0-826A-A8AD5AB991FB}">
      <dgm:prSet phldrT="[Text]"/>
      <dgm:spPr/>
      <dgm:t>
        <a:bodyPr/>
        <a:lstStyle/>
        <a:p>
          <a:r>
            <a:rPr lang="en-GB" dirty="0"/>
            <a:t>Demographic Data</a:t>
          </a:r>
        </a:p>
      </dgm:t>
    </dgm:pt>
    <dgm:pt modelId="{1DFD23D4-74A0-4A26-BBC9-966752402F0D}" type="parTrans" cxnId="{694F4236-FB97-439B-8766-C7F468224ABF}">
      <dgm:prSet/>
      <dgm:spPr/>
      <dgm:t>
        <a:bodyPr/>
        <a:lstStyle/>
        <a:p>
          <a:endParaRPr lang="en-GB"/>
        </a:p>
      </dgm:t>
    </dgm:pt>
    <dgm:pt modelId="{6363A8A2-6C55-45D1-8FE0-F00D2EEA6161}" type="sibTrans" cxnId="{694F4236-FB97-439B-8766-C7F468224ABF}">
      <dgm:prSet/>
      <dgm:spPr/>
      <dgm:t>
        <a:bodyPr/>
        <a:lstStyle/>
        <a:p>
          <a:endParaRPr lang="en-GB"/>
        </a:p>
      </dgm:t>
    </dgm:pt>
    <dgm:pt modelId="{F508156A-76F6-4704-B84B-421E39579A97}">
      <dgm:prSet phldrT="[Text]"/>
      <dgm:spPr/>
      <dgm:t>
        <a:bodyPr/>
        <a:lstStyle/>
        <a:p>
          <a:r>
            <a:rPr lang="en-GB" dirty="0"/>
            <a:t>Information about population size, density, age structure, and urbanization trends</a:t>
          </a:r>
        </a:p>
      </dgm:t>
    </dgm:pt>
    <dgm:pt modelId="{6618DF8C-1486-47DB-8793-F9F6AA9C1F5D}" type="parTrans" cxnId="{EC17359B-6D32-4C51-99B7-FE65924F601D}">
      <dgm:prSet/>
      <dgm:spPr/>
      <dgm:t>
        <a:bodyPr/>
        <a:lstStyle/>
        <a:p>
          <a:endParaRPr lang="en-GB"/>
        </a:p>
      </dgm:t>
    </dgm:pt>
    <dgm:pt modelId="{912BD18A-CFA7-449F-9538-8997D347536D}" type="sibTrans" cxnId="{EC17359B-6D32-4C51-99B7-FE65924F601D}">
      <dgm:prSet/>
      <dgm:spPr/>
      <dgm:t>
        <a:bodyPr/>
        <a:lstStyle/>
        <a:p>
          <a:endParaRPr lang="en-GB"/>
        </a:p>
      </dgm:t>
    </dgm:pt>
    <dgm:pt modelId="{7917A203-1C1A-4506-A0F4-CD67ED69E71D}">
      <dgm:prSet phldrT="[Text]"/>
      <dgm:spPr/>
      <dgm:t>
        <a:bodyPr/>
        <a:lstStyle/>
        <a:p>
          <a:pPr>
            <a:buFont typeface="Arial" panose="020B0604020202020204" pitchFamily="34" charset="0"/>
            <a:buChar char="•"/>
          </a:pPr>
          <a:r>
            <a:rPr lang="en-GB" dirty="0"/>
            <a:t>Helps understand energy demand variations across regions. High population density areas might require more concentrated energy infrastructure, while rural areas might benefit from decentralized solutions.</a:t>
          </a:r>
        </a:p>
      </dgm:t>
    </dgm:pt>
    <dgm:pt modelId="{B89CF213-6351-4157-B222-3F225B839DDD}" type="parTrans" cxnId="{5ABC5A8B-A523-4393-8DED-36A4DE01CAE1}">
      <dgm:prSet/>
      <dgm:spPr/>
      <dgm:t>
        <a:bodyPr/>
        <a:lstStyle/>
        <a:p>
          <a:endParaRPr lang="en-GB"/>
        </a:p>
      </dgm:t>
    </dgm:pt>
    <dgm:pt modelId="{68EE8966-90E1-44F0-B283-5FA9123B6DBF}" type="sibTrans" cxnId="{5ABC5A8B-A523-4393-8DED-36A4DE01CAE1}">
      <dgm:prSet/>
      <dgm:spPr/>
      <dgm:t>
        <a:bodyPr/>
        <a:lstStyle/>
        <a:p>
          <a:endParaRPr lang="en-GB"/>
        </a:p>
      </dgm:t>
    </dgm:pt>
    <dgm:pt modelId="{AAD093E2-2095-4C97-A0A4-05FAA22A6A95}">
      <dgm:prSet phldrT="[Text]"/>
      <dgm:spPr/>
      <dgm:t>
        <a:bodyPr/>
        <a:lstStyle/>
        <a:p>
          <a:r>
            <a:rPr lang="en-GB" dirty="0"/>
            <a:t>Economic Data</a:t>
          </a:r>
        </a:p>
      </dgm:t>
    </dgm:pt>
    <dgm:pt modelId="{2C72DA1F-E701-4F75-8E62-73318BD0173D}" type="parTrans" cxnId="{713D7EB3-D8A6-4CA2-A6E4-1E56E7A78338}">
      <dgm:prSet/>
      <dgm:spPr/>
      <dgm:t>
        <a:bodyPr/>
        <a:lstStyle/>
        <a:p>
          <a:endParaRPr lang="en-GB"/>
        </a:p>
      </dgm:t>
    </dgm:pt>
    <dgm:pt modelId="{F1B2F2A6-5333-4D99-9287-0755267448D7}" type="sibTrans" cxnId="{713D7EB3-D8A6-4CA2-A6E4-1E56E7A78338}">
      <dgm:prSet/>
      <dgm:spPr/>
      <dgm:t>
        <a:bodyPr/>
        <a:lstStyle/>
        <a:p>
          <a:endParaRPr lang="en-GB"/>
        </a:p>
      </dgm:t>
    </dgm:pt>
    <dgm:pt modelId="{6370839A-C61C-427E-A32B-D5E946259B64}">
      <dgm:prSet phldrT="[Text]"/>
      <dgm:spPr/>
      <dgm:t>
        <a:bodyPr/>
        <a:lstStyle/>
        <a:p>
          <a:r>
            <a:rPr lang="en-GB" dirty="0"/>
            <a:t>:Information on Gross Domestic Product (GDP), income levels, and industry structure</a:t>
          </a:r>
        </a:p>
      </dgm:t>
    </dgm:pt>
    <dgm:pt modelId="{596C52B2-502E-4358-8052-39B4C8D0B793}" type="parTrans" cxnId="{33AA86A0-3891-4D91-98C3-D0BE670D8CA9}">
      <dgm:prSet/>
      <dgm:spPr/>
      <dgm:t>
        <a:bodyPr/>
        <a:lstStyle/>
        <a:p>
          <a:endParaRPr lang="en-GB"/>
        </a:p>
      </dgm:t>
    </dgm:pt>
    <dgm:pt modelId="{323B45ED-4488-4416-ADAA-4F42F6F946A1}" type="sibTrans" cxnId="{33AA86A0-3891-4D91-98C3-D0BE670D8CA9}">
      <dgm:prSet/>
      <dgm:spPr/>
      <dgm:t>
        <a:bodyPr/>
        <a:lstStyle/>
        <a:p>
          <a:endParaRPr lang="en-GB"/>
        </a:p>
      </dgm:t>
    </dgm:pt>
    <dgm:pt modelId="{BE441172-001D-4F5E-823E-C3CEF12216C7}">
      <dgm:prSet phldrT="[Text]"/>
      <dgm:spPr/>
      <dgm:t>
        <a:bodyPr/>
        <a:lstStyle/>
        <a:p>
          <a:r>
            <a:rPr lang="en-GB" dirty="0"/>
            <a:t>Provides insights into energy consumption patterns within different sectors. Industries with high energy needs can be targeted for efficiency improvements, while income levels can inform affordability considerations for energy access initiatives</a:t>
          </a:r>
        </a:p>
      </dgm:t>
    </dgm:pt>
    <dgm:pt modelId="{3E603156-7A77-4A27-A859-F174A5D9628F}" type="parTrans" cxnId="{93D3D134-2FCB-4C45-9C09-6556091F2ADE}">
      <dgm:prSet/>
      <dgm:spPr/>
      <dgm:t>
        <a:bodyPr/>
        <a:lstStyle/>
        <a:p>
          <a:endParaRPr lang="en-GB"/>
        </a:p>
      </dgm:t>
    </dgm:pt>
    <dgm:pt modelId="{27CA4954-4FC3-4B4F-8778-A24313144622}" type="sibTrans" cxnId="{93D3D134-2FCB-4C45-9C09-6556091F2ADE}">
      <dgm:prSet/>
      <dgm:spPr/>
      <dgm:t>
        <a:bodyPr/>
        <a:lstStyle/>
        <a:p>
          <a:endParaRPr lang="en-GB"/>
        </a:p>
      </dgm:t>
    </dgm:pt>
    <dgm:pt modelId="{268C2EF5-525E-46EC-97E7-5F7046200169}">
      <dgm:prSet phldrT="[Text]"/>
      <dgm:spPr/>
      <dgm:t>
        <a:bodyPr/>
        <a:lstStyle/>
        <a:p>
          <a:r>
            <a:rPr lang="en-GB" dirty="0"/>
            <a:t>Energy Consumption Data</a:t>
          </a:r>
        </a:p>
      </dgm:t>
    </dgm:pt>
    <dgm:pt modelId="{2D5372E4-2EED-40D4-91D8-198E3FB48ADF}" type="parTrans" cxnId="{6F07265C-E507-4C4C-9704-34FC0D5AF745}">
      <dgm:prSet/>
      <dgm:spPr/>
      <dgm:t>
        <a:bodyPr/>
        <a:lstStyle/>
        <a:p>
          <a:endParaRPr lang="en-GB"/>
        </a:p>
      </dgm:t>
    </dgm:pt>
    <dgm:pt modelId="{7F6AEABB-35A7-457B-9EB3-7795E97FA9A2}" type="sibTrans" cxnId="{6F07265C-E507-4C4C-9704-34FC0D5AF745}">
      <dgm:prSet/>
      <dgm:spPr/>
      <dgm:t>
        <a:bodyPr/>
        <a:lstStyle/>
        <a:p>
          <a:endParaRPr lang="en-GB"/>
        </a:p>
      </dgm:t>
    </dgm:pt>
    <dgm:pt modelId="{EB14E24A-5239-4649-872C-5F4B786D8CC2}">
      <dgm:prSet phldrT="[Text]"/>
      <dgm:spPr/>
      <dgm:t>
        <a:bodyPr/>
        <a:lstStyle/>
        <a:p>
          <a:pPr>
            <a:buFont typeface="Arial" panose="020B0604020202020204" pitchFamily="34" charset="0"/>
            <a:buChar char="•"/>
          </a:pPr>
          <a:r>
            <a:rPr lang="en-GB" dirty="0"/>
            <a:t>Information on electricity consumption, fuel use (coal, oil, natural gas), and the primary sources of energy generation.</a:t>
          </a:r>
        </a:p>
      </dgm:t>
    </dgm:pt>
    <dgm:pt modelId="{EA17A738-A8CD-4D26-9902-BC07B78FFFFB}" type="parTrans" cxnId="{F85F17BB-F092-41BE-A1E1-90F8C8B1F139}">
      <dgm:prSet/>
      <dgm:spPr/>
      <dgm:t>
        <a:bodyPr/>
        <a:lstStyle/>
        <a:p>
          <a:endParaRPr lang="en-GB"/>
        </a:p>
      </dgm:t>
    </dgm:pt>
    <dgm:pt modelId="{E465F91B-6E53-40A1-8BCE-E03B1F474729}" type="sibTrans" cxnId="{F85F17BB-F092-41BE-A1E1-90F8C8B1F139}">
      <dgm:prSet/>
      <dgm:spPr/>
      <dgm:t>
        <a:bodyPr/>
        <a:lstStyle/>
        <a:p>
          <a:endParaRPr lang="en-GB"/>
        </a:p>
      </dgm:t>
    </dgm:pt>
    <dgm:pt modelId="{B15235E9-1285-4362-9BB8-D53DDF29EB23}">
      <dgm:prSet phldrT="[Text]"/>
      <dgm:spPr/>
      <dgm:t>
        <a:bodyPr/>
        <a:lstStyle/>
        <a:p>
          <a:pPr>
            <a:buFont typeface="Arial" panose="020B0604020202020204" pitchFamily="34" charset="0"/>
            <a:buChar char="•"/>
          </a:pPr>
          <a:r>
            <a:rPr lang="en-GB" dirty="0"/>
            <a:t>Provides a clear picture of current energy usage patterns. This data helps identify areas with high energy consumption or dependence on unsustainable sources, informing investment decisions for renewable energy infrastructure.</a:t>
          </a:r>
        </a:p>
      </dgm:t>
    </dgm:pt>
    <dgm:pt modelId="{7074D3C5-5ACA-4329-A337-8A9AE2571049}" type="parTrans" cxnId="{68803DEF-4BB5-45EB-8D1C-358D893BB1DC}">
      <dgm:prSet/>
      <dgm:spPr/>
      <dgm:t>
        <a:bodyPr/>
        <a:lstStyle/>
        <a:p>
          <a:endParaRPr lang="en-GB"/>
        </a:p>
      </dgm:t>
    </dgm:pt>
    <dgm:pt modelId="{A0260598-A7C2-4ACC-BF23-07885F02A8A2}" type="sibTrans" cxnId="{68803DEF-4BB5-45EB-8D1C-358D893BB1DC}">
      <dgm:prSet/>
      <dgm:spPr/>
      <dgm:t>
        <a:bodyPr/>
        <a:lstStyle/>
        <a:p>
          <a:endParaRPr lang="en-GB"/>
        </a:p>
      </dgm:t>
    </dgm:pt>
    <dgm:pt modelId="{571F65BE-8E5B-4346-A2CD-2AB8572B533B}" type="pres">
      <dgm:prSet presAssocID="{76D9F271-1F22-4140-85EC-7ADDC1B54CFE}" presName="linear" presStyleCnt="0">
        <dgm:presLayoutVars>
          <dgm:dir/>
          <dgm:resizeHandles val="exact"/>
        </dgm:presLayoutVars>
      </dgm:prSet>
      <dgm:spPr/>
    </dgm:pt>
    <dgm:pt modelId="{C5AB4416-DD22-41EF-8004-B554C1DA4C65}" type="pres">
      <dgm:prSet presAssocID="{7A62F0BD-591D-4BF0-826A-A8AD5AB991FB}" presName="comp" presStyleCnt="0"/>
      <dgm:spPr/>
    </dgm:pt>
    <dgm:pt modelId="{BCCA2937-F3E3-43CC-A4EC-BAFCF06CEFE1}" type="pres">
      <dgm:prSet presAssocID="{7A62F0BD-591D-4BF0-826A-A8AD5AB991FB}" presName="box" presStyleLbl="node1" presStyleIdx="0" presStyleCnt="3" custLinFactNeighborX="-3465" custLinFactNeighborY="7081"/>
      <dgm:spPr/>
    </dgm:pt>
    <dgm:pt modelId="{C56E468E-A772-4B15-BB3E-1429C18E0D06}" type="pres">
      <dgm:prSet presAssocID="{7A62F0BD-591D-4BF0-826A-A8AD5AB991FB}" presName="img" presStyleLbl="fgImgPlac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t="-12000" b="-12000"/>
          </a:stretch>
        </a:blipFill>
      </dgm:spPr>
      <dgm:extLst>
        <a:ext uri="{E40237B7-FDA0-4F09-8148-C483321AD2D9}">
          <dgm14:cNvPr xmlns:dgm14="http://schemas.microsoft.com/office/drawing/2010/diagram" id="0" name="" descr="Children with solid fill"/>
        </a:ext>
      </dgm:extLst>
    </dgm:pt>
    <dgm:pt modelId="{594FBF4A-C3F2-4374-9FE2-02A8611322DD}" type="pres">
      <dgm:prSet presAssocID="{7A62F0BD-591D-4BF0-826A-A8AD5AB991FB}" presName="text" presStyleLbl="node1" presStyleIdx="0" presStyleCnt="3">
        <dgm:presLayoutVars>
          <dgm:bulletEnabled val="1"/>
        </dgm:presLayoutVars>
      </dgm:prSet>
      <dgm:spPr/>
    </dgm:pt>
    <dgm:pt modelId="{49905F5B-459F-4E2C-A86A-ACE2600E6288}" type="pres">
      <dgm:prSet presAssocID="{6363A8A2-6C55-45D1-8FE0-F00D2EEA6161}" presName="spacer" presStyleCnt="0"/>
      <dgm:spPr/>
    </dgm:pt>
    <dgm:pt modelId="{7EF57DC9-1E50-4313-8A65-624BE4E637AB}" type="pres">
      <dgm:prSet presAssocID="{AAD093E2-2095-4C97-A0A4-05FAA22A6A95}" presName="comp" presStyleCnt="0"/>
      <dgm:spPr/>
    </dgm:pt>
    <dgm:pt modelId="{F1B18755-DBE9-4A03-A91A-2E7D45953C05}" type="pres">
      <dgm:prSet presAssocID="{AAD093E2-2095-4C97-A0A4-05FAA22A6A95}" presName="box" presStyleLbl="node1" presStyleIdx="1" presStyleCnt="3" custLinFactNeighborX="-8422" custLinFactNeighborY="4063"/>
      <dgm:spPr/>
    </dgm:pt>
    <dgm:pt modelId="{76702917-E8A5-41B7-8338-4CF4069C4366}" type="pres">
      <dgm:prSet presAssocID="{AAD093E2-2095-4C97-A0A4-05FAA22A6A95}" presName="img" presStyleLbl="fgImgPlac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t="-12000" b="-12000"/>
          </a:stretch>
        </a:blipFill>
      </dgm:spPr>
      <dgm:extLst>
        <a:ext uri="{E40237B7-FDA0-4F09-8148-C483321AD2D9}">
          <dgm14:cNvPr xmlns:dgm14="http://schemas.microsoft.com/office/drawing/2010/diagram" id="0" name="" descr="Bank with solid fill"/>
        </a:ext>
      </dgm:extLst>
    </dgm:pt>
    <dgm:pt modelId="{26BCEC4B-2C1B-4CED-BC2F-DDA9DD7E1C50}" type="pres">
      <dgm:prSet presAssocID="{AAD093E2-2095-4C97-A0A4-05FAA22A6A95}" presName="text" presStyleLbl="node1" presStyleIdx="1" presStyleCnt="3">
        <dgm:presLayoutVars>
          <dgm:bulletEnabled val="1"/>
        </dgm:presLayoutVars>
      </dgm:prSet>
      <dgm:spPr/>
    </dgm:pt>
    <dgm:pt modelId="{58ED52B5-8C32-42BE-85FA-0AA58DE1FA24}" type="pres">
      <dgm:prSet presAssocID="{F1B2F2A6-5333-4D99-9287-0755267448D7}" presName="spacer" presStyleCnt="0"/>
      <dgm:spPr/>
    </dgm:pt>
    <dgm:pt modelId="{8EF752FD-B8B3-4BE8-8ABB-15505180D9A5}" type="pres">
      <dgm:prSet presAssocID="{268C2EF5-525E-46EC-97E7-5F7046200169}" presName="comp" presStyleCnt="0"/>
      <dgm:spPr/>
    </dgm:pt>
    <dgm:pt modelId="{D4E19261-7BB9-44CA-A55C-A44FAD3D4E88}" type="pres">
      <dgm:prSet presAssocID="{268C2EF5-525E-46EC-97E7-5F7046200169}" presName="box" presStyleLbl="node1" presStyleIdx="2" presStyleCnt="3"/>
      <dgm:spPr/>
    </dgm:pt>
    <dgm:pt modelId="{81F86B25-A589-410E-AA26-04CD1D493487}" type="pres">
      <dgm:prSet presAssocID="{268C2EF5-525E-46EC-97E7-5F7046200169}" presName="img" presStyleLbl="fgImgPlac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t="-12000" b="-12000"/>
          </a:stretch>
        </a:blipFill>
      </dgm:spPr>
      <dgm:extLst>
        <a:ext uri="{E40237B7-FDA0-4F09-8148-C483321AD2D9}">
          <dgm14:cNvPr xmlns:dgm14="http://schemas.microsoft.com/office/drawing/2010/diagram" id="0" name="" descr="Fluorescent Light Bulb with solid fill"/>
        </a:ext>
      </dgm:extLst>
    </dgm:pt>
    <dgm:pt modelId="{E05AB511-078B-444E-895B-B1FB9DE11E01}" type="pres">
      <dgm:prSet presAssocID="{268C2EF5-525E-46EC-97E7-5F7046200169}" presName="text" presStyleLbl="node1" presStyleIdx="2" presStyleCnt="3">
        <dgm:presLayoutVars>
          <dgm:bulletEnabled val="1"/>
        </dgm:presLayoutVars>
      </dgm:prSet>
      <dgm:spPr/>
    </dgm:pt>
  </dgm:ptLst>
  <dgm:cxnLst>
    <dgm:cxn modelId="{59689D13-2545-4DC2-B21E-8C1DC6E7646F}" type="presOf" srcId="{BE441172-001D-4F5E-823E-C3CEF12216C7}" destId="{F1B18755-DBE9-4A03-A91A-2E7D45953C05}" srcOrd="0" destOrd="2" presId="urn:microsoft.com/office/officeart/2005/8/layout/vList4"/>
    <dgm:cxn modelId="{3CC1C129-366C-44E6-A413-3423A888BCDC}" type="presOf" srcId="{268C2EF5-525E-46EC-97E7-5F7046200169}" destId="{E05AB511-078B-444E-895B-B1FB9DE11E01}" srcOrd="1" destOrd="0" presId="urn:microsoft.com/office/officeart/2005/8/layout/vList4"/>
    <dgm:cxn modelId="{93D3D134-2FCB-4C45-9C09-6556091F2ADE}" srcId="{AAD093E2-2095-4C97-A0A4-05FAA22A6A95}" destId="{BE441172-001D-4F5E-823E-C3CEF12216C7}" srcOrd="1" destOrd="0" parTransId="{3E603156-7A77-4A27-A859-F174A5D9628F}" sibTransId="{27CA4954-4FC3-4B4F-8778-A24313144622}"/>
    <dgm:cxn modelId="{694F4236-FB97-439B-8766-C7F468224ABF}" srcId="{76D9F271-1F22-4140-85EC-7ADDC1B54CFE}" destId="{7A62F0BD-591D-4BF0-826A-A8AD5AB991FB}" srcOrd="0" destOrd="0" parTransId="{1DFD23D4-74A0-4A26-BBC9-966752402F0D}" sibTransId="{6363A8A2-6C55-45D1-8FE0-F00D2EEA6161}"/>
    <dgm:cxn modelId="{6F07265C-E507-4C4C-9704-34FC0D5AF745}" srcId="{76D9F271-1F22-4140-85EC-7ADDC1B54CFE}" destId="{268C2EF5-525E-46EC-97E7-5F7046200169}" srcOrd="2" destOrd="0" parTransId="{2D5372E4-2EED-40D4-91D8-198E3FB48ADF}" sibTransId="{7F6AEABB-35A7-457B-9EB3-7795E97FA9A2}"/>
    <dgm:cxn modelId="{59EB5643-6DA1-486E-A718-BBAC78E32C89}" type="presOf" srcId="{6370839A-C61C-427E-A32B-D5E946259B64}" destId="{26BCEC4B-2C1B-4CED-BC2F-DDA9DD7E1C50}" srcOrd="1" destOrd="1" presId="urn:microsoft.com/office/officeart/2005/8/layout/vList4"/>
    <dgm:cxn modelId="{EC6D9644-1542-459A-8B9D-CBED05CAE753}" type="presOf" srcId="{F508156A-76F6-4704-B84B-421E39579A97}" destId="{BCCA2937-F3E3-43CC-A4EC-BAFCF06CEFE1}" srcOrd="0" destOrd="1" presId="urn:microsoft.com/office/officeart/2005/8/layout/vList4"/>
    <dgm:cxn modelId="{DC1F0969-9D77-466F-8172-09D614A15644}" type="presOf" srcId="{7917A203-1C1A-4506-A0F4-CD67ED69E71D}" destId="{594FBF4A-C3F2-4374-9FE2-02A8611322DD}" srcOrd="1" destOrd="2" presId="urn:microsoft.com/office/officeart/2005/8/layout/vList4"/>
    <dgm:cxn modelId="{8AC52D4A-5272-4E07-819A-8A277FB23EAC}" type="presOf" srcId="{AAD093E2-2095-4C97-A0A4-05FAA22A6A95}" destId="{26BCEC4B-2C1B-4CED-BC2F-DDA9DD7E1C50}" srcOrd="1" destOrd="0" presId="urn:microsoft.com/office/officeart/2005/8/layout/vList4"/>
    <dgm:cxn modelId="{C915A64C-8872-44E7-A9EE-37A257D0DBE0}" type="presOf" srcId="{B15235E9-1285-4362-9BB8-D53DDF29EB23}" destId="{E05AB511-078B-444E-895B-B1FB9DE11E01}" srcOrd="1" destOrd="2" presId="urn:microsoft.com/office/officeart/2005/8/layout/vList4"/>
    <dgm:cxn modelId="{F2D7DA6D-7DEC-46DE-B0E2-9A40A0FE9D36}" type="presOf" srcId="{76D9F271-1F22-4140-85EC-7ADDC1B54CFE}" destId="{571F65BE-8E5B-4346-A2CD-2AB8572B533B}" srcOrd="0" destOrd="0" presId="urn:microsoft.com/office/officeart/2005/8/layout/vList4"/>
    <dgm:cxn modelId="{1E21F057-32EC-4B3A-981B-EDC4B3F54988}" type="presOf" srcId="{7A62F0BD-591D-4BF0-826A-A8AD5AB991FB}" destId="{BCCA2937-F3E3-43CC-A4EC-BAFCF06CEFE1}" srcOrd="0" destOrd="0" presId="urn:microsoft.com/office/officeart/2005/8/layout/vList4"/>
    <dgm:cxn modelId="{31128D84-48C8-4CAE-9F87-59CBA097062F}" type="presOf" srcId="{EB14E24A-5239-4649-872C-5F4B786D8CC2}" destId="{D4E19261-7BB9-44CA-A55C-A44FAD3D4E88}" srcOrd="0" destOrd="1" presId="urn:microsoft.com/office/officeart/2005/8/layout/vList4"/>
    <dgm:cxn modelId="{5ABC5A8B-A523-4393-8DED-36A4DE01CAE1}" srcId="{7A62F0BD-591D-4BF0-826A-A8AD5AB991FB}" destId="{7917A203-1C1A-4506-A0F4-CD67ED69E71D}" srcOrd="1" destOrd="0" parTransId="{B89CF213-6351-4157-B222-3F225B839DDD}" sibTransId="{68EE8966-90E1-44F0-B283-5FA9123B6DBF}"/>
    <dgm:cxn modelId="{B91B098C-8686-4213-BA5C-195DFDABFEBA}" type="presOf" srcId="{268C2EF5-525E-46EC-97E7-5F7046200169}" destId="{D4E19261-7BB9-44CA-A55C-A44FAD3D4E88}" srcOrd="0" destOrd="0" presId="urn:microsoft.com/office/officeart/2005/8/layout/vList4"/>
    <dgm:cxn modelId="{96801B9A-EC72-4132-8BD9-F5E6D68DD399}" type="presOf" srcId="{7A62F0BD-591D-4BF0-826A-A8AD5AB991FB}" destId="{594FBF4A-C3F2-4374-9FE2-02A8611322DD}" srcOrd="1" destOrd="0" presId="urn:microsoft.com/office/officeart/2005/8/layout/vList4"/>
    <dgm:cxn modelId="{EC17359B-6D32-4C51-99B7-FE65924F601D}" srcId="{7A62F0BD-591D-4BF0-826A-A8AD5AB991FB}" destId="{F508156A-76F6-4704-B84B-421E39579A97}" srcOrd="0" destOrd="0" parTransId="{6618DF8C-1486-47DB-8793-F9F6AA9C1F5D}" sibTransId="{912BD18A-CFA7-449F-9538-8997D347536D}"/>
    <dgm:cxn modelId="{33AA86A0-3891-4D91-98C3-D0BE670D8CA9}" srcId="{AAD093E2-2095-4C97-A0A4-05FAA22A6A95}" destId="{6370839A-C61C-427E-A32B-D5E946259B64}" srcOrd="0" destOrd="0" parTransId="{596C52B2-502E-4358-8052-39B4C8D0B793}" sibTransId="{323B45ED-4488-4416-ADAA-4F42F6F946A1}"/>
    <dgm:cxn modelId="{15B55DAD-162C-406F-B5A9-899E504932D2}" type="presOf" srcId="{F508156A-76F6-4704-B84B-421E39579A97}" destId="{594FBF4A-C3F2-4374-9FE2-02A8611322DD}" srcOrd="1" destOrd="1" presId="urn:microsoft.com/office/officeart/2005/8/layout/vList4"/>
    <dgm:cxn modelId="{713D7EB3-D8A6-4CA2-A6E4-1E56E7A78338}" srcId="{76D9F271-1F22-4140-85EC-7ADDC1B54CFE}" destId="{AAD093E2-2095-4C97-A0A4-05FAA22A6A95}" srcOrd="1" destOrd="0" parTransId="{2C72DA1F-E701-4F75-8E62-73318BD0173D}" sibTransId="{F1B2F2A6-5333-4D99-9287-0755267448D7}"/>
    <dgm:cxn modelId="{F85F17BB-F092-41BE-A1E1-90F8C8B1F139}" srcId="{268C2EF5-525E-46EC-97E7-5F7046200169}" destId="{EB14E24A-5239-4649-872C-5F4B786D8CC2}" srcOrd="0" destOrd="0" parTransId="{EA17A738-A8CD-4D26-9902-BC07B78FFFFB}" sibTransId="{E465F91B-6E53-40A1-8BCE-E03B1F474729}"/>
    <dgm:cxn modelId="{0F2CEFC3-EEC6-401B-B71D-8E54B0C4B6E4}" type="presOf" srcId="{EB14E24A-5239-4649-872C-5F4B786D8CC2}" destId="{E05AB511-078B-444E-895B-B1FB9DE11E01}" srcOrd="1" destOrd="1" presId="urn:microsoft.com/office/officeart/2005/8/layout/vList4"/>
    <dgm:cxn modelId="{E41227C5-9A3D-4837-A34F-EF993507A9E1}" type="presOf" srcId="{BE441172-001D-4F5E-823E-C3CEF12216C7}" destId="{26BCEC4B-2C1B-4CED-BC2F-DDA9DD7E1C50}" srcOrd="1" destOrd="2" presId="urn:microsoft.com/office/officeart/2005/8/layout/vList4"/>
    <dgm:cxn modelId="{AABE0CD0-6485-40F9-8AD1-515727C599B7}" type="presOf" srcId="{6370839A-C61C-427E-A32B-D5E946259B64}" destId="{F1B18755-DBE9-4A03-A91A-2E7D45953C05}" srcOrd="0" destOrd="1" presId="urn:microsoft.com/office/officeart/2005/8/layout/vList4"/>
    <dgm:cxn modelId="{AD190AEC-5FEA-4B01-A91F-066B4C02054A}" type="presOf" srcId="{7917A203-1C1A-4506-A0F4-CD67ED69E71D}" destId="{BCCA2937-F3E3-43CC-A4EC-BAFCF06CEFE1}" srcOrd="0" destOrd="2" presId="urn:microsoft.com/office/officeart/2005/8/layout/vList4"/>
    <dgm:cxn modelId="{68803DEF-4BB5-45EB-8D1C-358D893BB1DC}" srcId="{268C2EF5-525E-46EC-97E7-5F7046200169}" destId="{B15235E9-1285-4362-9BB8-D53DDF29EB23}" srcOrd="1" destOrd="0" parTransId="{7074D3C5-5ACA-4329-A337-8A9AE2571049}" sibTransId="{A0260598-A7C2-4ACC-BF23-07885F02A8A2}"/>
    <dgm:cxn modelId="{550969F2-4BA6-4FC1-8685-9AD4C08D7332}" type="presOf" srcId="{B15235E9-1285-4362-9BB8-D53DDF29EB23}" destId="{D4E19261-7BB9-44CA-A55C-A44FAD3D4E88}" srcOrd="0" destOrd="2" presId="urn:microsoft.com/office/officeart/2005/8/layout/vList4"/>
    <dgm:cxn modelId="{630BDCF2-67F9-4CE0-A8BB-577742468D6E}" type="presOf" srcId="{AAD093E2-2095-4C97-A0A4-05FAA22A6A95}" destId="{F1B18755-DBE9-4A03-A91A-2E7D45953C05}" srcOrd="0" destOrd="0" presId="urn:microsoft.com/office/officeart/2005/8/layout/vList4"/>
    <dgm:cxn modelId="{1375C1CE-60DB-479C-88DB-007DB216B2FD}" type="presParOf" srcId="{571F65BE-8E5B-4346-A2CD-2AB8572B533B}" destId="{C5AB4416-DD22-41EF-8004-B554C1DA4C65}" srcOrd="0" destOrd="0" presId="urn:microsoft.com/office/officeart/2005/8/layout/vList4"/>
    <dgm:cxn modelId="{7E89A756-2503-4F0A-A13C-357B4E81B6DE}" type="presParOf" srcId="{C5AB4416-DD22-41EF-8004-B554C1DA4C65}" destId="{BCCA2937-F3E3-43CC-A4EC-BAFCF06CEFE1}" srcOrd="0" destOrd="0" presId="urn:microsoft.com/office/officeart/2005/8/layout/vList4"/>
    <dgm:cxn modelId="{7D5B7615-20F7-463A-ABBC-FFD6CA3A1713}" type="presParOf" srcId="{C5AB4416-DD22-41EF-8004-B554C1DA4C65}" destId="{C56E468E-A772-4B15-BB3E-1429C18E0D06}" srcOrd="1" destOrd="0" presId="urn:microsoft.com/office/officeart/2005/8/layout/vList4"/>
    <dgm:cxn modelId="{349D9FAC-7ADD-409F-AF67-37FE1BF033D1}" type="presParOf" srcId="{C5AB4416-DD22-41EF-8004-B554C1DA4C65}" destId="{594FBF4A-C3F2-4374-9FE2-02A8611322DD}" srcOrd="2" destOrd="0" presId="urn:microsoft.com/office/officeart/2005/8/layout/vList4"/>
    <dgm:cxn modelId="{5B894841-91A4-41EF-BD61-AEDE499E4799}" type="presParOf" srcId="{571F65BE-8E5B-4346-A2CD-2AB8572B533B}" destId="{49905F5B-459F-4E2C-A86A-ACE2600E6288}" srcOrd="1" destOrd="0" presId="urn:microsoft.com/office/officeart/2005/8/layout/vList4"/>
    <dgm:cxn modelId="{89A193FC-3404-4CC1-A9CF-C8A9C337DFE8}" type="presParOf" srcId="{571F65BE-8E5B-4346-A2CD-2AB8572B533B}" destId="{7EF57DC9-1E50-4313-8A65-624BE4E637AB}" srcOrd="2" destOrd="0" presId="urn:microsoft.com/office/officeart/2005/8/layout/vList4"/>
    <dgm:cxn modelId="{D137A778-197A-4863-A29D-2F5C0B19D3F3}" type="presParOf" srcId="{7EF57DC9-1E50-4313-8A65-624BE4E637AB}" destId="{F1B18755-DBE9-4A03-A91A-2E7D45953C05}" srcOrd="0" destOrd="0" presId="urn:microsoft.com/office/officeart/2005/8/layout/vList4"/>
    <dgm:cxn modelId="{E25326D5-2537-4D67-9AD1-46B2A65A06AD}" type="presParOf" srcId="{7EF57DC9-1E50-4313-8A65-624BE4E637AB}" destId="{76702917-E8A5-41B7-8338-4CF4069C4366}" srcOrd="1" destOrd="0" presId="urn:microsoft.com/office/officeart/2005/8/layout/vList4"/>
    <dgm:cxn modelId="{2EB1D0BB-BD26-4A15-8D1C-C1A9487D9867}" type="presParOf" srcId="{7EF57DC9-1E50-4313-8A65-624BE4E637AB}" destId="{26BCEC4B-2C1B-4CED-BC2F-DDA9DD7E1C50}" srcOrd="2" destOrd="0" presId="urn:microsoft.com/office/officeart/2005/8/layout/vList4"/>
    <dgm:cxn modelId="{374176DD-A100-47EF-B444-52605490CDDB}" type="presParOf" srcId="{571F65BE-8E5B-4346-A2CD-2AB8572B533B}" destId="{58ED52B5-8C32-42BE-85FA-0AA58DE1FA24}" srcOrd="3" destOrd="0" presId="urn:microsoft.com/office/officeart/2005/8/layout/vList4"/>
    <dgm:cxn modelId="{B6FCC5F6-8F11-4B5E-AF5F-5836C37B13C7}" type="presParOf" srcId="{571F65BE-8E5B-4346-A2CD-2AB8572B533B}" destId="{8EF752FD-B8B3-4BE8-8ABB-15505180D9A5}" srcOrd="4" destOrd="0" presId="urn:microsoft.com/office/officeart/2005/8/layout/vList4"/>
    <dgm:cxn modelId="{0E134D91-D84F-4EBB-BAA5-004E1C00F5E9}" type="presParOf" srcId="{8EF752FD-B8B3-4BE8-8ABB-15505180D9A5}" destId="{D4E19261-7BB9-44CA-A55C-A44FAD3D4E88}" srcOrd="0" destOrd="0" presId="urn:microsoft.com/office/officeart/2005/8/layout/vList4"/>
    <dgm:cxn modelId="{025052C6-49EB-4358-9980-28973C2F7A3F}" type="presParOf" srcId="{8EF752FD-B8B3-4BE8-8ABB-15505180D9A5}" destId="{81F86B25-A589-410E-AA26-04CD1D493487}" srcOrd="1" destOrd="0" presId="urn:microsoft.com/office/officeart/2005/8/layout/vList4"/>
    <dgm:cxn modelId="{91D47C82-213A-4CA8-9117-BB0F938DBAA6}" type="presParOf" srcId="{8EF752FD-B8B3-4BE8-8ABB-15505180D9A5}" destId="{E05AB511-078B-444E-895B-B1FB9DE11E01}"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1B6A791-2AD7-454D-84FC-299B3EAAF159}" type="doc">
      <dgm:prSet loTypeId="urn:microsoft.com/office/officeart/2005/8/layout/vList4" loCatId="list" qsTypeId="urn:microsoft.com/office/officeart/2005/8/quickstyle/simple1" qsCatId="simple" csTypeId="urn:microsoft.com/office/officeart/2005/8/colors/colorful5" csCatId="colorful" phldr="1"/>
      <dgm:spPr/>
      <dgm:t>
        <a:bodyPr/>
        <a:lstStyle/>
        <a:p>
          <a:endParaRPr lang="en-GB"/>
        </a:p>
      </dgm:t>
    </dgm:pt>
    <dgm:pt modelId="{77180853-A5BD-413B-B738-A67E614B5167}">
      <dgm:prSet phldrT="[Text]"/>
      <dgm:spPr/>
      <dgm:t>
        <a:bodyPr/>
        <a:lstStyle/>
        <a:p>
          <a:r>
            <a:rPr lang="en-GB" dirty="0"/>
            <a:t>Environmental Data</a:t>
          </a:r>
        </a:p>
      </dgm:t>
    </dgm:pt>
    <dgm:pt modelId="{BFA777F1-5E60-4BDF-98AC-9789015F1B7B}" type="parTrans" cxnId="{74963C51-EF46-4494-8500-6972049488C3}">
      <dgm:prSet/>
      <dgm:spPr/>
      <dgm:t>
        <a:bodyPr/>
        <a:lstStyle/>
        <a:p>
          <a:endParaRPr lang="en-GB"/>
        </a:p>
      </dgm:t>
    </dgm:pt>
    <dgm:pt modelId="{F665E944-5E82-4A05-BEEE-FD3E943511CC}" type="sibTrans" cxnId="{74963C51-EF46-4494-8500-6972049488C3}">
      <dgm:prSet/>
      <dgm:spPr/>
      <dgm:t>
        <a:bodyPr/>
        <a:lstStyle/>
        <a:p>
          <a:endParaRPr lang="en-GB"/>
        </a:p>
      </dgm:t>
    </dgm:pt>
    <dgm:pt modelId="{A18FDE50-9815-4215-BB8E-BD4801FE3ADE}">
      <dgm:prSet phldrT="[Text]"/>
      <dgm:spPr/>
      <dgm:t>
        <a:bodyPr/>
        <a:lstStyle/>
        <a:p>
          <a:pPr>
            <a:buFont typeface="Arial" panose="020B0604020202020204" pitchFamily="34" charset="0"/>
            <a:buChar char="•"/>
          </a:pPr>
          <a:r>
            <a:rPr lang="en-GB" dirty="0"/>
            <a:t>Information on climate patterns (solar radiation, wind speed), renewable energy potential (hydro, solar, wind), and the environmental impact of current energy production (emissions data).</a:t>
          </a:r>
        </a:p>
      </dgm:t>
    </dgm:pt>
    <dgm:pt modelId="{014A4F6A-AC83-4C1D-865B-240879C785D3}" type="parTrans" cxnId="{86C64E51-FEAC-4A4B-B025-539A82DE89B4}">
      <dgm:prSet/>
      <dgm:spPr/>
      <dgm:t>
        <a:bodyPr/>
        <a:lstStyle/>
        <a:p>
          <a:endParaRPr lang="en-GB"/>
        </a:p>
      </dgm:t>
    </dgm:pt>
    <dgm:pt modelId="{6C115BD3-A796-437C-A416-87774BF243EE}" type="sibTrans" cxnId="{86C64E51-FEAC-4A4B-B025-539A82DE89B4}">
      <dgm:prSet/>
      <dgm:spPr/>
      <dgm:t>
        <a:bodyPr/>
        <a:lstStyle/>
        <a:p>
          <a:endParaRPr lang="en-GB"/>
        </a:p>
      </dgm:t>
    </dgm:pt>
    <dgm:pt modelId="{12A580F2-58D6-420B-B39B-E0DE1D6CD29A}">
      <dgm:prSet/>
      <dgm:spPr/>
      <dgm:t>
        <a:bodyPr/>
        <a:lstStyle/>
        <a:p>
          <a:r>
            <a:rPr lang="en-GB" dirty="0"/>
            <a:t>Crucial for promoting sustainable energy solutions. Climate data helps identify areas suitable for specific renewables, while emissions data informs policies aimed at reducing the environmental footprint of energy production.</a:t>
          </a:r>
        </a:p>
      </dgm:t>
    </dgm:pt>
    <dgm:pt modelId="{E4B0AC01-3E7D-41C0-9D5A-479897FCD848}" type="parTrans" cxnId="{1F0C0683-5E94-4992-AB4C-138A655346F1}">
      <dgm:prSet/>
      <dgm:spPr/>
      <dgm:t>
        <a:bodyPr/>
        <a:lstStyle/>
        <a:p>
          <a:endParaRPr lang="en-GB"/>
        </a:p>
      </dgm:t>
    </dgm:pt>
    <dgm:pt modelId="{D10F81B4-695C-487E-9307-DC3833456E4F}" type="sibTrans" cxnId="{1F0C0683-5E94-4992-AB4C-138A655346F1}">
      <dgm:prSet/>
      <dgm:spPr/>
      <dgm:t>
        <a:bodyPr/>
        <a:lstStyle/>
        <a:p>
          <a:endParaRPr lang="en-GB"/>
        </a:p>
      </dgm:t>
    </dgm:pt>
    <dgm:pt modelId="{27C9406A-BD1E-45FC-95D2-1E4B2EB4DC8F}">
      <dgm:prSet phldrT="[Text]"/>
      <dgm:spPr/>
      <dgm:t>
        <a:bodyPr/>
        <a:lstStyle/>
        <a:p>
          <a:r>
            <a:rPr lang="en-GB" dirty="0"/>
            <a:t>Social Data</a:t>
          </a:r>
        </a:p>
      </dgm:t>
    </dgm:pt>
    <dgm:pt modelId="{94636A00-ED8F-470B-9426-BC579C27B1B2}" type="parTrans" cxnId="{1D2A1243-DABB-444E-8D81-9A25C7D4F3C9}">
      <dgm:prSet/>
      <dgm:spPr/>
      <dgm:t>
        <a:bodyPr/>
        <a:lstStyle/>
        <a:p>
          <a:endParaRPr lang="en-GB"/>
        </a:p>
      </dgm:t>
    </dgm:pt>
    <dgm:pt modelId="{C95FEA53-58CC-41EB-9D53-44B546AB4791}" type="sibTrans" cxnId="{1D2A1243-DABB-444E-8D81-9A25C7D4F3C9}">
      <dgm:prSet/>
      <dgm:spPr/>
      <dgm:t>
        <a:bodyPr/>
        <a:lstStyle/>
        <a:p>
          <a:endParaRPr lang="en-GB"/>
        </a:p>
      </dgm:t>
    </dgm:pt>
    <dgm:pt modelId="{566AB0EF-8CA9-4D8E-95D0-151E5BE534CA}">
      <dgm:prSet phldrT="[Text]"/>
      <dgm:spPr/>
      <dgm:t>
        <a:bodyPr/>
        <a:lstStyle/>
        <a:p>
          <a:pPr>
            <a:buFont typeface="Arial" panose="020B0604020202020204" pitchFamily="34" charset="0"/>
            <a:buChar char="•"/>
          </a:pPr>
          <a:r>
            <a:rPr lang="en-GB" dirty="0"/>
            <a:t>Information on household energy access rates, energy poverty levels, and public attitudes towards different energy sources.</a:t>
          </a:r>
        </a:p>
      </dgm:t>
    </dgm:pt>
    <dgm:pt modelId="{8050C7FD-5667-4963-ACD6-6D5C90840863}" type="parTrans" cxnId="{6A42500D-978F-4AFF-98C4-921B1A4215F5}">
      <dgm:prSet/>
      <dgm:spPr/>
      <dgm:t>
        <a:bodyPr/>
        <a:lstStyle/>
        <a:p>
          <a:endParaRPr lang="en-GB"/>
        </a:p>
      </dgm:t>
    </dgm:pt>
    <dgm:pt modelId="{FE75AD3E-AE75-4D09-88FB-F7A48F002FB1}" type="sibTrans" cxnId="{6A42500D-978F-4AFF-98C4-921B1A4215F5}">
      <dgm:prSet/>
      <dgm:spPr/>
      <dgm:t>
        <a:bodyPr/>
        <a:lstStyle/>
        <a:p>
          <a:endParaRPr lang="en-GB"/>
        </a:p>
      </dgm:t>
    </dgm:pt>
    <dgm:pt modelId="{2ED25B07-5B94-4B2B-BACF-9E167B595D26}">
      <dgm:prSet phldrT="[Text]"/>
      <dgm:spPr/>
      <dgm:t>
        <a:bodyPr/>
        <a:lstStyle/>
        <a:p>
          <a:pPr>
            <a:buFont typeface="Arial" panose="020B0604020202020204" pitchFamily="34" charset="0"/>
            <a:buChar char="•"/>
          </a:pPr>
          <a:r>
            <a:rPr lang="en-GB" dirty="0"/>
            <a:t>Geospatial Data</a:t>
          </a:r>
        </a:p>
      </dgm:t>
    </dgm:pt>
    <dgm:pt modelId="{60626717-B8C7-4BC7-A09D-8C4C93287F1B}" type="parTrans" cxnId="{1A28BB50-2877-4F78-BBF5-D4596D61F20A}">
      <dgm:prSet/>
      <dgm:spPr/>
      <dgm:t>
        <a:bodyPr/>
        <a:lstStyle/>
        <a:p>
          <a:endParaRPr lang="en-GB"/>
        </a:p>
      </dgm:t>
    </dgm:pt>
    <dgm:pt modelId="{6192E85A-4AC3-4DF2-A30E-B5660C944049}" type="sibTrans" cxnId="{1A28BB50-2877-4F78-BBF5-D4596D61F20A}">
      <dgm:prSet/>
      <dgm:spPr/>
      <dgm:t>
        <a:bodyPr/>
        <a:lstStyle/>
        <a:p>
          <a:endParaRPr lang="en-GB"/>
        </a:p>
      </dgm:t>
    </dgm:pt>
    <dgm:pt modelId="{BC9ABD3E-897B-44A0-9DC3-A73FF7A5A170}">
      <dgm:prSet/>
      <dgm:spPr/>
      <dgm:t>
        <a:bodyPr/>
        <a:lstStyle/>
        <a:p>
          <a:r>
            <a:rPr lang="en-GB" dirty="0"/>
            <a:t>Helps ensure energy planning is socially inclusive. Understanding energy poverty levels allows for targeted interventions to improve access, while public perception data can inform communication strategies for promoting new energy solutions</a:t>
          </a:r>
        </a:p>
      </dgm:t>
    </dgm:pt>
    <dgm:pt modelId="{A3FE11F2-66BC-44AD-BC0E-5BC85EB0C3D5}" type="parTrans" cxnId="{C4E2B61C-6E54-41BA-8CAA-F6B3B9029F5D}">
      <dgm:prSet/>
      <dgm:spPr/>
      <dgm:t>
        <a:bodyPr/>
        <a:lstStyle/>
        <a:p>
          <a:endParaRPr lang="en-GB"/>
        </a:p>
      </dgm:t>
    </dgm:pt>
    <dgm:pt modelId="{BC3E531E-0CAE-45FB-B89C-2C218B904647}" type="sibTrans" cxnId="{C4E2B61C-6E54-41BA-8CAA-F6B3B9029F5D}">
      <dgm:prSet/>
      <dgm:spPr/>
      <dgm:t>
        <a:bodyPr/>
        <a:lstStyle/>
        <a:p>
          <a:endParaRPr lang="en-GB"/>
        </a:p>
      </dgm:t>
    </dgm:pt>
    <dgm:pt modelId="{02CAA2DD-A0A2-4BCE-9209-8BE497F5D88D}">
      <dgm:prSet/>
      <dgm:spPr/>
      <dgm:t>
        <a:bodyPr/>
        <a:lstStyle/>
        <a:p>
          <a:r>
            <a:rPr lang="en-GB" dirty="0"/>
            <a:t>Enables spatial analysis of energy needs and potential. This data helps identify optimal locations for renewable energy projects (e.g., solar farms in high sunlight areas) and inform grid planning for efficient energy distribution.</a:t>
          </a:r>
        </a:p>
      </dgm:t>
    </dgm:pt>
    <dgm:pt modelId="{7068D900-4DE5-479D-8610-6AE4211686D7}" type="parTrans" cxnId="{19081735-511C-4A4E-97E9-02EE1ABDAC0C}">
      <dgm:prSet/>
      <dgm:spPr/>
      <dgm:t>
        <a:bodyPr/>
        <a:lstStyle/>
        <a:p>
          <a:endParaRPr lang="en-GB"/>
        </a:p>
      </dgm:t>
    </dgm:pt>
    <dgm:pt modelId="{4777B2CF-D388-4889-94B8-51E65917B96D}" type="sibTrans" cxnId="{19081735-511C-4A4E-97E9-02EE1ABDAC0C}">
      <dgm:prSet/>
      <dgm:spPr/>
      <dgm:t>
        <a:bodyPr/>
        <a:lstStyle/>
        <a:p>
          <a:endParaRPr lang="en-GB"/>
        </a:p>
      </dgm:t>
    </dgm:pt>
    <dgm:pt modelId="{46DCADBC-2D3D-44EE-BFA0-95D8439F3B50}">
      <dgm:prSet/>
      <dgm:spPr/>
      <dgm:t>
        <a:bodyPr/>
        <a:lstStyle/>
        <a:p>
          <a:pPr>
            <a:buFont typeface="Arial" panose="020B0604020202020204" pitchFamily="34" charset="0"/>
            <a:buChar char="•"/>
          </a:pPr>
          <a:r>
            <a:rPr lang="en-GB" dirty="0"/>
            <a:t>Information about land use, topography, and existing energy infrastructure (power lines, transmission grids) linked to geographic locations.</a:t>
          </a:r>
        </a:p>
      </dgm:t>
    </dgm:pt>
    <dgm:pt modelId="{0FB74C54-507F-4A90-A9D9-9827D164200C}" type="parTrans" cxnId="{26C3E257-8A51-42A0-8B46-6858F66B5013}">
      <dgm:prSet/>
      <dgm:spPr/>
      <dgm:t>
        <a:bodyPr/>
        <a:lstStyle/>
        <a:p>
          <a:endParaRPr lang="en-GB"/>
        </a:p>
      </dgm:t>
    </dgm:pt>
    <dgm:pt modelId="{CD9924DE-3F5D-4876-BC8E-1DB8DD2F0029}" type="sibTrans" cxnId="{26C3E257-8A51-42A0-8B46-6858F66B5013}">
      <dgm:prSet/>
      <dgm:spPr/>
      <dgm:t>
        <a:bodyPr/>
        <a:lstStyle/>
        <a:p>
          <a:endParaRPr lang="en-GB"/>
        </a:p>
      </dgm:t>
    </dgm:pt>
    <dgm:pt modelId="{6C39D053-D649-42CD-8A8D-A8B3897D8856}" type="pres">
      <dgm:prSet presAssocID="{31B6A791-2AD7-454D-84FC-299B3EAAF159}" presName="linear" presStyleCnt="0">
        <dgm:presLayoutVars>
          <dgm:dir/>
          <dgm:resizeHandles val="exact"/>
        </dgm:presLayoutVars>
      </dgm:prSet>
      <dgm:spPr/>
    </dgm:pt>
    <dgm:pt modelId="{49D7058C-3D41-4955-968D-FD90312FDB85}" type="pres">
      <dgm:prSet presAssocID="{77180853-A5BD-413B-B738-A67E614B5167}" presName="comp" presStyleCnt="0"/>
      <dgm:spPr/>
    </dgm:pt>
    <dgm:pt modelId="{47480D8F-65CD-495C-BEAD-E6F3EB8B90C0}" type="pres">
      <dgm:prSet presAssocID="{77180853-A5BD-413B-B738-A67E614B5167}" presName="box" presStyleLbl="node1" presStyleIdx="0" presStyleCnt="3" custLinFactNeighborX="-5167" custLinFactNeighborY="6677"/>
      <dgm:spPr/>
    </dgm:pt>
    <dgm:pt modelId="{5F8B2AC2-9BBA-4665-B322-1E55F062FC1C}" type="pres">
      <dgm:prSet presAssocID="{77180853-A5BD-413B-B738-A67E614B5167}" presName="img" presStyleLbl="fgImgPlace1" presStyleIdx="0" presStyleCnt="3"/>
      <dgm:spPr>
        <a:blipFill>
          <a:blip xmlns:r="http://schemas.openxmlformats.org/officeDocument/2006/relationships" r:embed="rId1">
            <a:extLst>
              <a:ext uri="{96DAC541-7B7A-43D3-8B79-37D633B846F1}">
                <asvg:svgBlip xmlns:asvg="http://schemas.microsoft.com/office/drawing/2016/SVG/main" r:embed="rId2"/>
              </a:ext>
            </a:extLst>
          </a:blip>
          <a:srcRect/>
          <a:stretch>
            <a:fillRect t="-9000" b="-9000"/>
          </a:stretch>
        </a:blipFill>
      </dgm:spPr>
      <dgm:extLst>
        <a:ext uri="{E40237B7-FDA0-4F09-8148-C483321AD2D9}">
          <dgm14:cNvPr xmlns:dgm14="http://schemas.microsoft.com/office/drawing/2010/diagram" id="0" name="" descr="Sunflower with solid fill"/>
        </a:ext>
      </dgm:extLst>
    </dgm:pt>
    <dgm:pt modelId="{371B71FB-73A9-4B05-9993-3B4432BF4900}" type="pres">
      <dgm:prSet presAssocID="{77180853-A5BD-413B-B738-A67E614B5167}" presName="text" presStyleLbl="node1" presStyleIdx="0" presStyleCnt="3">
        <dgm:presLayoutVars>
          <dgm:bulletEnabled val="1"/>
        </dgm:presLayoutVars>
      </dgm:prSet>
      <dgm:spPr/>
    </dgm:pt>
    <dgm:pt modelId="{F0CA93D1-B852-45CE-A1C6-9DCF25D7EFFC}" type="pres">
      <dgm:prSet presAssocID="{F665E944-5E82-4A05-BEEE-FD3E943511CC}" presName="spacer" presStyleCnt="0"/>
      <dgm:spPr/>
    </dgm:pt>
    <dgm:pt modelId="{8FAF7F25-E890-473B-AEA5-FED4701B1DB8}" type="pres">
      <dgm:prSet presAssocID="{27C9406A-BD1E-45FC-95D2-1E4B2EB4DC8F}" presName="comp" presStyleCnt="0"/>
      <dgm:spPr/>
    </dgm:pt>
    <dgm:pt modelId="{2915FE71-E258-4C90-A2D4-473E2DE17BBE}" type="pres">
      <dgm:prSet presAssocID="{27C9406A-BD1E-45FC-95D2-1E4B2EB4DC8F}" presName="box" presStyleLbl="node1" presStyleIdx="1" presStyleCnt="3"/>
      <dgm:spPr/>
    </dgm:pt>
    <dgm:pt modelId="{E7C40663-2613-4E78-9DCB-DEAE4D550DD9}" type="pres">
      <dgm:prSet presAssocID="{27C9406A-BD1E-45FC-95D2-1E4B2EB4DC8F}" presName="img" presStyleLbl="fgImgPlace1" presStyleIdx="1" presStyleCnt="3"/>
      <dgm:spPr>
        <a:blipFill>
          <a:blip xmlns:r="http://schemas.openxmlformats.org/officeDocument/2006/relationships" r:embed="rId3">
            <a:extLst>
              <a:ext uri="{96DAC541-7B7A-43D3-8B79-37D633B846F1}">
                <asvg:svgBlip xmlns:asvg="http://schemas.microsoft.com/office/drawing/2016/SVG/main" r:embed="rId4"/>
              </a:ext>
            </a:extLst>
          </a:blip>
          <a:srcRect/>
          <a:stretch>
            <a:fillRect t="-9000" b="-9000"/>
          </a:stretch>
        </a:blipFill>
      </dgm:spPr>
      <dgm:extLst>
        <a:ext uri="{E40237B7-FDA0-4F09-8148-C483321AD2D9}">
          <dgm14:cNvPr xmlns:dgm14="http://schemas.microsoft.com/office/drawing/2010/diagram" id="0" name="" descr="Social distancing with solid fill"/>
        </a:ext>
      </dgm:extLst>
    </dgm:pt>
    <dgm:pt modelId="{A42A8FF9-CA82-4F12-B1F8-84B2A8198529}" type="pres">
      <dgm:prSet presAssocID="{27C9406A-BD1E-45FC-95D2-1E4B2EB4DC8F}" presName="text" presStyleLbl="node1" presStyleIdx="1" presStyleCnt="3">
        <dgm:presLayoutVars>
          <dgm:bulletEnabled val="1"/>
        </dgm:presLayoutVars>
      </dgm:prSet>
      <dgm:spPr/>
    </dgm:pt>
    <dgm:pt modelId="{C080C3A2-C339-4B73-ACAA-4D5AE5EFA3F9}" type="pres">
      <dgm:prSet presAssocID="{C95FEA53-58CC-41EB-9D53-44B546AB4791}" presName="spacer" presStyleCnt="0"/>
      <dgm:spPr/>
    </dgm:pt>
    <dgm:pt modelId="{43653FE2-5A81-4CDE-BB00-EA8371D82F00}" type="pres">
      <dgm:prSet presAssocID="{2ED25B07-5B94-4B2B-BACF-9E167B595D26}" presName="comp" presStyleCnt="0"/>
      <dgm:spPr/>
    </dgm:pt>
    <dgm:pt modelId="{509C1177-22E6-443E-B539-D1D4BB1892BD}" type="pres">
      <dgm:prSet presAssocID="{2ED25B07-5B94-4B2B-BACF-9E167B595D26}" presName="box" presStyleLbl="node1" presStyleIdx="2" presStyleCnt="3"/>
      <dgm:spPr/>
    </dgm:pt>
    <dgm:pt modelId="{BB4A5C4A-6258-47D5-8C5E-6E314E2931BA}" type="pres">
      <dgm:prSet presAssocID="{2ED25B07-5B94-4B2B-BACF-9E167B595D26}" presName="img" presStyleLbl="fgImgPlace1" presStyleIdx="2" presStyleCnt="3"/>
      <dgm:spPr>
        <a:blipFill>
          <a:blip xmlns:r="http://schemas.openxmlformats.org/officeDocument/2006/relationships" r:embed="rId5">
            <a:extLst>
              <a:ext uri="{96DAC541-7B7A-43D3-8B79-37D633B846F1}">
                <asvg:svgBlip xmlns:asvg="http://schemas.microsoft.com/office/drawing/2016/SVG/main" r:embed="rId6"/>
              </a:ext>
            </a:extLst>
          </a:blip>
          <a:srcRect/>
          <a:stretch>
            <a:fillRect t="-9000" b="-9000"/>
          </a:stretch>
        </a:blipFill>
      </dgm:spPr>
      <dgm:extLst>
        <a:ext uri="{E40237B7-FDA0-4F09-8148-C483321AD2D9}">
          <dgm14:cNvPr xmlns:dgm14="http://schemas.microsoft.com/office/drawing/2010/diagram" id="0" name="" descr="World outline"/>
        </a:ext>
      </dgm:extLst>
    </dgm:pt>
    <dgm:pt modelId="{5845E64A-0604-4AF6-AAEC-5BA3E78BA46A}" type="pres">
      <dgm:prSet presAssocID="{2ED25B07-5B94-4B2B-BACF-9E167B595D26}" presName="text" presStyleLbl="node1" presStyleIdx="2" presStyleCnt="3">
        <dgm:presLayoutVars>
          <dgm:bulletEnabled val="1"/>
        </dgm:presLayoutVars>
      </dgm:prSet>
      <dgm:spPr/>
    </dgm:pt>
  </dgm:ptLst>
  <dgm:cxnLst>
    <dgm:cxn modelId="{C9713100-ADD9-48EE-9DAA-A3BB13EDF102}" type="presOf" srcId="{12A580F2-58D6-420B-B39B-E0DE1D6CD29A}" destId="{47480D8F-65CD-495C-BEAD-E6F3EB8B90C0}" srcOrd="0" destOrd="2" presId="urn:microsoft.com/office/officeart/2005/8/layout/vList4"/>
    <dgm:cxn modelId="{CD5BC205-060F-4356-82D4-B85909573EDF}" type="presOf" srcId="{566AB0EF-8CA9-4D8E-95D0-151E5BE534CA}" destId="{A42A8FF9-CA82-4F12-B1F8-84B2A8198529}" srcOrd="1" destOrd="1" presId="urn:microsoft.com/office/officeart/2005/8/layout/vList4"/>
    <dgm:cxn modelId="{AD3B6909-60CE-4472-8350-D11B3FF8AD71}" type="presOf" srcId="{31B6A791-2AD7-454D-84FC-299B3EAAF159}" destId="{6C39D053-D649-42CD-8A8D-A8B3897D8856}" srcOrd="0" destOrd="0" presId="urn:microsoft.com/office/officeart/2005/8/layout/vList4"/>
    <dgm:cxn modelId="{6A42500D-978F-4AFF-98C4-921B1A4215F5}" srcId="{27C9406A-BD1E-45FC-95D2-1E4B2EB4DC8F}" destId="{566AB0EF-8CA9-4D8E-95D0-151E5BE534CA}" srcOrd="0" destOrd="0" parTransId="{8050C7FD-5667-4963-ACD6-6D5C90840863}" sibTransId="{FE75AD3E-AE75-4D09-88FB-F7A48F002FB1}"/>
    <dgm:cxn modelId="{0D4A720E-F6F2-4B30-BEAF-049148A5CA6C}" type="presOf" srcId="{2ED25B07-5B94-4B2B-BACF-9E167B595D26}" destId="{5845E64A-0604-4AF6-AAEC-5BA3E78BA46A}" srcOrd="1" destOrd="0" presId="urn:microsoft.com/office/officeart/2005/8/layout/vList4"/>
    <dgm:cxn modelId="{C4E2B61C-6E54-41BA-8CAA-F6B3B9029F5D}" srcId="{27C9406A-BD1E-45FC-95D2-1E4B2EB4DC8F}" destId="{BC9ABD3E-897B-44A0-9DC3-A73FF7A5A170}" srcOrd="1" destOrd="0" parTransId="{A3FE11F2-66BC-44AD-BC0E-5BC85EB0C3D5}" sibTransId="{BC3E531E-0CAE-45FB-B89C-2C218B904647}"/>
    <dgm:cxn modelId="{AE04E220-1F42-42FB-998F-D2F1C7EF6484}" type="presOf" srcId="{02CAA2DD-A0A2-4BCE-9209-8BE497F5D88D}" destId="{5845E64A-0604-4AF6-AAEC-5BA3E78BA46A}" srcOrd="1" destOrd="2" presId="urn:microsoft.com/office/officeart/2005/8/layout/vList4"/>
    <dgm:cxn modelId="{1B23092A-26C3-40F7-A7C2-63FBBBDB63D7}" type="presOf" srcId="{02CAA2DD-A0A2-4BCE-9209-8BE497F5D88D}" destId="{509C1177-22E6-443E-B539-D1D4BB1892BD}" srcOrd="0" destOrd="2" presId="urn:microsoft.com/office/officeart/2005/8/layout/vList4"/>
    <dgm:cxn modelId="{19081735-511C-4A4E-97E9-02EE1ABDAC0C}" srcId="{2ED25B07-5B94-4B2B-BACF-9E167B595D26}" destId="{02CAA2DD-A0A2-4BCE-9209-8BE497F5D88D}" srcOrd="1" destOrd="0" parTransId="{7068D900-4DE5-479D-8610-6AE4211686D7}" sibTransId="{4777B2CF-D388-4889-94B8-51E65917B96D}"/>
    <dgm:cxn modelId="{748EC935-92CA-4581-9C62-1C87A2F5EA95}" type="presOf" srcId="{2ED25B07-5B94-4B2B-BACF-9E167B595D26}" destId="{509C1177-22E6-443E-B539-D1D4BB1892BD}" srcOrd="0" destOrd="0" presId="urn:microsoft.com/office/officeart/2005/8/layout/vList4"/>
    <dgm:cxn modelId="{1D2A1243-DABB-444E-8D81-9A25C7D4F3C9}" srcId="{31B6A791-2AD7-454D-84FC-299B3EAAF159}" destId="{27C9406A-BD1E-45FC-95D2-1E4B2EB4DC8F}" srcOrd="1" destOrd="0" parTransId="{94636A00-ED8F-470B-9426-BC579C27B1B2}" sibTransId="{C95FEA53-58CC-41EB-9D53-44B546AB4791}"/>
    <dgm:cxn modelId="{BBE3DD65-2CD7-4768-A250-4FC028B9D212}" type="presOf" srcId="{46DCADBC-2D3D-44EE-BFA0-95D8439F3B50}" destId="{5845E64A-0604-4AF6-AAEC-5BA3E78BA46A}" srcOrd="1" destOrd="1" presId="urn:microsoft.com/office/officeart/2005/8/layout/vList4"/>
    <dgm:cxn modelId="{F807644C-FC11-4976-836C-06C8847602B3}" type="presOf" srcId="{27C9406A-BD1E-45FC-95D2-1E4B2EB4DC8F}" destId="{A42A8FF9-CA82-4F12-B1F8-84B2A8198529}" srcOrd="1" destOrd="0" presId="urn:microsoft.com/office/officeart/2005/8/layout/vList4"/>
    <dgm:cxn modelId="{8808676F-9E00-427E-A8BE-08BAEF1864F9}" type="presOf" srcId="{12A580F2-58D6-420B-B39B-E0DE1D6CD29A}" destId="{371B71FB-73A9-4B05-9993-3B4432BF4900}" srcOrd="1" destOrd="2" presId="urn:microsoft.com/office/officeart/2005/8/layout/vList4"/>
    <dgm:cxn modelId="{1A28BB50-2877-4F78-BBF5-D4596D61F20A}" srcId="{31B6A791-2AD7-454D-84FC-299B3EAAF159}" destId="{2ED25B07-5B94-4B2B-BACF-9E167B595D26}" srcOrd="2" destOrd="0" parTransId="{60626717-B8C7-4BC7-A09D-8C4C93287F1B}" sibTransId="{6192E85A-4AC3-4DF2-A30E-B5660C944049}"/>
    <dgm:cxn modelId="{74963C51-EF46-4494-8500-6972049488C3}" srcId="{31B6A791-2AD7-454D-84FC-299B3EAAF159}" destId="{77180853-A5BD-413B-B738-A67E614B5167}" srcOrd="0" destOrd="0" parTransId="{BFA777F1-5E60-4BDF-98AC-9789015F1B7B}" sibTransId="{F665E944-5E82-4A05-BEEE-FD3E943511CC}"/>
    <dgm:cxn modelId="{86C64E51-FEAC-4A4B-B025-539A82DE89B4}" srcId="{77180853-A5BD-413B-B738-A67E614B5167}" destId="{A18FDE50-9815-4215-BB8E-BD4801FE3ADE}" srcOrd="0" destOrd="0" parTransId="{014A4F6A-AC83-4C1D-865B-240879C785D3}" sibTransId="{6C115BD3-A796-437C-A416-87774BF243EE}"/>
    <dgm:cxn modelId="{2435BA54-041C-4A5F-A198-900697BB4E2F}" type="presOf" srcId="{BC9ABD3E-897B-44A0-9DC3-A73FF7A5A170}" destId="{A42A8FF9-CA82-4F12-B1F8-84B2A8198529}" srcOrd="1" destOrd="2" presId="urn:microsoft.com/office/officeart/2005/8/layout/vList4"/>
    <dgm:cxn modelId="{26C3E257-8A51-42A0-8B46-6858F66B5013}" srcId="{2ED25B07-5B94-4B2B-BACF-9E167B595D26}" destId="{46DCADBC-2D3D-44EE-BFA0-95D8439F3B50}" srcOrd="0" destOrd="0" parTransId="{0FB74C54-507F-4A90-A9D9-9827D164200C}" sibTransId="{CD9924DE-3F5D-4876-BC8E-1DB8DD2F0029}"/>
    <dgm:cxn modelId="{70510E5A-FB43-4A41-BBFC-9F2FF089F6EA}" type="presOf" srcId="{46DCADBC-2D3D-44EE-BFA0-95D8439F3B50}" destId="{509C1177-22E6-443E-B539-D1D4BB1892BD}" srcOrd="0" destOrd="1" presId="urn:microsoft.com/office/officeart/2005/8/layout/vList4"/>
    <dgm:cxn modelId="{1F0C0683-5E94-4992-AB4C-138A655346F1}" srcId="{77180853-A5BD-413B-B738-A67E614B5167}" destId="{12A580F2-58D6-420B-B39B-E0DE1D6CD29A}" srcOrd="1" destOrd="0" parTransId="{E4B0AC01-3E7D-41C0-9D5A-479897FCD848}" sibTransId="{D10F81B4-695C-487E-9307-DC3833456E4F}"/>
    <dgm:cxn modelId="{C3763993-1458-47AA-B4A7-32143C2B0E30}" type="presOf" srcId="{A18FDE50-9815-4215-BB8E-BD4801FE3ADE}" destId="{47480D8F-65CD-495C-BEAD-E6F3EB8B90C0}" srcOrd="0" destOrd="1" presId="urn:microsoft.com/office/officeart/2005/8/layout/vList4"/>
    <dgm:cxn modelId="{C69756A9-D824-4658-B1A2-069CDAF655F2}" type="presOf" srcId="{77180853-A5BD-413B-B738-A67E614B5167}" destId="{47480D8F-65CD-495C-BEAD-E6F3EB8B90C0}" srcOrd="0" destOrd="0" presId="urn:microsoft.com/office/officeart/2005/8/layout/vList4"/>
    <dgm:cxn modelId="{8A202BAC-5FF3-40DE-9476-9390C28DD5E5}" type="presOf" srcId="{566AB0EF-8CA9-4D8E-95D0-151E5BE534CA}" destId="{2915FE71-E258-4C90-A2D4-473E2DE17BBE}" srcOrd="0" destOrd="1" presId="urn:microsoft.com/office/officeart/2005/8/layout/vList4"/>
    <dgm:cxn modelId="{C7FEBAD1-724F-4E04-836B-6C3DC97779C4}" type="presOf" srcId="{BC9ABD3E-897B-44A0-9DC3-A73FF7A5A170}" destId="{2915FE71-E258-4C90-A2D4-473E2DE17BBE}" srcOrd="0" destOrd="2" presId="urn:microsoft.com/office/officeart/2005/8/layout/vList4"/>
    <dgm:cxn modelId="{B5BA2ED6-59E2-45C8-AC36-163C85CECE3A}" type="presOf" srcId="{A18FDE50-9815-4215-BB8E-BD4801FE3ADE}" destId="{371B71FB-73A9-4B05-9993-3B4432BF4900}" srcOrd="1" destOrd="1" presId="urn:microsoft.com/office/officeart/2005/8/layout/vList4"/>
    <dgm:cxn modelId="{145B0AF7-42FE-4431-AB3D-A81FAE16689C}" type="presOf" srcId="{27C9406A-BD1E-45FC-95D2-1E4B2EB4DC8F}" destId="{2915FE71-E258-4C90-A2D4-473E2DE17BBE}" srcOrd="0" destOrd="0" presId="urn:microsoft.com/office/officeart/2005/8/layout/vList4"/>
    <dgm:cxn modelId="{DB6311F7-8C56-4A16-B411-032260D2893B}" type="presOf" srcId="{77180853-A5BD-413B-B738-A67E614B5167}" destId="{371B71FB-73A9-4B05-9993-3B4432BF4900}" srcOrd="1" destOrd="0" presId="urn:microsoft.com/office/officeart/2005/8/layout/vList4"/>
    <dgm:cxn modelId="{C83752C6-5F9F-4FBB-83CD-6F12890FC204}" type="presParOf" srcId="{6C39D053-D649-42CD-8A8D-A8B3897D8856}" destId="{49D7058C-3D41-4955-968D-FD90312FDB85}" srcOrd="0" destOrd="0" presId="urn:microsoft.com/office/officeart/2005/8/layout/vList4"/>
    <dgm:cxn modelId="{8AE4EEF0-BFDA-41CA-B155-6A1E368BC5DD}" type="presParOf" srcId="{49D7058C-3D41-4955-968D-FD90312FDB85}" destId="{47480D8F-65CD-495C-BEAD-E6F3EB8B90C0}" srcOrd="0" destOrd="0" presId="urn:microsoft.com/office/officeart/2005/8/layout/vList4"/>
    <dgm:cxn modelId="{1F9D6ECF-5C84-4BBA-8EF3-810831E2580D}" type="presParOf" srcId="{49D7058C-3D41-4955-968D-FD90312FDB85}" destId="{5F8B2AC2-9BBA-4665-B322-1E55F062FC1C}" srcOrd="1" destOrd="0" presId="urn:microsoft.com/office/officeart/2005/8/layout/vList4"/>
    <dgm:cxn modelId="{AF9B349B-1B50-4204-BD1C-280F1B5390B8}" type="presParOf" srcId="{49D7058C-3D41-4955-968D-FD90312FDB85}" destId="{371B71FB-73A9-4B05-9993-3B4432BF4900}" srcOrd="2" destOrd="0" presId="urn:microsoft.com/office/officeart/2005/8/layout/vList4"/>
    <dgm:cxn modelId="{18302C0D-5EE5-4EA5-902A-77B3AC887C50}" type="presParOf" srcId="{6C39D053-D649-42CD-8A8D-A8B3897D8856}" destId="{F0CA93D1-B852-45CE-A1C6-9DCF25D7EFFC}" srcOrd="1" destOrd="0" presId="urn:microsoft.com/office/officeart/2005/8/layout/vList4"/>
    <dgm:cxn modelId="{777AFE84-35AF-4347-9B16-0609B7A738B0}" type="presParOf" srcId="{6C39D053-D649-42CD-8A8D-A8B3897D8856}" destId="{8FAF7F25-E890-473B-AEA5-FED4701B1DB8}" srcOrd="2" destOrd="0" presId="urn:microsoft.com/office/officeart/2005/8/layout/vList4"/>
    <dgm:cxn modelId="{BE2D391F-4649-457D-996D-0E283BECC067}" type="presParOf" srcId="{8FAF7F25-E890-473B-AEA5-FED4701B1DB8}" destId="{2915FE71-E258-4C90-A2D4-473E2DE17BBE}" srcOrd="0" destOrd="0" presId="urn:microsoft.com/office/officeart/2005/8/layout/vList4"/>
    <dgm:cxn modelId="{9EF6F3D9-5CA1-4B90-B625-EC0C42479FB1}" type="presParOf" srcId="{8FAF7F25-E890-473B-AEA5-FED4701B1DB8}" destId="{E7C40663-2613-4E78-9DCB-DEAE4D550DD9}" srcOrd="1" destOrd="0" presId="urn:microsoft.com/office/officeart/2005/8/layout/vList4"/>
    <dgm:cxn modelId="{BD44FF6A-FB81-40D8-91EC-F5C2B8CEADDE}" type="presParOf" srcId="{8FAF7F25-E890-473B-AEA5-FED4701B1DB8}" destId="{A42A8FF9-CA82-4F12-B1F8-84B2A8198529}" srcOrd="2" destOrd="0" presId="urn:microsoft.com/office/officeart/2005/8/layout/vList4"/>
    <dgm:cxn modelId="{074129CC-E5D8-47A2-8AE7-216A485EFF27}" type="presParOf" srcId="{6C39D053-D649-42CD-8A8D-A8B3897D8856}" destId="{C080C3A2-C339-4B73-ACAA-4D5AE5EFA3F9}" srcOrd="3" destOrd="0" presId="urn:microsoft.com/office/officeart/2005/8/layout/vList4"/>
    <dgm:cxn modelId="{47E40D11-7CF5-4BC5-851B-6A52D773FCD1}" type="presParOf" srcId="{6C39D053-D649-42CD-8A8D-A8B3897D8856}" destId="{43653FE2-5A81-4CDE-BB00-EA8371D82F00}" srcOrd="4" destOrd="0" presId="urn:microsoft.com/office/officeart/2005/8/layout/vList4"/>
    <dgm:cxn modelId="{5C19BF21-FE32-40E9-86D2-4375360EC8C6}" type="presParOf" srcId="{43653FE2-5A81-4CDE-BB00-EA8371D82F00}" destId="{509C1177-22E6-443E-B539-D1D4BB1892BD}" srcOrd="0" destOrd="0" presId="urn:microsoft.com/office/officeart/2005/8/layout/vList4"/>
    <dgm:cxn modelId="{47AA285B-09A1-4B5A-8A4D-5D5F87396947}" type="presParOf" srcId="{43653FE2-5A81-4CDE-BB00-EA8371D82F00}" destId="{BB4A5C4A-6258-47D5-8C5E-6E314E2931BA}" srcOrd="1" destOrd="0" presId="urn:microsoft.com/office/officeart/2005/8/layout/vList4"/>
    <dgm:cxn modelId="{701513BB-A77E-4E4E-BEB4-5A332FC4BB4D}" type="presParOf" srcId="{43653FE2-5A81-4CDE-BB00-EA8371D82F00}" destId="{5845E64A-0604-4AF6-AAEC-5BA3E78BA46A}"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D0EB3C1-12B6-428F-8814-8CBE131DE9A0}" type="doc">
      <dgm:prSet loTypeId="urn:microsoft.com/office/officeart/2005/8/layout/hList1" loCatId="list" qsTypeId="urn:microsoft.com/office/officeart/2005/8/quickstyle/simple1" qsCatId="simple" csTypeId="urn:microsoft.com/office/officeart/2005/8/colors/colorful5" csCatId="colorful" phldr="1"/>
      <dgm:spPr/>
      <dgm:t>
        <a:bodyPr/>
        <a:lstStyle/>
        <a:p>
          <a:endParaRPr lang="en-GB"/>
        </a:p>
      </dgm:t>
    </dgm:pt>
    <dgm:pt modelId="{0ABD1B7B-6B72-4DCB-91CE-7E43A03F9AB8}">
      <dgm:prSet phldrT="[Text]"/>
      <dgm:spPr/>
      <dgm:t>
        <a:bodyPr/>
        <a:lstStyle/>
        <a:p>
          <a:r>
            <a:rPr lang="en-GB" dirty="0"/>
            <a:t>Informed Consent</a:t>
          </a:r>
        </a:p>
      </dgm:t>
    </dgm:pt>
    <dgm:pt modelId="{897540A0-52D1-4D76-A14E-E2A2EAC33A80}" type="parTrans" cxnId="{DDEAC503-EBF4-4608-9C5B-AA876A3BB9EC}">
      <dgm:prSet/>
      <dgm:spPr/>
      <dgm:t>
        <a:bodyPr/>
        <a:lstStyle/>
        <a:p>
          <a:endParaRPr lang="en-GB"/>
        </a:p>
      </dgm:t>
    </dgm:pt>
    <dgm:pt modelId="{0F222B8F-6598-4C85-AD5B-1AF1DF172A3D}" type="sibTrans" cxnId="{DDEAC503-EBF4-4608-9C5B-AA876A3BB9EC}">
      <dgm:prSet/>
      <dgm:spPr/>
      <dgm:t>
        <a:bodyPr/>
        <a:lstStyle/>
        <a:p>
          <a:endParaRPr lang="en-GB"/>
        </a:p>
      </dgm:t>
    </dgm:pt>
    <dgm:pt modelId="{A9B09DE4-EBD8-45B5-8EDD-FAAD6B161CC1}">
      <dgm:prSet phldrT="[Text]"/>
      <dgm:spPr/>
      <dgm:t>
        <a:bodyPr/>
        <a:lstStyle/>
        <a:p>
          <a:r>
            <a:rPr lang="en-GB" dirty="0"/>
            <a:t>Data Privacy</a:t>
          </a:r>
        </a:p>
      </dgm:t>
    </dgm:pt>
    <dgm:pt modelId="{D29C6080-74FD-48B8-9161-5340F0315EAB}" type="parTrans" cxnId="{B61C2242-9879-4E4F-BAF0-6C903607D81E}">
      <dgm:prSet/>
      <dgm:spPr/>
      <dgm:t>
        <a:bodyPr/>
        <a:lstStyle/>
        <a:p>
          <a:endParaRPr lang="en-GB"/>
        </a:p>
      </dgm:t>
    </dgm:pt>
    <dgm:pt modelId="{99C63386-3E64-497F-B442-D49EB628BD1B}" type="sibTrans" cxnId="{B61C2242-9879-4E4F-BAF0-6C903607D81E}">
      <dgm:prSet/>
      <dgm:spPr/>
      <dgm:t>
        <a:bodyPr/>
        <a:lstStyle/>
        <a:p>
          <a:endParaRPr lang="en-GB"/>
        </a:p>
      </dgm:t>
    </dgm:pt>
    <dgm:pt modelId="{E1DCE562-1372-4CD4-84F4-0333C26EFB90}">
      <dgm:prSet/>
      <dgm:spPr/>
      <dgm:t>
        <a:bodyPr/>
        <a:lstStyle/>
        <a:p>
          <a:r>
            <a:rPr lang="en-GB" dirty="0"/>
            <a:t> Individuals have the right to understand how their data will be used before they agree to participate.</a:t>
          </a:r>
        </a:p>
      </dgm:t>
    </dgm:pt>
    <dgm:pt modelId="{388DDE7B-9112-450E-9F62-6F3C9D3162AC}" type="parTrans" cxnId="{27D6A370-840C-4B8F-B7C1-BB8A49299065}">
      <dgm:prSet/>
      <dgm:spPr/>
      <dgm:t>
        <a:bodyPr/>
        <a:lstStyle/>
        <a:p>
          <a:endParaRPr lang="en-GB"/>
        </a:p>
      </dgm:t>
    </dgm:pt>
    <dgm:pt modelId="{0AA525EE-B714-46C2-8FAD-CF169D6C3B09}" type="sibTrans" cxnId="{27D6A370-840C-4B8F-B7C1-BB8A49299065}">
      <dgm:prSet/>
      <dgm:spPr/>
      <dgm:t>
        <a:bodyPr/>
        <a:lstStyle/>
        <a:p>
          <a:endParaRPr lang="en-GB"/>
        </a:p>
      </dgm:t>
    </dgm:pt>
    <dgm:pt modelId="{C3109D9E-C763-4C14-8B53-B38780B70D81}">
      <dgm:prSet/>
      <dgm:spPr/>
      <dgm:t>
        <a:bodyPr/>
        <a:lstStyle/>
        <a:p>
          <a:r>
            <a:rPr lang="en-GB" dirty="0"/>
            <a:t> Consent forms should be translated into local languages and presented in a clear and understandable way, avoiding jargon.</a:t>
          </a:r>
        </a:p>
      </dgm:t>
    </dgm:pt>
    <dgm:pt modelId="{75F99279-CB5D-434A-A199-164526DD7AA4}" type="parTrans" cxnId="{E4D7E51B-71D9-4597-84C3-E57C34635071}">
      <dgm:prSet/>
      <dgm:spPr/>
      <dgm:t>
        <a:bodyPr/>
        <a:lstStyle/>
        <a:p>
          <a:endParaRPr lang="en-GB"/>
        </a:p>
      </dgm:t>
    </dgm:pt>
    <dgm:pt modelId="{06477701-AFD7-445A-B068-52F9D3AD1DC4}" type="sibTrans" cxnId="{E4D7E51B-71D9-4597-84C3-E57C34635071}">
      <dgm:prSet/>
      <dgm:spPr/>
      <dgm:t>
        <a:bodyPr/>
        <a:lstStyle/>
        <a:p>
          <a:endParaRPr lang="en-GB"/>
        </a:p>
      </dgm:t>
    </dgm:pt>
    <dgm:pt modelId="{2DCC2DDB-7125-49D1-9151-60399799C735}">
      <dgm:prSet/>
      <dgm:spPr/>
      <dgm:t>
        <a:bodyPr/>
        <a:lstStyle/>
        <a:p>
          <a:r>
            <a:rPr lang="en-GB" dirty="0"/>
            <a:t> Special care needs to be taken when collecting data from vulnerable populations who may not fully understand the implications.</a:t>
          </a:r>
        </a:p>
      </dgm:t>
    </dgm:pt>
    <dgm:pt modelId="{006C2E09-81D4-41B3-B1C4-66858C47F8A3}" type="parTrans" cxnId="{786E3329-DD46-49AC-AD85-5C6F83423D39}">
      <dgm:prSet/>
      <dgm:spPr/>
      <dgm:t>
        <a:bodyPr/>
        <a:lstStyle/>
        <a:p>
          <a:endParaRPr lang="en-GB"/>
        </a:p>
      </dgm:t>
    </dgm:pt>
    <dgm:pt modelId="{8FB1630C-92EE-458B-8A29-C2FBE75C7AED}" type="sibTrans" cxnId="{786E3329-DD46-49AC-AD85-5C6F83423D39}">
      <dgm:prSet/>
      <dgm:spPr/>
      <dgm:t>
        <a:bodyPr/>
        <a:lstStyle/>
        <a:p>
          <a:endParaRPr lang="en-GB"/>
        </a:p>
      </dgm:t>
    </dgm:pt>
    <dgm:pt modelId="{23FA2DDE-F8AC-4977-85A1-E1F4B34441D5}">
      <dgm:prSet/>
      <dgm:spPr/>
      <dgm:t>
        <a:bodyPr/>
        <a:lstStyle/>
        <a:p>
          <a:r>
            <a:rPr lang="en-GB" dirty="0"/>
            <a:t> Data should be anonymized whenever possible, and strong security measures should be implemented to prevent data breaches.</a:t>
          </a:r>
        </a:p>
      </dgm:t>
    </dgm:pt>
    <dgm:pt modelId="{3E6B3F4A-E320-419A-858D-10515140DA0E}" type="parTrans" cxnId="{D106DDCB-583D-4127-B413-18543DF663A4}">
      <dgm:prSet/>
      <dgm:spPr/>
      <dgm:t>
        <a:bodyPr/>
        <a:lstStyle/>
        <a:p>
          <a:endParaRPr lang="en-GB"/>
        </a:p>
      </dgm:t>
    </dgm:pt>
    <dgm:pt modelId="{58B0CB32-5CB9-40D0-B3C2-C9F91EF402B7}" type="sibTrans" cxnId="{D106DDCB-583D-4127-B413-18543DF663A4}">
      <dgm:prSet/>
      <dgm:spPr/>
      <dgm:t>
        <a:bodyPr/>
        <a:lstStyle/>
        <a:p>
          <a:endParaRPr lang="en-GB"/>
        </a:p>
      </dgm:t>
    </dgm:pt>
    <dgm:pt modelId="{81BF008E-6F4E-41D5-A403-DEE2E1888700}">
      <dgm:prSet/>
      <dgm:spPr/>
      <dgm:t>
        <a:bodyPr/>
        <a:lstStyle/>
        <a:p>
          <a:r>
            <a:rPr lang="en-GB" dirty="0"/>
            <a:t> Participants should be informed about how long their data will be stored and how it will be disposed of after use.</a:t>
          </a:r>
        </a:p>
      </dgm:t>
    </dgm:pt>
    <dgm:pt modelId="{C875FFAF-1920-4E6F-BF1E-CFA6378E0C05}" type="parTrans" cxnId="{6AD51BA7-3A0E-47F8-A53B-E5A7D86A42A1}">
      <dgm:prSet/>
      <dgm:spPr/>
      <dgm:t>
        <a:bodyPr/>
        <a:lstStyle/>
        <a:p>
          <a:endParaRPr lang="en-GB"/>
        </a:p>
      </dgm:t>
    </dgm:pt>
    <dgm:pt modelId="{EDAFFB81-3300-4A04-B367-5E90ECD1BADE}" type="sibTrans" cxnId="{6AD51BA7-3A0E-47F8-A53B-E5A7D86A42A1}">
      <dgm:prSet/>
      <dgm:spPr/>
      <dgm:t>
        <a:bodyPr/>
        <a:lstStyle/>
        <a:p>
          <a:endParaRPr lang="en-GB"/>
        </a:p>
      </dgm:t>
    </dgm:pt>
    <dgm:pt modelId="{CA169FDD-7031-42E5-AA36-DA384715E3F0}">
      <dgm:prSet/>
      <dgm:spPr/>
      <dgm:t>
        <a:bodyPr/>
        <a:lstStyle/>
        <a:p>
          <a:r>
            <a:rPr lang="en-GB" dirty="0"/>
            <a:t>Community Engagement</a:t>
          </a:r>
        </a:p>
      </dgm:t>
    </dgm:pt>
    <dgm:pt modelId="{8A827F30-7720-45A0-8A0B-8EBD24926900}" type="parTrans" cxnId="{AD181C8C-7B9E-4356-A8F6-7CD02FF99175}">
      <dgm:prSet/>
      <dgm:spPr/>
      <dgm:t>
        <a:bodyPr/>
        <a:lstStyle/>
        <a:p>
          <a:endParaRPr lang="en-GB"/>
        </a:p>
      </dgm:t>
    </dgm:pt>
    <dgm:pt modelId="{3E62776B-0732-4576-AA3D-92F852FB87DE}" type="sibTrans" cxnId="{AD181C8C-7B9E-4356-A8F6-7CD02FF99175}">
      <dgm:prSet/>
      <dgm:spPr/>
      <dgm:t>
        <a:bodyPr/>
        <a:lstStyle/>
        <a:p>
          <a:endParaRPr lang="en-GB"/>
        </a:p>
      </dgm:t>
    </dgm:pt>
    <dgm:pt modelId="{C3B8C39D-4FEC-4178-801A-EBC2471AC891}">
      <dgm:prSet/>
      <dgm:spPr/>
      <dgm:t>
        <a:bodyPr/>
        <a:lstStyle/>
        <a:p>
          <a:r>
            <a:rPr lang="en-GB" dirty="0"/>
            <a:t> Involve communities in the data collection process from the beginning.</a:t>
          </a:r>
        </a:p>
      </dgm:t>
    </dgm:pt>
    <dgm:pt modelId="{FD423C4E-AF06-439C-B127-10D298A54F75}" type="parTrans" cxnId="{0BC0C593-AE4E-4A3F-BEC8-B9FAF092B697}">
      <dgm:prSet/>
      <dgm:spPr/>
      <dgm:t>
        <a:bodyPr/>
        <a:lstStyle/>
        <a:p>
          <a:endParaRPr lang="en-GB"/>
        </a:p>
      </dgm:t>
    </dgm:pt>
    <dgm:pt modelId="{03DAAEA7-BF20-49C3-8E86-13720A1E2395}" type="sibTrans" cxnId="{0BC0C593-AE4E-4A3F-BEC8-B9FAF092B697}">
      <dgm:prSet/>
      <dgm:spPr/>
      <dgm:t>
        <a:bodyPr/>
        <a:lstStyle/>
        <a:p>
          <a:endParaRPr lang="en-GB"/>
        </a:p>
      </dgm:t>
    </dgm:pt>
    <dgm:pt modelId="{DC9960F4-222B-4C8E-B34D-5A520D383F2B}">
      <dgm:prSet/>
      <dgm:spPr/>
      <dgm:t>
        <a:bodyPr/>
        <a:lstStyle/>
        <a:p>
          <a:r>
            <a:rPr lang="en-GB" dirty="0"/>
            <a:t> Explain the purpose of the data collection and how it will benefit the community.</a:t>
          </a:r>
        </a:p>
      </dgm:t>
    </dgm:pt>
    <dgm:pt modelId="{2CBEC11C-7CC3-4305-A8FA-0C1B07926E38}" type="parTrans" cxnId="{16468E6B-7C47-4AA7-9A73-FE6595C4EAD2}">
      <dgm:prSet/>
      <dgm:spPr/>
      <dgm:t>
        <a:bodyPr/>
        <a:lstStyle/>
        <a:p>
          <a:endParaRPr lang="en-GB"/>
        </a:p>
      </dgm:t>
    </dgm:pt>
    <dgm:pt modelId="{A0008F98-3CC1-4CD3-BB00-1D592DCBA712}" type="sibTrans" cxnId="{16468E6B-7C47-4AA7-9A73-FE6595C4EAD2}">
      <dgm:prSet/>
      <dgm:spPr/>
      <dgm:t>
        <a:bodyPr/>
        <a:lstStyle/>
        <a:p>
          <a:endParaRPr lang="en-GB"/>
        </a:p>
      </dgm:t>
    </dgm:pt>
    <dgm:pt modelId="{552DBB95-2AF2-45EB-9274-B77F8DA2BF36}">
      <dgm:prSet/>
      <dgm:spPr/>
      <dgm:t>
        <a:bodyPr/>
        <a:lstStyle/>
        <a:p>
          <a:r>
            <a:rPr lang="en-GB" dirty="0"/>
            <a:t> Seek feedback from community leaders and representatives to ensure the data collection methods are culturally appropriate.</a:t>
          </a:r>
        </a:p>
      </dgm:t>
    </dgm:pt>
    <dgm:pt modelId="{352EFD65-E715-4360-B06F-D18E6B7D0F3F}" type="parTrans" cxnId="{56E917DD-BADF-450F-8B91-1DB671EA00DB}">
      <dgm:prSet/>
      <dgm:spPr/>
      <dgm:t>
        <a:bodyPr/>
        <a:lstStyle/>
        <a:p>
          <a:endParaRPr lang="en-GB"/>
        </a:p>
      </dgm:t>
    </dgm:pt>
    <dgm:pt modelId="{CD8FAB78-E59D-4B1C-9702-BB56FB922131}" type="sibTrans" cxnId="{56E917DD-BADF-450F-8B91-1DB671EA00DB}">
      <dgm:prSet/>
      <dgm:spPr/>
      <dgm:t>
        <a:bodyPr/>
        <a:lstStyle/>
        <a:p>
          <a:endParaRPr lang="en-GB"/>
        </a:p>
      </dgm:t>
    </dgm:pt>
    <dgm:pt modelId="{69AC32C0-93F2-4C9D-9D5A-5ACF58E163D7}">
      <dgm:prSet phldrT="[Text]"/>
      <dgm:spPr/>
      <dgm:t>
        <a:bodyPr/>
        <a:lstStyle/>
        <a:p>
          <a:r>
            <a:rPr lang="en-GB" dirty="0"/>
            <a:t>The privacy of participants must be protected.</a:t>
          </a:r>
        </a:p>
      </dgm:t>
    </dgm:pt>
    <dgm:pt modelId="{1A849931-AF73-4685-8E1E-38D9DF97DE68}" type="parTrans" cxnId="{A3F1B97E-AAE8-420F-B028-4C6B010E068F}">
      <dgm:prSet/>
      <dgm:spPr/>
      <dgm:t>
        <a:bodyPr/>
        <a:lstStyle/>
        <a:p>
          <a:endParaRPr lang="en-GB"/>
        </a:p>
      </dgm:t>
    </dgm:pt>
    <dgm:pt modelId="{36A89A78-89C9-4C37-AA45-6BAA721783DF}" type="sibTrans" cxnId="{A3F1B97E-AAE8-420F-B028-4C6B010E068F}">
      <dgm:prSet/>
      <dgm:spPr/>
      <dgm:t>
        <a:bodyPr/>
        <a:lstStyle/>
        <a:p>
          <a:endParaRPr lang="en-GB"/>
        </a:p>
      </dgm:t>
    </dgm:pt>
    <dgm:pt modelId="{0135564C-AF4C-4815-930C-1FE0CDD4759C}" type="pres">
      <dgm:prSet presAssocID="{DD0EB3C1-12B6-428F-8814-8CBE131DE9A0}" presName="Name0" presStyleCnt="0">
        <dgm:presLayoutVars>
          <dgm:dir/>
          <dgm:animLvl val="lvl"/>
          <dgm:resizeHandles val="exact"/>
        </dgm:presLayoutVars>
      </dgm:prSet>
      <dgm:spPr/>
    </dgm:pt>
    <dgm:pt modelId="{482C40AE-B30D-45CE-B09F-25FABC825AB2}" type="pres">
      <dgm:prSet presAssocID="{0ABD1B7B-6B72-4DCB-91CE-7E43A03F9AB8}" presName="composite" presStyleCnt="0"/>
      <dgm:spPr/>
    </dgm:pt>
    <dgm:pt modelId="{9D84C01C-85C2-4BBF-BDB2-A381D1614B9F}" type="pres">
      <dgm:prSet presAssocID="{0ABD1B7B-6B72-4DCB-91CE-7E43A03F9AB8}" presName="parTx" presStyleLbl="alignNode1" presStyleIdx="0" presStyleCnt="3">
        <dgm:presLayoutVars>
          <dgm:chMax val="0"/>
          <dgm:chPref val="0"/>
          <dgm:bulletEnabled val="1"/>
        </dgm:presLayoutVars>
      </dgm:prSet>
      <dgm:spPr/>
    </dgm:pt>
    <dgm:pt modelId="{3255905C-1AEF-44AF-BCA7-C1FD5B1A8971}" type="pres">
      <dgm:prSet presAssocID="{0ABD1B7B-6B72-4DCB-91CE-7E43A03F9AB8}" presName="desTx" presStyleLbl="alignAccFollowNode1" presStyleIdx="0" presStyleCnt="3">
        <dgm:presLayoutVars>
          <dgm:bulletEnabled val="1"/>
        </dgm:presLayoutVars>
      </dgm:prSet>
      <dgm:spPr/>
    </dgm:pt>
    <dgm:pt modelId="{79BCBDAE-A143-471A-803E-C3EDA19C7F03}" type="pres">
      <dgm:prSet presAssocID="{0F222B8F-6598-4C85-AD5B-1AF1DF172A3D}" presName="space" presStyleCnt="0"/>
      <dgm:spPr/>
    </dgm:pt>
    <dgm:pt modelId="{FCFA5ED1-42A2-4451-A0BF-CF4F836DA387}" type="pres">
      <dgm:prSet presAssocID="{A9B09DE4-EBD8-45B5-8EDD-FAAD6B161CC1}" presName="composite" presStyleCnt="0"/>
      <dgm:spPr/>
    </dgm:pt>
    <dgm:pt modelId="{8DD49865-8075-4EDA-A2E0-974D30EA6A24}" type="pres">
      <dgm:prSet presAssocID="{A9B09DE4-EBD8-45B5-8EDD-FAAD6B161CC1}" presName="parTx" presStyleLbl="alignNode1" presStyleIdx="1" presStyleCnt="3">
        <dgm:presLayoutVars>
          <dgm:chMax val="0"/>
          <dgm:chPref val="0"/>
          <dgm:bulletEnabled val="1"/>
        </dgm:presLayoutVars>
      </dgm:prSet>
      <dgm:spPr/>
    </dgm:pt>
    <dgm:pt modelId="{2D819C1B-D398-4B20-9093-5B8354EA098D}" type="pres">
      <dgm:prSet presAssocID="{A9B09DE4-EBD8-45B5-8EDD-FAAD6B161CC1}" presName="desTx" presStyleLbl="alignAccFollowNode1" presStyleIdx="1" presStyleCnt="3">
        <dgm:presLayoutVars>
          <dgm:bulletEnabled val="1"/>
        </dgm:presLayoutVars>
      </dgm:prSet>
      <dgm:spPr/>
    </dgm:pt>
    <dgm:pt modelId="{E8A3273F-342D-4AB8-80E7-DE1BEF2B670D}" type="pres">
      <dgm:prSet presAssocID="{99C63386-3E64-497F-B442-D49EB628BD1B}" presName="space" presStyleCnt="0"/>
      <dgm:spPr/>
    </dgm:pt>
    <dgm:pt modelId="{4A1FE57E-6F28-4A36-8F86-74498E059B09}" type="pres">
      <dgm:prSet presAssocID="{CA169FDD-7031-42E5-AA36-DA384715E3F0}" presName="composite" presStyleCnt="0"/>
      <dgm:spPr/>
    </dgm:pt>
    <dgm:pt modelId="{953B174D-0FE6-4C54-BA81-8621AE9A2B78}" type="pres">
      <dgm:prSet presAssocID="{CA169FDD-7031-42E5-AA36-DA384715E3F0}" presName="parTx" presStyleLbl="alignNode1" presStyleIdx="2" presStyleCnt="3">
        <dgm:presLayoutVars>
          <dgm:chMax val="0"/>
          <dgm:chPref val="0"/>
          <dgm:bulletEnabled val="1"/>
        </dgm:presLayoutVars>
      </dgm:prSet>
      <dgm:spPr/>
    </dgm:pt>
    <dgm:pt modelId="{F6E2653E-9694-4A8C-ADFD-A055893034AE}" type="pres">
      <dgm:prSet presAssocID="{CA169FDD-7031-42E5-AA36-DA384715E3F0}" presName="desTx" presStyleLbl="alignAccFollowNode1" presStyleIdx="2" presStyleCnt="3">
        <dgm:presLayoutVars>
          <dgm:bulletEnabled val="1"/>
        </dgm:presLayoutVars>
      </dgm:prSet>
      <dgm:spPr/>
    </dgm:pt>
  </dgm:ptLst>
  <dgm:cxnLst>
    <dgm:cxn modelId="{DDEAC503-EBF4-4608-9C5B-AA876A3BB9EC}" srcId="{DD0EB3C1-12B6-428F-8814-8CBE131DE9A0}" destId="{0ABD1B7B-6B72-4DCB-91CE-7E43A03F9AB8}" srcOrd="0" destOrd="0" parTransId="{897540A0-52D1-4D76-A14E-E2A2EAC33A80}" sibTransId="{0F222B8F-6598-4C85-AD5B-1AF1DF172A3D}"/>
    <dgm:cxn modelId="{E08F700C-7B65-43C3-A9D4-2058E1A3500F}" type="presOf" srcId="{552DBB95-2AF2-45EB-9274-B77F8DA2BF36}" destId="{F6E2653E-9694-4A8C-ADFD-A055893034AE}" srcOrd="0" destOrd="2" presId="urn:microsoft.com/office/officeart/2005/8/layout/hList1"/>
    <dgm:cxn modelId="{E4D7E51B-71D9-4597-84C3-E57C34635071}" srcId="{0ABD1B7B-6B72-4DCB-91CE-7E43A03F9AB8}" destId="{C3109D9E-C763-4C14-8B53-B38780B70D81}" srcOrd="1" destOrd="0" parTransId="{75F99279-CB5D-434A-A199-164526DD7AA4}" sibTransId="{06477701-AFD7-445A-B068-52F9D3AD1DC4}"/>
    <dgm:cxn modelId="{F7E8CC24-6A38-4FD3-AE31-D49FF9856D29}" type="presOf" srcId="{E1DCE562-1372-4CD4-84F4-0333C26EFB90}" destId="{3255905C-1AEF-44AF-BCA7-C1FD5B1A8971}" srcOrd="0" destOrd="0" presId="urn:microsoft.com/office/officeart/2005/8/layout/hList1"/>
    <dgm:cxn modelId="{786E3329-DD46-49AC-AD85-5C6F83423D39}" srcId="{0ABD1B7B-6B72-4DCB-91CE-7E43A03F9AB8}" destId="{2DCC2DDB-7125-49D1-9151-60399799C735}" srcOrd="2" destOrd="0" parTransId="{006C2E09-81D4-41B3-B1C4-66858C47F8A3}" sibTransId="{8FB1630C-92EE-458B-8A29-C2FBE75C7AED}"/>
    <dgm:cxn modelId="{C0752460-0F28-42DE-9182-FE01A2FD2328}" type="presOf" srcId="{CA169FDD-7031-42E5-AA36-DA384715E3F0}" destId="{953B174D-0FE6-4C54-BA81-8621AE9A2B78}" srcOrd="0" destOrd="0" presId="urn:microsoft.com/office/officeart/2005/8/layout/hList1"/>
    <dgm:cxn modelId="{B61C2242-9879-4E4F-BAF0-6C903607D81E}" srcId="{DD0EB3C1-12B6-428F-8814-8CBE131DE9A0}" destId="{A9B09DE4-EBD8-45B5-8EDD-FAAD6B161CC1}" srcOrd="1" destOrd="0" parTransId="{D29C6080-74FD-48B8-9161-5340F0315EAB}" sibTransId="{99C63386-3E64-497F-B442-D49EB628BD1B}"/>
    <dgm:cxn modelId="{ECC4BA45-9E2F-43D7-84AC-AA08151E9062}" type="presOf" srcId="{C3109D9E-C763-4C14-8B53-B38780B70D81}" destId="{3255905C-1AEF-44AF-BCA7-C1FD5B1A8971}" srcOrd="0" destOrd="1" presId="urn:microsoft.com/office/officeart/2005/8/layout/hList1"/>
    <dgm:cxn modelId="{431AC665-A675-4263-A96F-41BE938D0F9E}" type="presOf" srcId="{DC9960F4-222B-4C8E-B34D-5A520D383F2B}" destId="{F6E2653E-9694-4A8C-ADFD-A055893034AE}" srcOrd="0" destOrd="1" presId="urn:microsoft.com/office/officeart/2005/8/layout/hList1"/>
    <dgm:cxn modelId="{16468E6B-7C47-4AA7-9A73-FE6595C4EAD2}" srcId="{CA169FDD-7031-42E5-AA36-DA384715E3F0}" destId="{DC9960F4-222B-4C8E-B34D-5A520D383F2B}" srcOrd="1" destOrd="0" parTransId="{2CBEC11C-7CC3-4305-A8FA-0C1B07926E38}" sibTransId="{A0008F98-3CC1-4CD3-BB00-1D592DCBA712}"/>
    <dgm:cxn modelId="{27D6A370-840C-4B8F-B7C1-BB8A49299065}" srcId="{0ABD1B7B-6B72-4DCB-91CE-7E43A03F9AB8}" destId="{E1DCE562-1372-4CD4-84F4-0333C26EFB90}" srcOrd="0" destOrd="0" parTransId="{388DDE7B-9112-450E-9F62-6F3C9D3162AC}" sibTransId="{0AA525EE-B714-46C2-8FAD-CF169D6C3B09}"/>
    <dgm:cxn modelId="{A3F1B97E-AAE8-420F-B028-4C6B010E068F}" srcId="{A9B09DE4-EBD8-45B5-8EDD-FAAD6B161CC1}" destId="{69AC32C0-93F2-4C9D-9D5A-5ACF58E163D7}" srcOrd="0" destOrd="0" parTransId="{1A849931-AF73-4685-8E1E-38D9DF97DE68}" sibTransId="{36A89A78-89C9-4C37-AA45-6BAA721783DF}"/>
    <dgm:cxn modelId="{79EDC188-94AE-4141-990C-E0F94AB75802}" type="presOf" srcId="{23FA2DDE-F8AC-4977-85A1-E1F4B34441D5}" destId="{2D819C1B-D398-4B20-9093-5B8354EA098D}" srcOrd="0" destOrd="1" presId="urn:microsoft.com/office/officeart/2005/8/layout/hList1"/>
    <dgm:cxn modelId="{AD181C8C-7B9E-4356-A8F6-7CD02FF99175}" srcId="{DD0EB3C1-12B6-428F-8814-8CBE131DE9A0}" destId="{CA169FDD-7031-42E5-AA36-DA384715E3F0}" srcOrd="2" destOrd="0" parTransId="{8A827F30-7720-45A0-8A0B-8EBD24926900}" sibTransId="{3E62776B-0732-4576-AA3D-92F852FB87DE}"/>
    <dgm:cxn modelId="{AA5A6F8F-3BAE-438D-AE5E-C98B33EEA686}" type="presOf" srcId="{2DCC2DDB-7125-49D1-9151-60399799C735}" destId="{3255905C-1AEF-44AF-BCA7-C1FD5B1A8971}" srcOrd="0" destOrd="2" presId="urn:microsoft.com/office/officeart/2005/8/layout/hList1"/>
    <dgm:cxn modelId="{0BC0C593-AE4E-4A3F-BEC8-B9FAF092B697}" srcId="{CA169FDD-7031-42E5-AA36-DA384715E3F0}" destId="{C3B8C39D-4FEC-4178-801A-EBC2471AC891}" srcOrd="0" destOrd="0" parTransId="{FD423C4E-AF06-439C-B127-10D298A54F75}" sibTransId="{03DAAEA7-BF20-49C3-8E86-13720A1E2395}"/>
    <dgm:cxn modelId="{6AD51BA7-3A0E-47F8-A53B-E5A7D86A42A1}" srcId="{A9B09DE4-EBD8-45B5-8EDD-FAAD6B161CC1}" destId="{81BF008E-6F4E-41D5-A403-DEE2E1888700}" srcOrd="2" destOrd="0" parTransId="{C875FFAF-1920-4E6F-BF1E-CFA6378E0C05}" sibTransId="{EDAFFB81-3300-4A04-B367-5E90ECD1BADE}"/>
    <dgm:cxn modelId="{E568F9A9-A21B-4908-AADE-ECABB754DCDD}" type="presOf" srcId="{81BF008E-6F4E-41D5-A403-DEE2E1888700}" destId="{2D819C1B-D398-4B20-9093-5B8354EA098D}" srcOrd="0" destOrd="2" presId="urn:microsoft.com/office/officeart/2005/8/layout/hList1"/>
    <dgm:cxn modelId="{D106DDCB-583D-4127-B413-18543DF663A4}" srcId="{A9B09DE4-EBD8-45B5-8EDD-FAAD6B161CC1}" destId="{23FA2DDE-F8AC-4977-85A1-E1F4B34441D5}" srcOrd="1" destOrd="0" parTransId="{3E6B3F4A-E320-419A-858D-10515140DA0E}" sibTransId="{58B0CB32-5CB9-40D0-B3C2-C9F91EF402B7}"/>
    <dgm:cxn modelId="{85D180D6-D7F0-446D-9CC3-D9811E3EEB5A}" type="presOf" srcId="{A9B09DE4-EBD8-45B5-8EDD-FAAD6B161CC1}" destId="{8DD49865-8075-4EDA-A2E0-974D30EA6A24}" srcOrd="0" destOrd="0" presId="urn:microsoft.com/office/officeart/2005/8/layout/hList1"/>
    <dgm:cxn modelId="{56E917DD-BADF-450F-8B91-1DB671EA00DB}" srcId="{CA169FDD-7031-42E5-AA36-DA384715E3F0}" destId="{552DBB95-2AF2-45EB-9274-B77F8DA2BF36}" srcOrd="2" destOrd="0" parTransId="{352EFD65-E715-4360-B06F-D18E6B7D0F3F}" sibTransId="{CD8FAB78-E59D-4B1C-9702-BB56FB922131}"/>
    <dgm:cxn modelId="{E9D345DE-622C-44A4-A08D-EDD0194681EA}" type="presOf" srcId="{0ABD1B7B-6B72-4DCB-91CE-7E43A03F9AB8}" destId="{9D84C01C-85C2-4BBF-BDB2-A381D1614B9F}" srcOrd="0" destOrd="0" presId="urn:microsoft.com/office/officeart/2005/8/layout/hList1"/>
    <dgm:cxn modelId="{C6E984E0-A1AA-4310-9D56-A2089F10C680}" type="presOf" srcId="{DD0EB3C1-12B6-428F-8814-8CBE131DE9A0}" destId="{0135564C-AF4C-4815-930C-1FE0CDD4759C}" srcOrd="0" destOrd="0" presId="urn:microsoft.com/office/officeart/2005/8/layout/hList1"/>
    <dgm:cxn modelId="{663134EF-3A39-4F9B-9603-173DA55D92A5}" type="presOf" srcId="{C3B8C39D-4FEC-4178-801A-EBC2471AC891}" destId="{F6E2653E-9694-4A8C-ADFD-A055893034AE}" srcOrd="0" destOrd="0" presId="urn:microsoft.com/office/officeart/2005/8/layout/hList1"/>
    <dgm:cxn modelId="{BE06DDF1-9738-4E92-94BD-8810C68362D5}" type="presOf" srcId="{69AC32C0-93F2-4C9D-9D5A-5ACF58E163D7}" destId="{2D819C1B-D398-4B20-9093-5B8354EA098D}" srcOrd="0" destOrd="0" presId="urn:microsoft.com/office/officeart/2005/8/layout/hList1"/>
    <dgm:cxn modelId="{85065EAA-AFCF-4053-BED4-608D57F1016E}" type="presParOf" srcId="{0135564C-AF4C-4815-930C-1FE0CDD4759C}" destId="{482C40AE-B30D-45CE-B09F-25FABC825AB2}" srcOrd="0" destOrd="0" presId="urn:microsoft.com/office/officeart/2005/8/layout/hList1"/>
    <dgm:cxn modelId="{CE8D0D9F-3093-4D89-A2E0-BD5F4B4D53FB}" type="presParOf" srcId="{482C40AE-B30D-45CE-B09F-25FABC825AB2}" destId="{9D84C01C-85C2-4BBF-BDB2-A381D1614B9F}" srcOrd="0" destOrd="0" presId="urn:microsoft.com/office/officeart/2005/8/layout/hList1"/>
    <dgm:cxn modelId="{466A1825-66D6-4C71-8DC9-E6E6AB078770}" type="presParOf" srcId="{482C40AE-B30D-45CE-B09F-25FABC825AB2}" destId="{3255905C-1AEF-44AF-BCA7-C1FD5B1A8971}" srcOrd="1" destOrd="0" presId="urn:microsoft.com/office/officeart/2005/8/layout/hList1"/>
    <dgm:cxn modelId="{0B4E764D-421A-4267-8722-4D1B457DEEBC}" type="presParOf" srcId="{0135564C-AF4C-4815-930C-1FE0CDD4759C}" destId="{79BCBDAE-A143-471A-803E-C3EDA19C7F03}" srcOrd="1" destOrd="0" presId="urn:microsoft.com/office/officeart/2005/8/layout/hList1"/>
    <dgm:cxn modelId="{825831DE-E23E-416F-9624-BB69F8AF9C20}" type="presParOf" srcId="{0135564C-AF4C-4815-930C-1FE0CDD4759C}" destId="{FCFA5ED1-42A2-4451-A0BF-CF4F836DA387}" srcOrd="2" destOrd="0" presId="urn:microsoft.com/office/officeart/2005/8/layout/hList1"/>
    <dgm:cxn modelId="{A1D82224-E72B-4F63-B604-45288C74F488}" type="presParOf" srcId="{FCFA5ED1-42A2-4451-A0BF-CF4F836DA387}" destId="{8DD49865-8075-4EDA-A2E0-974D30EA6A24}" srcOrd="0" destOrd="0" presId="urn:microsoft.com/office/officeart/2005/8/layout/hList1"/>
    <dgm:cxn modelId="{4B85D7B4-E6E2-4695-8D72-9B9B1CDD2F83}" type="presParOf" srcId="{FCFA5ED1-42A2-4451-A0BF-CF4F836DA387}" destId="{2D819C1B-D398-4B20-9093-5B8354EA098D}" srcOrd="1" destOrd="0" presId="urn:microsoft.com/office/officeart/2005/8/layout/hList1"/>
    <dgm:cxn modelId="{D59A0392-D7F9-4E87-A6FA-13CC82521A2F}" type="presParOf" srcId="{0135564C-AF4C-4815-930C-1FE0CDD4759C}" destId="{E8A3273F-342D-4AB8-80E7-DE1BEF2B670D}" srcOrd="3" destOrd="0" presId="urn:microsoft.com/office/officeart/2005/8/layout/hList1"/>
    <dgm:cxn modelId="{31C3D85F-EBCE-4CEC-A018-42098F10899F}" type="presParOf" srcId="{0135564C-AF4C-4815-930C-1FE0CDD4759C}" destId="{4A1FE57E-6F28-4A36-8F86-74498E059B09}" srcOrd="4" destOrd="0" presId="urn:microsoft.com/office/officeart/2005/8/layout/hList1"/>
    <dgm:cxn modelId="{E47DFFC7-2542-43A3-9F52-D59E0D34AB05}" type="presParOf" srcId="{4A1FE57E-6F28-4A36-8F86-74498E059B09}" destId="{953B174D-0FE6-4C54-BA81-8621AE9A2B78}" srcOrd="0" destOrd="0" presId="urn:microsoft.com/office/officeart/2005/8/layout/hList1"/>
    <dgm:cxn modelId="{2B7CC1BB-D5C6-4A49-A8CD-112A035D01E6}" type="presParOf" srcId="{4A1FE57E-6F28-4A36-8F86-74498E059B09}" destId="{F6E2653E-9694-4A8C-ADFD-A055893034AE}"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D0EB3C1-12B6-428F-8814-8CBE131DE9A0}" type="doc">
      <dgm:prSet loTypeId="urn:microsoft.com/office/officeart/2005/8/layout/hList1" loCatId="list" qsTypeId="urn:microsoft.com/office/officeart/2005/8/quickstyle/simple2" qsCatId="simple" csTypeId="urn:microsoft.com/office/officeart/2005/8/colors/colorful5" csCatId="colorful" phldr="1"/>
      <dgm:spPr/>
      <dgm:t>
        <a:bodyPr/>
        <a:lstStyle/>
        <a:p>
          <a:endParaRPr lang="en-GB"/>
        </a:p>
      </dgm:t>
    </dgm:pt>
    <dgm:pt modelId="{0ABD1B7B-6B72-4DCB-91CE-7E43A03F9AB8}">
      <dgm:prSet phldrT="[Text]"/>
      <dgm:spPr/>
      <dgm:t>
        <a:bodyPr/>
        <a:lstStyle/>
        <a:p>
          <a:r>
            <a:rPr lang="en-GB"/>
            <a:t>Data Ownership and Benefit Sharing</a:t>
          </a:r>
          <a:endParaRPr lang="en-GB" dirty="0"/>
        </a:p>
      </dgm:t>
    </dgm:pt>
    <dgm:pt modelId="{897540A0-52D1-4D76-A14E-E2A2EAC33A80}" type="parTrans" cxnId="{DDEAC503-EBF4-4608-9C5B-AA876A3BB9EC}">
      <dgm:prSet/>
      <dgm:spPr/>
      <dgm:t>
        <a:bodyPr/>
        <a:lstStyle/>
        <a:p>
          <a:endParaRPr lang="en-GB"/>
        </a:p>
      </dgm:t>
    </dgm:pt>
    <dgm:pt modelId="{0F222B8F-6598-4C85-AD5B-1AF1DF172A3D}" type="sibTrans" cxnId="{DDEAC503-EBF4-4608-9C5B-AA876A3BB9EC}">
      <dgm:prSet/>
      <dgm:spPr/>
      <dgm:t>
        <a:bodyPr/>
        <a:lstStyle/>
        <a:p>
          <a:endParaRPr lang="en-GB"/>
        </a:p>
      </dgm:t>
    </dgm:pt>
    <dgm:pt modelId="{610DE8B0-4FDD-4B02-9405-1FFB2158F764}">
      <dgm:prSet/>
      <dgm:spPr/>
      <dgm:t>
        <a:bodyPr/>
        <a:lstStyle/>
        <a:p>
          <a:r>
            <a:rPr lang="en-GB" dirty="0"/>
            <a:t> Be transparent about who owns the data collected and how it will be used.</a:t>
          </a:r>
        </a:p>
      </dgm:t>
    </dgm:pt>
    <dgm:pt modelId="{ADD763C8-7267-42DE-909B-77CB58381A1A}" type="parTrans" cxnId="{A84D673C-866D-4DC5-9D51-34CBEAD83774}">
      <dgm:prSet/>
      <dgm:spPr/>
      <dgm:t>
        <a:bodyPr/>
        <a:lstStyle/>
        <a:p>
          <a:endParaRPr lang="en-GB"/>
        </a:p>
      </dgm:t>
    </dgm:pt>
    <dgm:pt modelId="{D63A7C7F-AF11-43C8-963B-20E765C2085A}" type="sibTrans" cxnId="{A84D673C-866D-4DC5-9D51-34CBEAD83774}">
      <dgm:prSet/>
      <dgm:spPr/>
      <dgm:t>
        <a:bodyPr/>
        <a:lstStyle/>
        <a:p>
          <a:endParaRPr lang="en-GB"/>
        </a:p>
      </dgm:t>
    </dgm:pt>
    <dgm:pt modelId="{A0704352-9302-44EA-B834-07548D440E45}">
      <dgm:prSet/>
      <dgm:spPr/>
      <dgm:t>
        <a:bodyPr/>
        <a:lstStyle/>
        <a:p>
          <a:r>
            <a:rPr lang="en-GB" dirty="0"/>
            <a:t> Consider ways to share the benefits of the data collection with the communities that participated.</a:t>
          </a:r>
        </a:p>
      </dgm:t>
    </dgm:pt>
    <dgm:pt modelId="{1CE65DEB-B840-4DBC-B1A2-1B5D3E8AF625}" type="parTrans" cxnId="{9515AAC4-FD0A-4050-96F6-697D24E0154A}">
      <dgm:prSet/>
      <dgm:spPr/>
      <dgm:t>
        <a:bodyPr/>
        <a:lstStyle/>
        <a:p>
          <a:endParaRPr lang="en-GB"/>
        </a:p>
      </dgm:t>
    </dgm:pt>
    <dgm:pt modelId="{69C0CEF7-185F-48DF-8DCC-9201F8A6BA44}" type="sibTrans" cxnId="{9515AAC4-FD0A-4050-96F6-697D24E0154A}">
      <dgm:prSet/>
      <dgm:spPr/>
      <dgm:t>
        <a:bodyPr/>
        <a:lstStyle/>
        <a:p>
          <a:endParaRPr lang="en-GB"/>
        </a:p>
      </dgm:t>
    </dgm:pt>
    <dgm:pt modelId="{36CB7439-5AD3-4C85-B8E6-28A80289A5FD}">
      <dgm:prSet/>
      <dgm:spPr/>
      <dgm:t>
        <a:bodyPr/>
        <a:lstStyle/>
        <a:p>
          <a:r>
            <a:rPr lang="en-GB" dirty="0"/>
            <a:t> This could involve providing access to the results of the analysis or using the data to inform interventions that directly benefit the community</a:t>
          </a:r>
        </a:p>
      </dgm:t>
    </dgm:pt>
    <dgm:pt modelId="{AFEF691F-7A74-416B-8D4D-F44CC240B79E}" type="parTrans" cxnId="{18C88C8C-AB2C-41C2-BA28-7A3526D46FBB}">
      <dgm:prSet/>
      <dgm:spPr/>
      <dgm:t>
        <a:bodyPr/>
        <a:lstStyle/>
        <a:p>
          <a:endParaRPr lang="en-GB"/>
        </a:p>
      </dgm:t>
    </dgm:pt>
    <dgm:pt modelId="{5D5272B6-9CFB-43CE-813F-EBF6FFF5D9E9}" type="sibTrans" cxnId="{18C88C8C-AB2C-41C2-BA28-7A3526D46FBB}">
      <dgm:prSet/>
      <dgm:spPr/>
      <dgm:t>
        <a:bodyPr/>
        <a:lstStyle/>
        <a:p>
          <a:endParaRPr lang="en-GB"/>
        </a:p>
      </dgm:t>
    </dgm:pt>
    <dgm:pt modelId="{EC6AAFD7-027F-493C-B5FD-9192F9DB65B2}">
      <dgm:prSet phldrT="[Text]"/>
      <dgm:spPr/>
      <dgm:t>
        <a:bodyPr/>
        <a:lstStyle/>
        <a:p>
          <a:r>
            <a:rPr lang="en-GB" dirty="0"/>
            <a:t>Capacity Building:</a:t>
          </a:r>
        </a:p>
      </dgm:t>
    </dgm:pt>
    <dgm:pt modelId="{AF025C29-F354-4207-864D-E7844E61D986}" type="parTrans" cxnId="{BE7FDE52-B94F-4C10-A133-75510CED2D82}">
      <dgm:prSet/>
      <dgm:spPr/>
      <dgm:t>
        <a:bodyPr/>
        <a:lstStyle/>
        <a:p>
          <a:endParaRPr lang="en-GB"/>
        </a:p>
      </dgm:t>
    </dgm:pt>
    <dgm:pt modelId="{84A39C2E-E391-43BF-985E-8F2683D93ADE}" type="sibTrans" cxnId="{BE7FDE52-B94F-4C10-A133-75510CED2D82}">
      <dgm:prSet/>
      <dgm:spPr/>
      <dgm:t>
        <a:bodyPr/>
        <a:lstStyle/>
        <a:p>
          <a:endParaRPr lang="en-GB"/>
        </a:p>
      </dgm:t>
    </dgm:pt>
    <dgm:pt modelId="{5049DF48-DDB4-44F7-8752-064BA5E2874B}">
      <dgm:prSet/>
      <dgm:spPr/>
      <dgm:t>
        <a:bodyPr/>
        <a:lstStyle/>
        <a:p>
          <a:r>
            <a:rPr lang="en-GB" dirty="0"/>
            <a:t> When possible, involve local researchers and data collectors in the project.</a:t>
          </a:r>
        </a:p>
      </dgm:t>
    </dgm:pt>
    <dgm:pt modelId="{16A6260B-BA54-4AD4-B200-DF83187D58D8}" type="parTrans" cxnId="{4514AD94-77C2-45E8-9305-D31F5BB99557}">
      <dgm:prSet/>
      <dgm:spPr/>
      <dgm:t>
        <a:bodyPr/>
        <a:lstStyle/>
        <a:p>
          <a:endParaRPr lang="en-GB"/>
        </a:p>
      </dgm:t>
    </dgm:pt>
    <dgm:pt modelId="{6EF01F51-DCB6-4105-B445-3274F2026EE1}" type="sibTrans" cxnId="{4514AD94-77C2-45E8-9305-D31F5BB99557}">
      <dgm:prSet/>
      <dgm:spPr/>
      <dgm:t>
        <a:bodyPr/>
        <a:lstStyle/>
        <a:p>
          <a:endParaRPr lang="en-GB"/>
        </a:p>
      </dgm:t>
    </dgm:pt>
    <dgm:pt modelId="{01F5F892-C000-4E50-AEE5-71C00504D3F5}">
      <dgm:prSet/>
      <dgm:spPr/>
      <dgm:t>
        <a:bodyPr/>
        <a:lstStyle/>
        <a:p>
          <a:r>
            <a:rPr lang="en-GB" dirty="0"/>
            <a:t> This builds local capacity for future data collection projects and ensures a sense of ownership over the data.</a:t>
          </a:r>
        </a:p>
      </dgm:t>
    </dgm:pt>
    <dgm:pt modelId="{F4FBF08B-3F8D-4200-9051-A614D64E9DF1}" type="parTrans" cxnId="{7F5C8086-AC10-407F-859A-E60ECC1983B7}">
      <dgm:prSet/>
      <dgm:spPr/>
      <dgm:t>
        <a:bodyPr/>
        <a:lstStyle/>
        <a:p>
          <a:endParaRPr lang="en-GB"/>
        </a:p>
      </dgm:t>
    </dgm:pt>
    <dgm:pt modelId="{E9BB51EF-D336-4213-AF54-52824F3F16A1}" type="sibTrans" cxnId="{7F5C8086-AC10-407F-859A-E60ECC1983B7}">
      <dgm:prSet/>
      <dgm:spPr/>
      <dgm:t>
        <a:bodyPr/>
        <a:lstStyle/>
        <a:p>
          <a:endParaRPr lang="en-GB"/>
        </a:p>
      </dgm:t>
    </dgm:pt>
    <dgm:pt modelId="{A8007C77-D170-497A-A895-51E17B5B77B3}">
      <dgm:prSet/>
      <dgm:spPr/>
      <dgm:t>
        <a:bodyPr/>
        <a:lstStyle/>
        <a:p>
          <a:r>
            <a:rPr lang="en-GB" dirty="0"/>
            <a:t>Respect for Local Laws and Customs</a:t>
          </a:r>
        </a:p>
      </dgm:t>
    </dgm:pt>
    <dgm:pt modelId="{F051913B-6396-4702-8F35-D7A8AF5479F9}" type="parTrans" cxnId="{EBE3AB9B-A2B3-4AFA-A1E6-4DAE5487A666}">
      <dgm:prSet/>
      <dgm:spPr/>
      <dgm:t>
        <a:bodyPr/>
        <a:lstStyle/>
        <a:p>
          <a:endParaRPr lang="en-GB"/>
        </a:p>
      </dgm:t>
    </dgm:pt>
    <dgm:pt modelId="{0E5C3FDA-2205-4B30-BD5D-C4420D436D08}" type="sibTrans" cxnId="{EBE3AB9B-A2B3-4AFA-A1E6-4DAE5487A666}">
      <dgm:prSet/>
      <dgm:spPr/>
      <dgm:t>
        <a:bodyPr/>
        <a:lstStyle/>
        <a:p>
          <a:endParaRPr lang="en-GB"/>
        </a:p>
      </dgm:t>
    </dgm:pt>
    <dgm:pt modelId="{5D83CEFB-2165-42FB-A92B-2F06542DDEA0}">
      <dgm:prSet/>
      <dgm:spPr/>
      <dgm:t>
        <a:bodyPr/>
        <a:lstStyle/>
        <a:p>
          <a:r>
            <a:rPr lang="en-GB" dirty="0"/>
            <a:t> Always comply with local data protection laws and regulations.</a:t>
          </a:r>
        </a:p>
      </dgm:t>
    </dgm:pt>
    <dgm:pt modelId="{4652C642-248F-415F-82E1-18481D17EE0E}" type="parTrans" cxnId="{A354BA9E-E655-4431-948A-F5AE152AC64B}">
      <dgm:prSet/>
      <dgm:spPr/>
      <dgm:t>
        <a:bodyPr/>
        <a:lstStyle/>
        <a:p>
          <a:endParaRPr lang="en-GB"/>
        </a:p>
      </dgm:t>
    </dgm:pt>
    <dgm:pt modelId="{6341C867-B806-4A63-AD98-002B5C0D0B1C}" type="sibTrans" cxnId="{A354BA9E-E655-4431-948A-F5AE152AC64B}">
      <dgm:prSet/>
      <dgm:spPr/>
      <dgm:t>
        <a:bodyPr/>
        <a:lstStyle/>
        <a:p>
          <a:endParaRPr lang="en-GB"/>
        </a:p>
      </dgm:t>
    </dgm:pt>
    <dgm:pt modelId="{15039E8B-4A41-420B-9E58-4AF35B8B2483}">
      <dgm:prSet/>
      <dgm:spPr/>
      <dgm:t>
        <a:bodyPr/>
        <a:lstStyle/>
        <a:p>
          <a:r>
            <a:rPr lang="en-GB" dirty="0"/>
            <a:t> Be mindful of local cultural norms and sensitivities when designing data collection instruments and procedures.</a:t>
          </a:r>
        </a:p>
      </dgm:t>
    </dgm:pt>
    <dgm:pt modelId="{9B46E3B6-CE00-48F8-B14A-A6336088DAF3}" type="parTrans" cxnId="{5F42F543-2EB8-4181-97CD-B3CE91B4DCBF}">
      <dgm:prSet/>
      <dgm:spPr/>
      <dgm:t>
        <a:bodyPr/>
        <a:lstStyle/>
        <a:p>
          <a:endParaRPr lang="en-GB"/>
        </a:p>
      </dgm:t>
    </dgm:pt>
    <dgm:pt modelId="{57D59322-C637-4AB4-A95C-F688368570C6}" type="sibTrans" cxnId="{5F42F543-2EB8-4181-97CD-B3CE91B4DCBF}">
      <dgm:prSet/>
      <dgm:spPr/>
      <dgm:t>
        <a:bodyPr/>
        <a:lstStyle/>
        <a:p>
          <a:endParaRPr lang="en-GB"/>
        </a:p>
      </dgm:t>
    </dgm:pt>
    <dgm:pt modelId="{0135564C-AF4C-4815-930C-1FE0CDD4759C}" type="pres">
      <dgm:prSet presAssocID="{DD0EB3C1-12B6-428F-8814-8CBE131DE9A0}" presName="Name0" presStyleCnt="0">
        <dgm:presLayoutVars>
          <dgm:dir/>
          <dgm:animLvl val="lvl"/>
          <dgm:resizeHandles val="exact"/>
        </dgm:presLayoutVars>
      </dgm:prSet>
      <dgm:spPr/>
    </dgm:pt>
    <dgm:pt modelId="{482C40AE-B30D-45CE-B09F-25FABC825AB2}" type="pres">
      <dgm:prSet presAssocID="{0ABD1B7B-6B72-4DCB-91CE-7E43A03F9AB8}" presName="composite" presStyleCnt="0"/>
      <dgm:spPr/>
    </dgm:pt>
    <dgm:pt modelId="{9D84C01C-85C2-4BBF-BDB2-A381D1614B9F}" type="pres">
      <dgm:prSet presAssocID="{0ABD1B7B-6B72-4DCB-91CE-7E43A03F9AB8}" presName="parTx" presStyleLbl="alignNode1" presStyleIdx="0" presStyleCnt="3">
        <dgm:presLayoutVars>
          <dgm:chMax val="0"/>
          <dgm:chPref val="0"/>
          <dgm:bulletEnabled val="1"/>
        </dgm:presLayoutVars>
      </dgm:prSet>
      <dgm:spPr/>
    </dgm:pt>
    <dgm:pt modelId="{3255905C-1AEF-44AF-BCA7-C1FD5B1A8971}" type="pres">
      <dgm:prSet presAssocID="{0ABD1B7B-6B72-4DCB-91CE-7E43A03F9AB8}" presName="desTx" presStyleLbl="alignAccFollowNode1" presStyleIdx="0" presStyleCnt="3">
        <dgm:presLayoutVars>
          <dgm:bulletEnabled val="1"/>
        </dgm:presLayoutVars>
      </dgm:prSet>
      <dgm:spPr/>
    </dgm:pt>
    <dgm:pt modelId="{79BCBDAE-A143-471A-803E-C3EDA19C7F03}" type="pres">
      <dgm:prSet presAssocID="{0F222B8F-6598-4C85-AD5B-1AF1DF172A3D}" presName="space" presStyleCnt="0"/>
      <dgm:spPr/>
    </dgm:pt>
    <dgm:pt modelId="{6151E183-A461-404E-9EA4-DFF5CDA55576}" type="pres">
      <dgm:prSet presAssocID="{EC6AAFD7-027F-493C-B5FD-9192F9DB65B2}" presName="composite" presStyleCnt="0"/>
      <dgm:spPr/>
    </dgm:pt>
    <dgm:pt modelId="{74F30634-E522-40C2-9569-E253F1C26C24}" type="pres">
      <dgm:prSet presAssocID="{EC6AAFD7-027F-493C-B5FD-9192F9DB65B2}" presName="parTx" presStyleLbl="alignNode1" presStyleIdx="1" presStyleCnt="3">
        <dgm:presLayoutVars>
          <dgm:chMax val="0"/>
          <dgm:chPref val="0"/>
          <dgm:bulletEnabled val="1"/>
        </dgm:presLayoutVars>
      </dgm:prSet>
      <dgm:spPr/>
    </dgm:pt>
    <dgm:pt modelId="{AAA1C56D-EFBC-4225-B8A8-BB74D3D1F5F9}" type="pres">
      <dgm:prSet presAssocID="{EC6AAFD7-027F-493C-B5FD-9192F9DB65B2}" presName="desTx" presStyleLbl="alignAccFollowNode1" presStyleIdx="1" presStyleCnt="3">
        <dgm:presLayoutVars>
          <dgm:bulletEnabled val="1"/>
        </dgm:presLayoutVars>
      </dgm:prSet>
      <dgm:spPr/>
    </dgm:pt>
    <dgm:pt modelId="{0C687049-4CD3-44E5-ADDE-73A8A420AD79}" type="pres">
      <dgm:prSet presAssocID="{84A39C2E-E391-43BF-985E-8F2683D93ADE}" presName="space" presStyleCnt="0"/>
      <dgm:spPr/>
    </dgm:pt>
    <dgm:pt modelId="{BE414C71-9785-42F4-BDE0-6F8F984F6CF4}" type="pres">
      <dgm:prSet presAssocID="{A8007C77-D170-497A-A895-51E17B5B77B3}" presName="composite" presStyleCnt="0"/>
      <dgm:spPr/>
    </dgm:pt>
    <dgm:pt modelId="{511D3A67-56B5-4460-B45E-E2C17AD8D835}" type="pres">
      <dgm:prSet presAssocID="{A8007C77-D170-497A-A895-51E17B5B77B3}" presName="parTx" presStyleLbl="alignNode1" presStyleIdx="2" presStyleCnt="3">
        <dgm:presLayoutVars>
          <dgm:chMax val="0"/>
          <dgm:chPref val="0"/>
          <dgm:bulletEnabled val="1"/>
        </dgm:presLayoutVars>
      </dgm:prSet>
      <dgm:spPr/>
    </dgm:pt>
    <dgm:pt modelId="{7B697BBB-BA75-4CDB-85ED-AEFC52A4A8D3}" type="pres">
      <dgm:prSet presAssocID="{A8007C77-D170-497A-A895-51E17B5B77B3}" presName="desTx" presStyleLbl="alignAccFollowNode1" presStyleIdx="2" presStyleCnt="3">
        <dgm:presLayoutVars>
          <dgm:bulletEnabled val="1"/>
        </dgm:presLayoutVars>
      </dgm:prSet>
      <dgm:spPr/>
    </dgm:pt>
  </dgm:ptLst>
  <dgm:cxnLst>
    <dgm:cxn modelId="{DDEAC503-EBF4-4608-9C5B-AA876A3BB9EC}" srcId="{DD0EB3C1-12B6-428F-8814-8CBE131DE9A0}" destId="{0ABD1B7B-6B72-4DCB-91CE-7E43A03F9AB8}" srcOrd="0" destOrd="0" parTransId="{897540A0-52D1-4D76-A14E-E2A2EAC33A80}" sibTransId="{0F222B8F-6598-4C85-AD5B-1AF1DF172A3D}"/>
    <dgm:cxn modelId="{FCDC1017-6474-47CA-A438-151029E54566}" type="presOf" srcId="{EC6AAFD7-027F-493C-B5FD-9192F9DB65B2}" destId="{74F30634-E522-40C2-9569-E253F1C26C24}" srcOrd="0" destOrd="0" presId="urn:microsoft.com/office/officeart/2005/8/layout/hList1"/>
    <dgm:cxn modelId="{6541F228-EB65-4B30-8AEF-7044B3623999}" type="presOf" srcId="{36CB7439-5AD3-4C85-B8E6-28A80289A5FD}" destId="{3255905C-1AEF-44AF-BCA7-C1FD5B1A8971}" srcOrd="0" destOrd="2" presId="urn:microsoft.com/office/officeart/2005/8/layout/hList1"/>
    <dgm:cxn modelId="{59F84F35-F64B-452E-948C-C2F40A042165}" type="presOf" srcId="{A0704352-9302-44EA-B834-07548D440E45}" destId="{3255905C-1AEF-44AF-BCA7-C1FD5B1A8971}" srcOrd="0" destOrd="1" presId="urn:microsoft.com/office/officeart/2005/8/layout/hList1"/>
    <dgm:cxn modelId="{A84D673C-866D-4DC5-9D51-34CBEAD83774}" srcId="{0ABD1B7B-6B72-4DCB-91CE-7E43A03F9AB8}" destId="{610DE8B0-4FDD-4B02-9405-1FFB2158F764}" srcOrd="0" destOrd="0" parTransId="{ADD763C8-7267-42DE-909B-77CB58381A1A}" sibTransId="{D63A7C7F-AF11-43C8-963B-20E765C2085A}"/>
    <dgm:cxn modelId="{5F42F543-2EB8-4181-97CD-B3CE91B4DCBF}" srcId="{A8007C77-D170-497A-A895-51E17B5B77B3}" destId="{15039E8B-4A41-420B-9E58-4AF35B8B2483}" srcOrd="1" destOrd="0" parTransId="{9B46E3B6-CE00-48F8-B14A-A6336088DAF3}" sibTransId="{57D59322-C637-4AB4-A95C-F688368570C6}"/>
    <dgm:cxn modelId="{BE7FDE52-B94F-4C10-A133-75510CED2D82}" srcId="{DD0EB3C1-12B6-428F-8814-8CBE131DE9A0}" destId="{EC6AAFD7-027F-493C-B5FD-9192F9DB65B2}" srcOrd="1" destOrd="0" parTransId="{AF025C29-F354-4207-864D-E7844E61D986}" sibTransId="{84A39C2E-E391-43BF-985E-8F2683D93ADE}"/>
    <dgm:cxn modelId="{8C4BDB75-DF68-478E-9FBD-0B46101D5E7C}" type="presOf" srcId="{5049DF48-DDB4-44F7-8752-064BA5E2874B}" destId="{AAA1C56D-EFBC-4225-B8A8-BB74D3D1F5F9}" srcOrd="0" destOrd="0" presId="urn:microsoft.com/office/officeart/2005/8/layout/hList1"/>
    <dgm:cxn modelId="{7F5C8086-AC10-407F-859A-E60ECC1983B7}" srcId="{EC6AAFD7-027F-493C-B5FD-9192F9DB65B2}" destId="{01F5F892-C000-4E50-AEE5-71C00504D3F5}" srcOrd="1" destOrd="0" parTransId="{F4FBF08B-3F8D-4200-9051-A614D64E9DF1}" sibTransId="{E9BB51EF-D336-4213-AF54-52824F3F16A1}"/>
    <dgm:cxn modelId="{18C88C8C-AB2C-41C2-BA28-7A3526D46FBB}" srcId="{0ABD1B7B-6B72-4DCB-91CE-7E43A03F9AB8}" destId="{36CB7439-5AD3-4C85-B8E6-28A80289A5FD}" srcOrd="2" destOrd="0" parTransId="{AFEF691F-7A74-416B-8D4D-F44CC240B79E}" sibTransId="{5D5272B6-9CFB-43CE-813F-EBF6FFF5D9E9}"/>
    <dgm:cxn modelId="{AF3CF38D-A890-4373-ADD2-6A6D30D8C124}" type="presOf" srcId="{5D83CEFB-2165-42FB-A92B-2F06542DDEA0}" destId="{7B697BBB-BA75-4CDB-85ED-AEFC52A4A8D3}" srcOrd="0" destOrd="0" presId="urn:microsoft.com/office/officeart/2005/8/layout/hList1"/>
    <dgm:cxn modelId="{4514AD94-77C2-45E8-9305-D31F5BB99557}" srcId="{EC6AAFD7-027F-493C-B5FD-9192F9DB65B2}" destId="{5049DF48-DDB4-44F7-8752-064BA5E2874B}" srcOrd="0" destOrd="0" parTransId="{16A6260B-BA54-4AD4-B200-DF83187D58D8}" sibTransId="{6EF01F51-DCB6-4105-B445-3274F2026EE1}"/>
    <dgm:cxn modelId="{EBE3AB9B-A2B3-4AFA-A1E6-4DAE5487A666}" srcId="{DD0EB3C1-12B6-428F-8814-8CBE131DE9A0}" destId="{A8007C77-D170-497A-A895-51E17B5B77B3}" srcOrd="2" destOrd="0" parTransId="{F051913B-6396-4702-8F35-D7A8AF5479F9}" sibTransId="{0E5C3FDA-2205-4B30-BD5D-C4420D436D08}"/>
    <dgm:cxn modelId="{A354BA9E-E655-4431-948A-F5AE152AC64B}" srcId="{A8007C77-D170-497A-A895-51E17B5B77B3}" destId="{5D83CEFB-2165-42FB-A92B-2F06542DDEA0}" srcOrd="0" destOrd="0" parTransId="{4652C642-248F-415F-82E1-18481D17EE0E}" sibTransId="{6341C867-B806-4A63-AD98-002B5C0D0B1C}"/>
    <dgm:cxn modelId="{DF0F33A9-6082-4BE3-B258-6B717FA46D9A}" type="presOf" srcId="{610DE8B0-4FDD-4B02-9405-1FFB2158F764}" destId="{3255905C-1AEF-44AF-BCA7-C1FD5B1A8971}" srcOrd="0" destOrd="0" presId="urn:microsoft.com/office/officeart/2005/8/layout/hList1"/>
    <dgm:cxn modelId="{8E6ABFAC-AB54-465B-AC8E-47A042F23545}" type="presOf" srcId="{A8007C77-D170-497A-A895-51E17B5B77B3}" destId="{511D3A67-56B5-4460-B45E-E2C17AD8D835}" srcOrd="0" destOrd="0" presId="urn:microsoft.com/office/officeart/2005/8/layout/hList1"/>
    <dgm:cxn modelId="{9515AAC4-FD0A-4050-96F6-697D24E0154A}" srcId="{0ABD1B7B-6B72-4DCB-91CE-7E43A03F9AB8}" destId="{A0704352-9302-44EA-B834-07548D440E45}" srcOrd="1" destOrd="0" parTransId="{1CE65DEB-B840-4DBC-B1A2-1B5D3E8AF625}" sibTransId="{69C0CEF7-185F-48DF-8DCC-9201F8A6BA44}"/>
    <dgm:cxn modelId="{4D32EFC7-B3B5-4184-A238-764868BF1AA3}" type="presOf" srcId="{01F5F892-C000-4E50-AEE5-71C00504D3F5}" destId="{AAA1C56D-EFBC-4225-B8A8-BB74D3D1F5F9}" srcOrd="0" destOrd="1" presId="urn:microsoft.com/office/officeart/2005/8/layout/hList1"/>
    <dgm:cxn modelId="{E9D345DE-622C-44A4-A08D-EDD0194681EA}" type="presOf" srcId="{0ABD1B7B-6B72-4DCB-91CE-7E43A03F9AB8}" destId="{9D84C01C-85C2-4BBF-BDB2-A381D1614B9F}" srcOrd="0" destOrd="0" presId="urn:microsoft.com/office/officeart/2005/8/layout/hList1"/>
    <dgm:cxn modelId="{C6E984E0-A1AA-4310-9D56-A2089F10C680}" type="presOf" srcId="{DD0EB3C1-12B6-428F-8814-8CBE131DE9A0}" destId="{0135564C-AF4C-4815-930C-1FE0CDD4759C}" srcOrd="0" destOrd="0" presId="urn:microsoft.com/office/officeart/2005/8/layout/hList1"/>
    <dgm:cxn modelId="{D7A55FF7-A618-4890-8DA9-E5A1C1BF74CD}" type="presOf" srcId="{15039E8B-4A41-420B-9E58-4AF35B8B2483}" destId="{7B697BBB-BA75-4CDB-85ED-AEFC52A4A8D3}" srcOrd="0" destOrd="1" presId="urn:microsoft.com/office/officeart/2005/8/layout/hList1"/>
    <dgm:cxn modelId="{85065EAA-AFCF-4053-BED4-608D57F1016E}" type="presParOf" srcId="{0135564C-AF4C-4815-930C-1FE0CDD4759C}" destId="{482C40AE-B30D-45CE-B09F-25FABC825AB2}" srcOrd="0" destOrd="0" presId="urn:microsoft.com/office/officeart/2005/8/layout/hList1"/>
    <dgm:cxn modelId="{CE8D0D9F-3093-4D89-A2E0-BD5F4B4D53FB}" type="presParOf" srcId="{482C40AE-B30D-45CE-B09F-25FABC825AB2}" destId="{9D84C01C-85C2-4BBF-BDB2-A381D1614B9F}" srcOrd="0" destOrd="0" presId="urn:microsoft.com/office/officeart/2005/8/layout/hList1"/>
    <dgm:cxn modelId="{466A1825-66D6-4C71-8DC9-E6E6AB078770}" type="presParOf" srcId="{482C40AE-B30D-45CE-B09F-25FABC825AB2}" destId="{3255905C-1AEF-44AF-BCA7-C1FD5B1A8971}" srcOrd="1" destOrd="0" presId="urn:microsoft.com/office/officeart/2005/8/layout/hList1"/>
    <dgm:cxn modelId="{0B4E764D-421A-4267-8722-4D1B457DEEBC}" type="presParOf" srcId="{0135564C-AF4C-4815-930C-1FE0CDD4759C}" destId="{79BCBDAE-A143-471A-803E-C3EDA19C7F03}" srcOrd="1" destOrd="0" presId="urn:microsoft.com/office/officeart/2005/8/layout/hList1"/>
    <dgm:cxn modelId="{D7E13956-4E97-4D74-A9EC-44B71C5B4B0C}" type="presParOf" srcId="{0135564C-AF4C-4815-930C-1FE0CDD4759C}" destId="{6151E183-A461-404E-9EA4-DFF5CDA55576}" srcOrd="2" destOrd="0" presId="urn:microsoft.com/office/officeart/2005/8/layout/hList1"/>
    <dgm:cxn modelId="{54925520-0A96-4EF4-8BD9-2085B4D0A0C6}" type="presParOf" srcId="{6151E183-A461-404E-9EA4-DFF5CDA55576}" destId="{74F30634-E522-40C2-9569-E253F1C26C24}" srcOrd="0" destOrd="0" presId="urn:microsoft.com/office/officeart/2005/8/layout/hList1"/>
    <dgm:cxn modelId="{6BFE99FF-9132-4D7B-9358-18FB0F442D26}" type="presParOf" srcId="{6151E183-A461-404E-9EA4-DFF5CDA55576}" destId="{AAA1C56D-EFBC-4225-B8A8-BB74D3D1F5F9}" srcOrd="1" destOrd="0" presId="urn:microsoft.com/office/officeart/2005/8/layout/hList1"/>
    <dgm:cxn modelId="{E96050AB-80F6-4936-BB6E-870FC95BED79}" type="presParOf" srcId="{0135564C-AF4C-4815-930C-1FE0CDD4759C}" destId="{0C687049-4CD3-44E5-ADDE-73A8A420AD79}" srcOrd="3" destOrd="0" presId="urn:microsoft.com/office/officeart/2005/8/layout/hList1"/>
    <dgm:cxn modelId="{9A337B8F-E077-4433-94AA-38DCE4AD5BB4}" type="presParOf" srcId="{0135564C-AF4C-4815-930C-1FE0CDD4759C}" destId="{BE414C71-9785-42F4-BDE0-6F8F984F6CF4}" srcOrd="4" destOrd="0" presId="urn:microsoft.com/office/officeart/2005/8/layout/hList1"/>
    <dgm:cxn modelId="{23FAAB0C-92E8-494E-AF2C-5257EA832A29}" type="presParOf" srcId="{BE414C71-9785-42F4-BDE0-6F8F984F6CF4}" destId="{511D3A67-56B5-4460-B45E-E2C17AD8D835}" srcOrd="0" destOrd="0" presId="urn:microsoft.com/office/officeart/2005/8/layout/hList1"/>
    <dgm:cxn modelId="{D3543D80-2AD2-4148-9467-DB4C88C02562}" type="presParOf" srcId="{BE414C71-9785-42F4-BDE0-6F8F984F6CF4}" destId="{7B697BBB-BA75-4CDB-85ED-AEFC52A4A8D3}"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837841-3E8E-48A2-AEB9-5DA2ABD7608E}">
      <dsp:nvSpPr>
        <dsp:cNvPr id="0" name=""/>
        <dsp:cNvSpPr/>
      </dsp:nvSpPr>
      <dsp:spPr>
        <a:xfrm>
          <a:off x="0" y="0"/>
          <a:ext cx="8258176" cy="1204383"/>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b="0" i="0" u="none" kern="1200" dirty="0"/>
            <a:t>Importance of data in energy planning and challenges in developing countries.</a:t>
          </a:r>
          <a:br>
            <a:rPr lang="en-GB" sz="2600" b="0" i="0" u="none" kern="1200" dirty="0"/>
          </a:br>
          <a:endParaRPr lang="en-GB" sz="2600" kern="1200" dirty="0"/>
        </a:p>
      </dsp:txBody>
      <dsp:txXfrm>
        <a:off x="1772073" y="0"/>
        <a:ext cx="6486102" cy="1204383"/>
      </dsp:txXfrm>
    </dsp:sp>
    <dsp:sp modelId="{9F5822B3-6DE3-40BF-A567-03A1669D88C8}">
      <dsp:nvSpPr>
        <dsp:cNvPr id="0" name=""/>
        <dsp:cNvSpPr/>
      </dsp:nvSpPr>
      <dsp:spPr>
        <a:xfrm>
          <a:off x="120438" y="120438"/>
          <a:ext cx="1651635" cy="963507"/>
        </a:xfrm>
        <a:prstGeom prst="roundRect">
          <a:avLst>
            <a:gd name="adj" fmla="val 10000"/>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t="-38000" b="-38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CADD47B-488C-4275-AE1F-2F3E11E4A867}">
      <dsp:nvSpPr>
        <dsp:cNvPr id="0" name=""/>
        <dsp:cNvSpPr/>
      </dsp:nvSpPr>
      <dsp:spPr>
        <a:xfrm>
          <a:off x="0" y="1324822"/>
          <a:ext cx="8258176" cy="1204383"/>
        </a:xfrm>
        <a:prstGeom prst="roundRect">
          <a:avLst>
            <a:gd name="adj" fmla="val 10000"/>
          </a:avLst>
        </a:prstGeom>
        <a:solidFill>
          <a:schemeClr val="accent5">
            <a:hueOff val="-2252848"/>
            <a:satOff val="-5806"/>
            <a:lumOff val="-392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b="0" i="0" u="none" kern="1200" dirty="0"/>
            <a:t>Fundamental concepts of data collection and analysis.</a:t>
          </a:r>
          <a:br>
            <a:rPr lang="en-GB" sz="2600" b="0" i="0" u="none" kern="1200" dirty="0"/>
          </a:br>
          <a:endParaRPr lang="en-GB" sz="2600" kern="1200" dirty="0"/>
        </a:p>
      </dsp:txBody>
      <dsp:txXfrm>
        <a:off x="1772073" y="1324822"/>
        <a:ext cx="6486102" cy="1204383"/>
      </dsp:txXfrm>
    </dsp:sp>
    <dsp:sp modelId="{2F79C0F0-CA21-458E-9997-E60176F70CE8}">
      <dsp:nvSpPr>
        <dsp:cNvPr id="0" name=""/>
        <dsp:cNvSpPr/>
      </dsp:nvSpPr>
      <dsp:spPr>
        <a:xfrm>
          <a:off x="120438" y="1445260"/>
          <a:ext cx="1651635" cy="963507"/>
        </a:xfrm>
        <a:prstGeom prst="roundRect">
          <a:avLst>
            <a:gd name="adj" fmla="val 10000"/>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t="-38000" b="-38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4E59A13-F78E-4388-9574-5FFBEF857EC7}">
      <dsp:nvSpPr>
        <dsp:cNvPr id="0" name=""/>
        <dsp:cNvSpPr/>
      </dsp:nvSpPr>
      <dsp:spPr>
        <a:xfrm>
          <a:off x="0" y="2649644"/>
          <a:ext cx="8258176" cy="1204383"/>
        </a:xfrm>
        <a:prstGeom prst="roundRect">
          <a:avLst>
            <a:gd name="adj" fmla="val 10000"/>
          </a:avLst>
        </a:prstGeom>
        <a:solidFill>
          <a:schemeClr val="accent5">
            <a:hueOff val="-4505695"/>
            <a:satOff val="-11613"/>
            <a:lumOff val="-784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b="0" i="0" u="none" kern="1200" dirty="0"/>
            <a:t>Different types of data and their relevance to energy planning.</a:t>
          </a:r>
          <a:br>
            <a:rPr lang="en-GB" sz="2600" b="0" i="0" u="none" kern="1200" dirty="0"/>
          </a:br>
          <a:endParaRPr lang="en-GB" sz="2600" kern="1200" dirty="0"/>
        </a:p>
      </dsp:txBody>
      <dsp:txXfrm>
        <a:off x="1772073" y="2649644"/>
        <a:ext cx="6486102" cy="1204383"/>
      </dsp:txXfrm>
    </dsp:sp>
    <dsp:sp modelId="{698C6832-7C2E-461B-9205-B1F7C15F31E2}">
      <dsp:nvSpPr>
        <dsp:cNvPr id="0" name=""/>
        <dsp:cNvSpPr/>
      </dsp:nvSpPr>
      <dsp:spPr>
        <a:xfrm>
          <a:off x="120438" y="2770082"/>
          <a:ext cx="1651635" cy="963507"/>
        </a:xfrm>
        <a:prstGeom prst="roundRect">
          <a:avLst>
            <a:gd name="adj" fmla="val 10000"/>
          </a:avLst>
        </a:prstGeom>
        <a:blipFill>
          <a:blip xmlns:r="http://schemas.openxmlformats.org/officeDocument/2006/relationships" r:embed="rId5">
            <a:extLst>
              <a:ext uri="{96DAC541-7B7A-43D3-8B79-37D633B846F1}">
                <asvg:svgBlip xmlns:asvg="http://schemas.microsoft.com/office/drawing/2016/SVG/main" r:embed="rId6"/>
              </a:ext>
            </a:extLst>
          </a:blip>
          <a:srcRect/>
          <a:stretch>
            <a:fillRect t="-38000" b="-38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D510F42-5130-49FD-A830-AFCA97289F0A}">
      <dsp:nvSpPr>
        <dsp:cNvPr id="0" name=""/>
        <dsp:cNvSpPr/>
      </dsp:nvSpPr>
      <dsp:spPr>
        <a:xfrm>
          <a:off x="0" y="3974466"/>
          <a:ext cx="8258176" cy="1204383"/>
        </a:xfrm>
        <a:prstGeom prst="roundRect">
          <a:avLst>
            <a:gd name="adj" fmla="val 10000"/>
          </a:avLst>
        </a:prstGeom>
        <a:solidFill>
          <a:schemeClr val="accent5">
            <a:hueOff val="-6758543"/>
            <a:satOff val="-17419"/>
            <a:lumOff val="-1176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b="0" i="0" u="none" kern="1200"/>
            <a:t>Introduction </a:t>
          </a:r>
          <a:r>
            <a:rPr lang="en-GB" sz="2600" b="0" i="0" u="none" kern="1200" dirty="0"/>
            <a:t>to ethical considerations in data collection in developing countries.</a:t>
          </a:r>
          <a:endParaRPr lang="en-GB" sz="2600" kern="1200" dirty="0"/>
        </a:p>
      </dsp:txBody>
      <dsp:txXfrm>
        <a:off x="1772073" y="3974466"/>
        <a:ext cx="6486102" cy="1204383"/>
      </dsp:txXfrm>
    </dsp:sp>
    <dsp:sp modelId="{40DDBE9E-7322-425C-A886-B4907EAFB2A4}">
      <dsp:nvSpPr>
        <dsp:cNvPr id="0" name=""/>
        <dsp:cNvSpPr/>
      </dsp:nvSpPr>
      <dsp:spPr>
        <a:xfrm>
          <a:off x="120438" y="4094905"/>
          <a:ext cx="1651635" cy="963507"/>
        </a:xfrm>
        <a:prstGeom prst="roundRect">
          <a:avLst>
            <a:gd name="adj" fmla="val 10000"/>
          </a:avLst>
        </a:prstGeom>
        <a:blipFill>
          <a:blip xmlns:r="http://schemas.openxmlformats.org/officeDocument/2006/relationships" r:embed="rId7">
            <a:extLst>
              <a:ext uri="{96DAC541-7B7A-43D3-8B79-37D633B846F1}">
                <asvg:svgBlip xmlns:asvg="http://schemas.microsoft.com/office/drawing/2016/SVG/main" r:embed="rId8"/>
              </a:ext>
            </a:extLst>
          </a:blip>
          <a:srcRect/>
          <a:stretch>
            <a:fillRect t="-38000" b="-38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374339-B9EE-4D54-9ACE-E5D290A5000F}">
      <dsp:nvSpPr>
        <dsp:cNvPr id="0" name=""/>
        <dsp:cNvSpPr/>
      </dsp:nvSpPr>
      <dsp:spPr>
        <a:xfrm>
          <a:off x="0" y="191240"/>
          <a:ext cx="2403761" cy="1442256"/>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Font typeface="Arial" panose="020B0604020202020204" pitchFamily="34" charset="0"/>
            <a:buNone/>
          </a:pPr>
          <a:r>
            <a:rPr lang="en-GB" sz="2500" b="1" i="0" u="none" strike="noStrike" kern="1200">
              <a:effectLst/>
              <a:latin typeface="Arial" panose="020B0604020202020204" pitchFamily="34" charset="0"/>
            </a:rPr>
            <a:t>Limited Resources</a:t>
          </a:r>
          <a:endParaRPr lang="en-GB" sz="2500" kern="1200" dirty="0"/>
        </a:p>
      </dsp:txBody>
      <dsp:txXfrm>
        <a:off x="0" y="191240"/>
        <a:ext cx="2403761" cy="1442256"/>
      </dsp:txXfrm>
    </dsp:sp>
    <dsp:sp modelId="{BCD62D03-A3DB-4FDA-AA07-B46BF2054AF9}">
      <dsp:nvSpPr>
        <dsp:cNvPr id="0" name=""/>
        <dsp:cNvSpPr/>
      </dsp:nvSpPr>
      <dsp:spPr>
        <a:xfrm>
          <a:off x="2644137" y="191240"/>
          <a:ext cx="2403761" cy="1442256"/>
        </a:xfrm>
        <a:prstGeom prst="rect">
          <a:avLst/>
        </a:prstGeom>
        <a:solidFill>
          <a:schemeClr val="accent5">
            <a:hueOff val="-1126424"/>
            <a:satOff val="-2903"/>
            <a:lumOff val="-196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b="1" i="0" u="none" strike="noStrike" kern="1200">
              <a:effectLst/>
              <a:latin typeface="Arial" panose="020B0604020202020204" pitchFamily="34" charset="0"/>
            </a:rPr>
            <a:t>Fragile Infrastructure</a:t>
          </a:r>
          <a:endParaRPr lang="en-GB" sz="2500" b="1" i="0" u="none" strike="noStrike" kern="1200" dirty="0">
            <a:effectLst/>
            <a:latin typeface="Arial" panose="020B0604020202020204" pitchFamily="34" charset="0"/>
          </a:endParaRPr>
        </a:p>
      </dsp:txBody>
      <dsp:txXfrm>
        <a:off x="2644137" y="191240"/>
        <a:ext cx="2403761" cy="1442256"/>
      </dsp:txXfrm>
    </dsp:sp>
    <dsp:sp modelId="{6FC1236B-C5AE-46AF-91FF-8BEBE342616F}">
      <dsp:nvSpPr>
        <dsp:cNvPr id="0" name=""/>
        <dsp:cNvSpPr/>
      </dsp:nvSpPr>
      <dsp:spPr>
        <a:xfrm>
          <a:off x="5288274" y="191240"/>
          <a:ext cx="2403761" cy="1442256"/>
        </a:xfrm>
        <a:prstGeom prst="rect">
          <a:avLst/>
        </a:prstGeom>
        <a:solidFill>
          <a:schemeClr val="accent5">
            <a:hueOff val="-2252848"/>
            <a:satOff val="-5806"/>
            <a:lumOff val="-392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b="1" i="0" u="none" strike="noStrike" kern="1200">
              <a:effectLst/>
              <a:latin typeface="Arial" panose="020B0604020202020204" pitchFamily="34" charset="0"/>
            </a:rPr>
            <a:t>Inconsistent Data</a:t>
          </a:r>
          <a:endParaRPr lang="en-GB" sz="2500" b="1" i="0" u="none" strike="noStrike" kern="1200" dirty="0">
            <a:effectLst/>
            <a:latin typeface="Arial" panose="020B0604020202020204" pitchFamily="34" charset="0"/>
          </a:endParaRPr>
        </a:p>
      </dsp:txBody>
      <dsp:txXfrm>
        <a:off x="5288274" y="191240"/>
        <a:ext cx="2403761" cy="1442256"/>
      </dsp:txXfrm>
    </dsp:sp>
    <dsp:sp modelId="{0BE3C040-36D7-4B64-BA9C-37EC9DB4552C}">
      <dsp:nvSpPr>
        <dsp:cNvPr id="0" name=""/>
        <dsp:cNvSpPr/>
      </dsp:nvSpPr>
      <dsp:spPr>
        <a:xfrm>
          <a:off x="0" y="1873873"/>
          <a:ext cx="2403761" cy="1442256"/>
        </a:xfrm>
        <a:prstGeom prst="rect">
          <a:avLst/>
        </a:prstGeom>
        <a:solidFill>
          <a:schemeClr val="accent5">
            <a:hueOff val="-3379271"/>
            <a:satOff val="-8710"/>
            <a:lumOff val="-588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b="1" i="0" u="none" strike="noStrike" kern="1200">
              <a:effectLst/>
              <a:latin typeface="Arial" panose="020B0604020202020204" pitchFamily="34" charset="0"/>
            </a:rPr>
            <a:t>Data Fragmentation</a:t>
          </a:r>
          <a:endParaRPr lang="en-GB" sz="2500" b="0" i="0" u="none" strike="noStrike" kern="1200" dirty="0">
            <a:effectLst/>
            <a:latin typeface="Arial" panose="020B0604020202020204" pitchFamily="34" charset="0"/>
          </a:endParaRPr>
        </a:p>
      </dsp:txBody>
      <dsp:txXfrm>
        <a:off x="0" y="1873873"/>
        <a:ext cx="2403761" cy="1442256"/>
      </dsp:txXfrm>
    </dsp:sp>
    <dsp:sp modelId="{042FF778-DCB9-4999-9267-77CFA8DD1B58}">
      <dsp:nvSpPr>
        <dsp:cNvPr id="0" name=""/>
        <dsp:cNvSpPr/>
      </dsp:nvSpPr>
      <dsp:spPr>
        <a:xfrm>
          <a:off x="2644137" y="1873873"/>
          <a:ext cx="2403761" cy="1442256"/>
        </a:xfrm>
        <a:prstGeom prst="rect">
          <a:avLst/>
        </a:prstGeom>
        <a:solidFill>
          <a:schemeClr val="accent5">
            <a:hueOff val="-4505695"/>
            <a:satOff val="-11613"/>
            <a:lumOff val="-784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b="1" i="0" u="none" strike="noStrike" kern="1200">
              <a:effectLst/>
              <a:latin typeface="Arial" panose="020B0604020202020204" pitchFamily="34" charset="0"/>
            </a:rPr>
            <a:t>Data Security Concerns</a:t>
          </a:r>
          <a:endParaRPr lang="en-GB" sz="2500" b="1" i="0" u="none" strike="noStrike" kern="1200" dirty="0">
            <a:effectLst/>
            <a:latin typeface="Arial" panose="020B0604020202020204" pitchFamily="34" charset="0"/>
          </a:endParaRPr>
        </a:p>
      </dsp:txBody>
      <dsp:txXfrm>
        <a:off x="2644137" y="1873873"/>
        <a:ext cx="2403761" cy="1442256"/>
      </dsp:txXfrm>
    </dsp:sp>
    <dsp:sp modelId="{A71C4D0C-9D6D-48AE-B2CD-F0768A1E7193}">
      <dsp:nvSpPr>
        <dsp:cNvPr id="0" name=""/>
        <dsp:cNvSpPr/>
      </dsp:nvSpPr>
      <dsp:spPr>
        <a:xfrm>
          <a:off x="5288274" y="1873873"/>
          <a:ext cx="2403761" cy="1442256"/>
        </a:xfrm>
        <a:prstGeom prst="rect">
          <a:avLst/>
        </a:prstGeom>
        <a:solidFill>
          <a:schemeClr val="accent5">
            <a:hueOff val="-5632119"/>
            <a:satOff val="-14516"/>
            <a:lumOff val="-980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b="1" i="0" u="none" strike="noStrike" kern="1200">
              <a:effectLst/>
              <a:latin typeface="Arial" panose="020B0604020202020204" pitchFamily="34" charset="0"/>
            </a:rPr>
            <a:t>Privacy Concerns</a:t>
          </a:r>
          <a:r>
            <a:rPr lang="en-GB" sz="2500" b="0" i="0" u="none" strike="noStrike" kern="1200">
              <a:effectLst/>
              <a:latin typeface="Arial" panose="020B0604020202020204" pitchFamily="34" charset="0"/>
            </a:rPr>
            <a:t>. </a:t>
          </a:r>
          <a:endParaRPr lang="en-GB" sz="2500" b="0" i="0" u="none" strike="noStrike" kern="1200" dirty="0">
            <a:effectLst/>
            <a:latin typeface="Arial" panose="020B0604020202020204" pitchFamily="34" charset="0"/>
          </a:endParaRPr>
        </a:p>
      </dsp:txBody>
      <dsp:txXfrm>
        <a:off x="5288274" y="1873873"/>
        <a:ext cx="2403761" cy="1442256"/>
      </dsp:txXfrm>
    </dsp:sp>
    <dsp:sp modelId="{391E667C-8DB4-4D14-B9A9-2F116ED5F916}">
      <dsp:nvSpPr>
        <dsp:cNvPr id="0" name=""/>
        <dsp:cNvSpPr/>
      </dsp:nvSpPr>
      <dsp:spPr>
        <a:xfrm>
          <a:off x="2644137" y="3556506"/>
          <a:ext cx="2403761" cy="1442256"/>
        </a:xfrm>
        <a:prstGeom prst="rect">
          <a:avLst/>
        </a:prstGeom>
        <a:solidFill>
          <a:schemeClr val="accent5">
            <a:hueOff val="-6758543"/>
            <a:satOff val="-17419"/>
            <a:lumOff val="-1176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b="1" i="0" u="none" strike="noStrike" kern="1200">
              <a:effectLst/>
              <a:latin typeface="Arial" panose="020B0604020202020204" pitchFamily="34" charset="0"/>
            </a:rPr>
            <a:t>Language Barriers</a:t>
          </a:r>
          <a:endParaRPr lang="en-GB" sz="2500" b="0" i="0" u="none" strike="noStrike" kern="1200" dirty="0">
            <a:effectLst/>
            <a:latin typeface="Arial" panose="020B0604020202020204" pitchFamily="34" charset="0"/>
          </a:endParaRPr>
        </a:p>
      </dsp:txBody>
      <dsp:txXfrm>
        <a:off x="2644137" y="3556506"/>
        <a:ext cx="2403761" cy="144225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CA2937-F3E3-43CC-A4EC-BAFCF06CEFE1}">
      <dsp:nvSpPr>
        <dsp:cNvPr id="0" name=""/>
        <dsp:cNvSpPr/>
      </dsp:nvSpPr>
      <dsp:spPr>
        <a:xfrm>
          <a:off x="0" y="104489"/>
          <a:ext cx="8830191" cy="1475635"/>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dirty="0"/>
            <a:t>Demographic Data</a:t>
          </a:r>
        </a:p>
        <a:p>
          <a:pPr marL="114300" lvl="1" indent="-114300" algn="l" defTabSz="622300">
            <a:lnSpc>
              <a:spcPct val="90000"/>
            </a:lnSpc>
            <a:spcBef>
              <a:spcPct val="0"/>
            </a:spcBef>
            <a:spcAft>
              <a:spcPct val="15000"/>
            </a:spcAft>
            <a:buChar char="•"/>
          </a:pPr>
          <a:r>
            <a:rPr lang="en-GB" sz="1400" kern="1200" dirty="0"/>
            <a:t>Information about population size, density, age structure, and urbanization trends</a:t>
          </a:r>
        </a:p>
        <a:p>
          <a:pPr marL="114300" lvl="1" indent="-114300" algn="l" defTabSz="622300">
            <a:lnSpc>
              <a:spcPct val="90000"/>
            </a:lnSpc>
            <a:spcBef>
              <a:spcPct val="0"/>
            </a:spcBef>
            <a:spcAft>
              <a:spcPct val="15000"/>
            </a:spcAft>
            <a:buFont typeface="Arial" panose="020B0604020202020204" pitchFamily="34" charset="0"/>
            <a:buChar char="•"/>
          </a:pPr>
          <a:r>
            <a:rPr lang="en-GB" sz="1400" kern="1200" dirty="0"/>
            <a:t>Helps understand energy demand variations across regions. High population density areas might require more concentrated energy infrastructure, while rural areas might benefit from decentralized solutions.</a:t>
          </a:r>
        </a:p>
      </dsp:txBody>
      <dsp:txXfrm>
        <a:off x="1913601" y="104489"/>
        <a:ext cx="6916589" cy="1475635"/>
      </dsp:txXfrm>
    </dsp:sp>
    <dsp:sp modelId="{C56E468E-A772-4B15-BB3E-1429C18E0D06}">
      <dsp:nvSpPr>
        <dsp:cNvPr id="0" name=""/>
        <dsp:cNvSpPr/>
      </dsp:nvSpPr>
      <dsp:spPr>
        <a:xfrm>
          <a:off x="147563" y="147563"/>
          <a:ext cx="1766038" cy="1180508"/>
        </a:xfrm>
        <a:prstGeom prst="roundRect">
          <a:avLst>
            <a:gd name="adj" fmla="val 10000"/>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t="-12000" b="-12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1B18755-DBE9-4A03-A91A-2E7D45953C05}">
      <dsp:nvSpPr>
        <dsp:cNvPr id="0" name=""/>
        <dsp:cNvSpPr/>
      </dsp:nvSpPr>
      <dsp:spPr>
        <a:xfrm>
          <a:off x="0" y="1683154"/>
          <a:ext cx="8830191" cy="1475635"/>
        </a:xfrm>
        <a:prstGeom prst="roundRect">
          <a:avLst>
            <a:gd name="adj" fmla="val 10000"/>
          </a:avLst>
        </a:prstGeom>
        <a:solidFill>
          <a:schemeClr val="accent5">
            <a:hueOff val="-3379271"/>
            <a:satOff val="-8710"/>
            <a:lumOff val="-588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dirty="0"/>
            <a:t>Economic Data</a:t>
          </a:r>
        </a:p>
        <a:p>
          <a:pPr marL="114300" lvl="1" indent="-114300" algn="l" defTabSz="622300">
            <a:lnSpc>
              <a:spcPct val="90000"/>
            </a:lnSpc>
            <a:spcBef>
              <a:spcPct val="0"/>
            </a:spcBef>
            <a:spcAft>
              <a:spcPct val="15000"/>
            </a:spcAft>
            <a:buChar char="•"/>
          </a:pPr>
          <a:r>
            <a:rPr lang="en-GB" sz="1400" kern="1200" dirty="0"/>
            <a:t>:Information on Gross Domestic Product (GDP), income levels, and industry structure</a:t>
          </a:r>
        </a:p>
        <a:p>
          <a:pPr marL="114300" lvl="1" indent="-114300" algn="l" defTabSz="622300">
            <a:lnSpc>
              <a:spcPct val="90000"/>
            </a:lnSpc>
            <a:spcBef>
              <a:spcPct val="0"/>
            </a:spcBef>
            <a:spcAft>
              <a:spcPct val="15000"/>
            </a:spcAft>
            <a:buChar char="•"/>
          </a:pPr>
          <a:r>
            <a:rPr lang="en-GB" sz="1400" kern="1200" dirty="0"/>
            <a:t>Provides insights into energy consumption patterns within different sectors. Industries with high energy needs can be targeted for efficiency improvements, while income levels can inform affordability considerations for energy access initiatives</a:t>
          </a:r>
        </a:p>
      </dsp:txBody>
      <dsp:txXfrm>
        <a:off x="1913601" y="1683154"/>
        <a:ext cx="6916589" cy="1475635"/>
      </dsp:txXfrm>
    </dsp:sp>
    <dsp:sp modelId="{76702917-E8A5-41B7-8338-4CF4069C4366}">
      <dsp:nvSpPr>
        <dsp:cNvPr id="0" name=""/>
        <dsp:cNvSpPr/>
      </dsp:nvSpPr>
      <dsp:spPr>
        <a:xfrm>
          <a:off x="147563" y="1770763"/>
          <a:ext cx="1766038" cy="1180508"/>
        </a:xfrm>
        <a:prstGeom prst="roundRect">
          <a:avLst>
            <a:gd name="adj" fmla="val 10000"/>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t="-12000" b="-12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4E19261-7BB9-44CA-A55C-A44FAD3D4E88}">
      <dsp:nvSpPr>
        <dsp:cNvPr id="0" name=""/>
        <dsp:cNvSpPr/>
      </dsp:nvSpPr>
      <dsp:spPr>
        <a:xfrm>
          <a:off x="0" y="3246399"/>
          <a:ext cx="8830191" cy="1475635"/>
        </a:xfrm>
        <a:prstGeom prst="roundRect">
          <a:avLst>
            <a:gd name="adj" fmla="val 10000"/>
          </a:avLst>
        </a:prstGeom>
        <a:solidFill>
          <a:schemeClr val="accent5">
            <a:hueOff val="-6758543"/>
            <a:satOff val="-17419"/>
            <a:lumOff val="-1176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dirty="0"/>
            <a:t>Energy Consumption Data</a:t>
          </a:r>
        </a:p>
        <a:p>
          <a:pPr marL="114300" lvl="1" indent="-114300" algn="l" defTabSz="622300">
            <a:lnSpc>
              <a:spcPct val="90000"/>
            </a:lnSpc>
            <a:spcBef>
              <a:spcPct val="0"/>
            </a:spcBef>
            <a:spcAft>
              <a:spcPct val="15000"/>
            </a:spcAft>
            <a:buFont typeface="Arial" panose="020B0604020202020204" pitchFamily="34" charset="0"/>
            <a:buChar char="•"/>
          </a:pPr>
          <a:r>
            <a:rPr lang="en-GB" sz="1400" kern="1200" dirty="0"/>
            <a:t>Information on electricity consumption, fuel use (coal, oil, natural gas), and the primary sources of energy generation.</a:t>
          </a:r>
        </a:p>
        <a:p>
          <a:pPr marL="114300" lvl="1" indent="-114300" algn="l" defTabSz="622300">
            <a:lnSpc>
              <a:spcPct val="90000"/>
            </a:lnSpc>
            <a:spcBef>
              <a:spcPct val="0"/>
            </a:spcBef>
            <a:spcAft>
              <a:spcPct val="15000"/>
            </a:spcAft>
            <a:buFont typeface="Arial" panose="020B0604020202020204" pitchFamily="34" charset="0"/>
            <a:buChar char="•"/>
          </a:pPr>
          <a:r>
            <a:rPr lang="en-GB" sz="1400" kern="1200" dirty="0"/>
            <a:t>Provides a clear picture of current energy usage patterns. This data helps identify areas with high energy consumption or dependence on unsustainable sources, informing investment decisions for renewable energy infrastructure.</a:t>
          </a:r>
        </a:p>
      </dsp:txBody>
      <dsp:txXfrm>
        <a:off x="1913601" y="3246399"/>
        <a:ext cx="6916589" cy="1475635"/>
      </dsp:txXfrm>
    </dsp:sp>
    <dsp:sp modelId="{81F86B25-A589-410E-AA26-04CD1D493487}">
      <dsp:nvSpPr>
        <dsp:cNvPr id="0" name=""/>
        <dsp:cNvSpPr/>
      </dsp:nvSpPr>
      <dsp:spPr>
        <a:xfrm>
          <a:off x="147563" y="3393962"/>
          <a:ext cx="1766038" cy="1180508"/>
        </a:xfrm>
        <a:prstGeom prst="roundRect">
          <a:avLst>
            <a:gd name="adj" fmla="val 10000"/>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t="-12000" b="-12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480D8F-65CD-495C-BEAD-E6F3EB8B90C0}">
      <dsp:nvSpPr>
        <dsp:cNvPr id="0" name=""/>
        <dsp:cNvSpPr/>
      </dsp:nvSpPr>
      <dsp:spPr>
        <a:xfrm>
          <a:off x="0" y="105430"/>
          <a:ext cx="8904157" cy="1579017"/>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dirty="0"/>
            <a:t>Environmental Data</a:t>
          </a:r>
        </a:p>
        <a:p>
          <a:pPr marL="114300" lvl="1" indent="-114300" algn="l" defTabSz="622300">
            <a:lnSpc>
              <a:spcPct val="90000"/>
            </a:lnSpc>
            <a:spcBef>
              <a:spcPct val="0"/>
            </a:spcBef>
            <a:spcAft>
              <a:spcPct val="15000"/>
            </a:spcAft>
            <a:buFont typeface="Arial" panose="020B0604020202020204" pitchFamily="34" charset="0"/>
            <a:buChar char="•"/>
          </a:pPr>
          <a:r>
            <a:rPr lang="en-GB" sz="1400" kern="1200" dirty="0"/>
            <a:t>Information on climate patterns (solar radiation, wind speed), renewable energy potential (hydro, solar, wind), and the environmental impact of current energy production (emissions data).</a:t>
          </a:r>
        </a:p>
        <a:p>
          <a:pPr marL="114300" lvl="1" indent="-114300" algn="l" defTabSz="622300">
            <a:lnSpc>
              <a:spcPct val="90000"/>
            </a:lnSpc>
            <a:spcBef>
              <a:spcPct val="0"/>
            </a:spcBef>
            <a:spcAft>
              <a:spcPct val="15000"/>
            </a:spcAft>
            <a:buChar char="•"/>
          </a:pPr>
          <a:r>
            <a:rPr lang="en-GB" sz="1400" kern="1200" dirty="0"/>
            <a:t>Crucial for promoting sustainable energy solutions. Climate data helps identify areas suitable for specific renewables, while emissions data informs policies aimed at reducing the environmental footprint of energy production.</a:t>
          </a:r>
        </a:p>
      </dsp:txBody>
      <dsp:txXfrm>
        <a:off x="1938733" y="105430"/>
        <a:ext cx="6965423" cy="1579017"/>
      </dsp:txXfrm>
    </dsp:sp>
    <dsp:sp modelId="{5F8B2AC2-9BBA-4665-B322-1E55F062FC1C}">
      <dsp:nvSpPr>
        <dsp:cNvPr id="0" name=""/>
        <dsp:cNvSpPr/>
      </dsp:nvSpPr>
      <dsp:spPr>
        <a:xfrm>
          <a:off x="157901" y="157901"/>
          <a:ext cx="1780831" cy="1263213"/>
        </a:xfrm>
        <a:prstGeom prst="roundRect">
          <a:avLst>
            <a:gd name="adj" fmla="val 10000"/>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t="-9000" b="-9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915FE71-E258-4C90-A2D4-473E2DE17BBE}">
      <dsp:nvSpPr>
        <dsp:cNvPr id="0" name=""/>
        <dsp:cNvSpPr/>
      </dsp:nvSpPr>
      <dsp:spPr>
        <a:xfrm>
          <a:off x="0" y="1736918"/>
          <a:ext cx="8904157" cy="1579017"/>
        </a:xfrm>
        <a:prstGeom prst="roundRect">
          <a:avLst>
            <a:gd name="adj" fmla="val 10000"/>
          </a:avLst>
        </a:prstGeom>
        <a:solidFill>
          <a:schemeClr val="accent5">
            <a:hueOff val="-3379271"/>
            <a:satOff val="-8710"/>
            <a:lumOff val="-588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dirty="0"/>
            <a:t>Social Data</a:t>
          </a:r>
        </a:p>
        <a:p>
          <a:pPr marL="114300" lvl="1" indent="-114300" algn="l" defTabSz="622300">
            <a:lnSpc>
              <a:spcPct val="90000"/>
            </a:lnSpc>
            <a:spcBef>
              <a:spcPct val="0"/>
            </a:spcBef>
            <a:spcAft>
              <a:spcPct val="15000"/>
            </a:spcAft>
            <a:buFont typeface="Arial" panose="020B0604020202020204" pitchFamily="34" charset="0"/>
            <a:buChar char="•"/>
          </a:pPr>
          <a:r>
            <a:rPr lang="en-GB" sz="1400" kern="1200" dirty="0"/>
            <a:t>Information on household energy access rates, energy poverty levels, and public attitudes towards different energy sources.</a:t>
          </a:r>
        </a:p>
        <a:p>
          <a:pPr marL="114300" lvl="1" indent="-114300" algn="l" defTabSz="622300">
            <a:lnSpc>
              <a:spcPct val="90000"/>
            </a:lnSpc>
            <a:spcBef>
              <a:spcPct val="0"/>
            </a:spcBef>
            <a:spcAft>
              <a:spcPct val="15000"/>
            </a:spcAft>
            <a:buChar char="•"/>
          </a:pPr>
          <a:r>
            <a:rPr lang="en-GB" sz="1400" kern="1200" dirty="0"/>
            <a:t>Helps ensure energy planning is socially inclusive. Understanding energy poverty levels allows for targeted interventions to improve access, while public perception data can inform communication strategies for promoting new energy solutions</a:t>
          </a:r>
        </a:p>
      </dsp:txBody>
      <dsp:txXfrm>
        <a:off x="1938733" y="1736918"/>
        <a:ext cx="6965423" cy="1579017"/>
      </dsp:txXfrm>
    </dsp:sp>
    <dsp:sp modelId="{E7C40663-2613-4E78-9DCB-DEAE4D550DD9}">
      <dsp:nvSpPr>
        <dsp:cNvPr id="0" name=""/>
        <dsp:cNvSpPr/>
      </dsp:nvSpPr>
      <dsp:spPr>
        <a:xfrm>
          <a:off x="157901" y="1894820"/>
          <a:ext cx="1780831" cy="1263213"/>
        </a:xfrm>
        <a:prstGeom prst="roundRect">
          <a:avLst>
            <a:gd name="adj" fmla="val 10000"/>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t="-9000" b="-9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09C1177-22E6-443E-B539-D1D4BB1892BD}">
      <dsp:nvSpPr>
        <dsp:cNvPr id="0" name=""/>
        <dsp:cNvSpPr/>
      </dsp:nvSpPr>
      <dsp:spPr>
        <a:xfrm>
          <a:off x="0" y="3473837"/>
          <a:ext cx="8904157" cy="1579017"/>
        </a:xfrm>
        <a:prstGeom prst="roundRect">
          <a:avLst>
            <a:gd name="adj" fmla="val 10000"/>
          </a:avLst>
        </a:prstGeom>
        <a:solidFill>
          <a:schemeClr val="accent5">
            <a:hueOff val="-6758543"/>
            <a:satOff val="-17419"/>
            <a:lumOff val="-1176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Font typeface="Arial" panose="020B0604020202020204" pitchFamily="34" charset="0"/>
            <a:buNone/>
          </a:pPr>
          <a:r>
            <a:rPr lang="en-GB" sz="1800" kern="1200" dirty="0"/>
            <a:t>Geospatial Data</a:t>
          </a:r>
        </a:p>
        <a:p>
          <a:pPr marL="114300" lvl="1" indent="-114300" algn="l" defTabSz="622300">
            <a:lnSpc>
              <a:spcPct val="90000"/>
            </a:lnSpc>
            <a:spcBef>
              <a:spcPct val="0"/>
            </a:spcBef>
            <a:spcAft>
              <a:spcPct val="15000"/>
            </a:spcAft>
            <a:buFont typeface="Arial" panose="020B0604020202020204" pitchFamily="34" charset="0"/>
            <a:buChar char="•"/>
          </a:pPr>
          <a:r>
            <a:rPr lang="en-GB" sz="1400" kern="1200" dirty="0"/>
            <a:t>Information about land use, topography, and existing energy infrastructure (power lines, transmission grids) linked to geographic locations.</a:t>
          </a:r>
        </a:p>
        <a:p>
          <a:pPr marL="114300" lvl="1" indent="-114300" algn="l" defTabSz="622300">
            <a:lnSpc>
              <a:spcPct val="90000"/>
            </a:lnSpc>
            <a:spcBef>
              <a:spcPct val="0"/>
            </a:spcBef>
            <a:spcAft>
              <a:spcPct val="15000"/>
            </a:spcAft>
            <a:buChar char="•"/>
          </a:pPr>
          <a:r>
            <a:rPr lang="en-GB" sz="1400" kern="1200" dirty="0"/>
            <a:t>Enables spatial analysis of energy needs and potential. This data helps identify optimal locations for renewable energy projects (e.g., solar farms in high sunlight areas) and inform grid planning for efficient energy distribution.</a:t>
          </a:r>
        </a:p>
      </dsp:txBody>
      <dsp:txXfrm>
        <a:off x="1938733" y="3473837"/>
        <a:ext cx="6965423" cy="1579017"/>
      </dsp:txXfrm>
    </dsp:sp>
    <dsp:sp modelId="{BB4A5C4A-6258-47D5-8C5E-6E314E2931BA}">
      <dsp:nvSpPr>
        <dsp:cNvPr id="0" name=""/>
        <dsp:cNvSpPr/>
      </dsp:nvSpPr>
      <dsp:spPr>
        <a:xfrm>
          <a:off x="157901" y="3631739"/>
          <a:ext cx="1780831" cy="1263213"/>
        </a:xfrm>
        <a:prstGeom prst="roundRect">
          <a:avLst>
            <a:gd name="adj" fmla="val 10000"/>
          </a:avLst>
        </a:prstGeom>
        <a:blipFill>
          <a:blip xmlns:r="http://schemas.openxmlformats.org/officeDocument/2006/relationships" r:embed="rId5">
            <a:extLst>
              <a:ext uri="{96DAC541-7B7A-43D3-8B79-37D633B846F1}">
                <asvg:svgBlip xmlns:asvg="http://schemas.microsoft.com/office/drawing/2016/SVG/main" r:embed="rId6"/>
              </a:ext>
            </a:extLst>
          </a:blip>
          <a:srcRect/>
          <a:stretch>
            <a:fillRect t="-9000" b="-9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84C01C-85C2-4BBF-BDB2-A381D1614B9F}">
      <dsp:nvSpPr>
        <dsp:cNvPr id="0" name=""/>
        <dsp:cNvSpPr/>
      </dsp:nvSpPr>
      <dsp:spPr>
        <a:xfrm>
          <a:off x="3180" y="169496"/>
          <a:ext cx="3100626" cy="547200"/>
        </a:xfrm>
        <a:prstGeom prst="rect">
          <a:avLst/>
        </a:prstGeom>
        <a:solidFill>
          <a:schemeClr val="accent5">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77216" rIns="135128" bIns="77216" numCol="1" spcCol="1270" anchor="ctr" anchorCtr="0">
          <a:noAutofit/>
        </a:bodyPr>
        <a:lstStyle/>
        <a:p>
          <a:pPr marL="0" lvl="0" indent="0" algn="ctr" defTabSz="844550">
            <a:lnSpc>
              <a:spcPct val="90000"/>
            </a:lnSpc>
            <a:spcBef>
              <a:spcPct val="0"/>
            </a:spcBef>
            <a:spcAft>
              <a:spcPct val="35000"/>
            </a:spcAft>
            <a:buNone/>
          </a:pPr>
          <a:r>
            <a:rPr lang="en-GB" sz="1900" kern="1200" dirty="0"/>
            <a:t>Informed Consent</a:t>
          </a:r>
        </a:p>
      </dsp:txBody>
      <dsp:txXfrm>
        <a:off x="3180" y="169496"/>
        <a:ext cx="3100626" cy="547200"/>
      </dsp:txXfrm>
    </dsp:sp>
    <dsp:sp modelId="{3255905C-1AEF-44AF-BCA7-C1FD5B1A8971}">
      <dsp:nvSpPr>
        <dsp:cNvPr id="0" name=""/>
        <dsp:cNvSpPr/>
      </dsp:nvSpPr>
      <dsp:spPr>
        <a:xfrm>
          <a:off x="3180" y="716696"/>
          <a:ext cx="3100626" cy="4485329"/>
        </a:xfrm>
        <a:prstGeom prst="rect">
          <a:avLst/>
        </a:prstGeom>
        <a:solidFill>
          <a:schemeClr val="accent5">
            <a:tint val="40000"/>
            <a:alpha val="90000"/>
            <a:hueOff val="0"/>
            <a:satOff val="0"/>
            <a:lumOff val="0"/>
            <a:alphaOff val="0"/>
          </a:schemeClr>
        </a:solidFill>
        <a:ln w="25400"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a:lnSpc>
              <a:spcPct val="90000"/>
            </a:lnSpc>
            <a:spcBef>
              <a:spcPct val="0"/>
            </a:spcBef>
            <a:spcAft>
              <a:spcPct val="15000"/>
            </a:spcAft>
            <a:buChar char="•"/>
          </a:pPr>
          <a:r>
            <a:rPr lang="en-GB" sz="1900" kern="1200" dirty="0"/>
            <a:t> Individuals have the right to understand how their data will be used before they agree to participate.</a:t>
          </a:r>
        </a:p>
        <a:p>
          <a:pPr marL="171450" lvl="1" indent="-171450" algn="l" defTabSz="844550">
            <a:lnSpc>
              <a:spcPct val="90000"/>
            </a:lnSpc>
            <a:spcBef>
              <a:spcPct val="0"/>
            </a:spcBef>
            <a:spcAft>
              <a:spcPct val="15000"/>
            </a:spcAft>
            <a:buChar char="•"/>
          </a:pPr>
          <a:r>
            <a:rPr lang="en-GB" sz="1900" kern="1200" dirty="0"/>
            <a:t> Consent forms should be translated into local languages and presented in a clear and understandable way, avoiding jargon.</a:t>
          </a:r>
        </a:p>
        <a:p>
          <a:pPr marL="171450" lvl="1" indent="-171450" algn="l" defTabSz="844550">
            <a:lnSpc>
              <a:spcPct val="90000"/>
            </a:lnSpc>
            <a:spcBef>
              <a:spcPct val="0"/>
            </a:spcBef>
            <a:spcAft>
              <a:spcPct val="15000"/>
            </a:spcAft>
            <a:buChar char="•"/>
          </a:pPr>
          <a:r>
            <a:rPr lang="en-GB" sz="1900" kern="1200" dirty="0"/>
            <a:t> Special care needs to be taken when collecting data from vulnerable populations who may not fully understand the implications.</a:t>
          </a:r>
        </a:p>
      </dsp:txBody>
      <dsp:txXfrm>
        <a:off x="3180" y="716696"/>
        <a:ext cx="3100626" cy="4485329"/>
      </dsp:txXfrm>
    </dsp:sp>
    <dsp:sp modelId="{8DD49865-8075-4EDA-A2E0-974D30EA6A24}">
      <dsp:nvSpPr>
        <dsp:cNvPr id="0" name=""/>
        <dsp:cNvSpPr/>
      </dsp:nvSpPr>
      <dsp:spPr>
        <a:xfrm>
          <a:off x="3537893" y="169496"/>
          <a:ext cx="3100626" cy="547200"/>
        </a:xfrm>
        <a:prstGeom prst="rect">
          <a:avLst/>
        </a:prstGeom>
        <a:solidFill>
          <a:schemeClr val="accent5">
            <a:hueOff val="-3379271"/>
            <a:satOff val="-8710"/>
            <a:lumOff val="-5883"/>
            <a:alphaOff val="0"/>
          </a:schemeClr>
        </a:solidFill>
        <a:ln w="25400" cap="flat" cmpd="sng" algn="ctr">
          <a:solidFill>
            <a:schemeClr val="accent5">
              <a:hueOff val="-3379271"/>
              <a:satOff val="-8710"/>
              <a:lumOff val="-5883"/>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77216" rIns="135128" bIns="77216" numCol="1" spcCol="1270" anchor="ctr" anchorCtr="0">
          <a:noAutofit/>
        </a:bodyPr>
        <a:lstStyle/>
        <a:p>
          <a:pPr marL="0" lvl="0" indent="0" algn="ctr" defTabSz="844550">
            <a:lnSpc>
              <a:spcPct val="90000"/>
            </a:lnSpc>
            <a:spcBef>
              <a:spcPct val="0"/>
            </a:spcBef>
            <a:spcAft>
              <a:spcPct val="35000"/>
            </a:spcAft>
            <a:buNone/>
          </a:pPr>
          <a:r>
            <a:rPr lang="en-GB" sz="1900" kern="1200" dirty="0"/>
            <a:t>Data Privacy</a:t>
          </a:r>
        </a:p>
      </dsp:txBody>
      <dsp:txXfrm>
        <a:off x="3537893" y="169496"/>
        <a:ext cx="3100626" cy="547200"/>
      </dsp:txXfrm>
    </dsp:sp>
    <dsp:sp modelId="{2D819C1B-D398-4B20-9093-5B8354EA098D}">
      <dsp:nvSpPr>
        <dsp:cNvPr id="0" name=""/>
        <dsp:cNvSpPr/>
      </dsp:nvSpPr>
      <dsp:spPr>
        <a:xfrm>
          <a:off x="3537893" y="716696"/>
          <a:ext cx="3100626" cy="4485329"/>
        </a:xfrm>
        <a:prstGeom prst="rect">
          <a:avLst/>
        </a:prstGeom>
        <a:solidFill>
          <a:schemeClr val="accent5">
            <a:tint val="40000"/>
            <a:alpha val="90000"/>
            <a:hueOff val="-3369881"/>
            <a:satOff val="-11416"/>
            <a:lumOff val="-1464"/>
            <a:alphaOff val="0"/>
          </a:schemeClr>
        </a:solidFill>
        <a:ln w="25400" cap="flat" cmpd="sng" algn="ctr">
          <a:solidFill>
            <a:schemeClr val="accent5">
              <a:tint val="40000"/>
              <a:alpha val="90000"/>
              <a:hueOff val="-3369881"/>
              <a:satOff val="-11416"/>
              <a:lumOff val="-146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a:lnSpc>
              <a:spcPct val="90000"/>
            </a:lnSpc>
            <a:spcBef>
              <a:spcPct val="0"/>
            </a:spcBef>
            <a:spcAft>
              <a:spcPct val="15000"/>
            </a:spcAft>
            <a:buChar char="•"/>
          </a:pPr>
          <a:r>
            <a:rPr lang="en-GB" sz="1900" kern="1200" dirty="0"/>
            <a:t>The privacy of participants must be protected.</a:t>
          </a:r>
        </a:p>
        <a:p>
          <a:pPr marL="171450" lvl="1" indent="-171450" algn="l" defTabSz="844550">
            <a:lnSpc>
              <a:spcPct val="90000"/>
            </a:lnSpc>
            <a:spcBef>
              <a:spcPct val="0"/>
            </a:spcBef>
            <a:spcAft>
              <a:spcPct val="15000"/>
            </a:spcAft>
            <a:buChar char="•"/>
          </a:pPr>
          <a:r>
            <a:rPr lang="en-GB" sz="1900" kern="1200" dirty="0"/>
            <a:t> Data should be anonymized whenever possible, and strong security measures should be implemented to prevent data breaches.</a:t>
          </a:r>
        </a:p>
        <a:p>
          <a:pPr marL="171450" lvl="1" indent="-171450" algn="l" defTabSz="844550">
            <a:lnSpc>
              <a:spcPct val="90000"/>
            </a:lnSpc>
            <a:spcBef>
              <a:spcPct val="0"/>
            </a:spcBef>
            <a:spcAft>
              <a:spcPct val="15000"/>
            </a:spcAft>
            <a:buChar char="•"/>
          </a:pPr>
          <a:r>
            <a:rPr lang="en-GB" sz="1900" kern="1200" dirty="0"/>
            <a:t> Participants should be informed about how long their data will be stored and how it will be disposed of after use.</a:t>
          </a:r>
        </a:p>
      </dsp:txBody>
      <dsp:txXfrm>
        <a:off x="3537893" y="716696"/>
        <a:ext cx="3100626" cy="4485329"/>
      </dsp:txXfrm>
    </dsp:sp>
    <dsp:sp modelId="{953B174D-0FE6-4C54-BA81-8621AE9A2B78}">
      <dsp:nvSpPr>
        <dsp:cNvPr id="0" name=""/>
        <dsp:cNvSpPr/>
      </dsp:nvSpPr>
      <dsp:spPr>
        <a:xfrm>
          <a:off x="7072607" y="169496"/>
          <a:ext cx="3100626" cy="547200"/>
        </a:xfrm>
        <a:prstGeom prst="rect">
          <a:avLst/>
        </a:prstGeom>
        <a:solidFill>
          <a:schemeClr val="accent5">
            <a:hueOff val="-6758543"/>
            <a:satOff val="-17419"/>
            <a:lumOff val="-11765"/>
            <a:alphaOff val="0"/>
          </a:schemeClr>
        </a:solidFill>
        <a:ln w="25400" cap="flat" cmpd="sng" algn="ctr">
          <a:solidFill>
            <a:schemeClr val="accent5">
              <a:hueOff val="-6758543"/>
              <a:satOff val="-17419"/>
              <a:lumOff val="-11765"/>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77216" rIns="135128" bIns="77216" numCol="1" spcCol="1270" anchor="ctr" anchorCtr="0">
          <a:noAutofit/>
        </a:bodyPr>
        <a:lstStyle/>
        <a:p>
          <a:pPr marL="0" lvl="0" indent="0" algn="ctr" defTabSz="844550">
            <a:lnSpc>
              <a:spcPct val="90000"/>
            </a:lnSpc>
            <a:spcBef>
              <a:spcPct val="0"/>
            </a:spcBef>
            <a:spcAft>
              <a:spcPct val="35000"/>
            </a:spcAft>
            <a:buNone/>
          </a:pPr>
          <a:r>
            <a:rPr lang="en-GB" sz="1900" kern="1200" dirty="0"/>
            <a:t>Community Engagement</a:t>
          </a:r>
        </a:p>
      </dsp:txBody>
      <dsp:txXfrm>
        <a:off x="7072607" y="169496"/>
        <a:ext cx="3100626" cy="547200"/>
      </dsp:txXfrm>
    </dsp:sp>
    <dsp:sp modelId="{F6E2653E-9694-4A8C-ADFD-A055893034AE}">
      <dsp:nvSpPr>
        <dsp:cNvPr id="0" name=""/>
        <dsp:cNvSpPr/>
      </dsp:nvSpPr>
      <dsp:spPr>
        <a:xfrm>
          <a:off x="7072607" y="716696"/>
          <a:ext cx="3100626" cy="4485329"/>
        </a:xfrm>
        <a:prstGeom prst="rect">
          <a:avLst/>
        </a:prstGeom>
        <a:solidFill>
          <a:schemeClr val="accent5">
            <a:tint val="40000"/>
            <a:alpha val="90000"/>
            <a:hueOff val="-6739762"/>
            <a:satOff val="-22832"/>
            <a:lumOff val="-2928"/>
            <a:alphaOff val="0"/>
          </a:schemeClr>
        </a:solidFill>
        <a:ln w="25400" cap="flat" cmpd="sng" algn="ctr">
          <a:solidFill>
            <a:schemeClr val="accent5">
              <a:tint val="40000"/>
              <a:alpha val="90000"/>
              <a:hueOff val="-6739762"/>
              <a:satOff val="-22832"/>
              <a:lumOff val="-292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a:lnSpc>
              <a:spcPct val="90000"/>
            </a:lnSpc>
            <a:spcBef>
              <a:spcPct val="0"/>
            </a:spcBef>
            <a:spcAft>
              <a:spcPct val="15000"/>
            </a:spcAft>
            <a:buChar char="•"/>
          </a:pPr>
          <a:r>
            <a:rPr lang="en-GB" sz="1900" kern="1200" dirty="0"/>
            <a:t> Involve communities in the data collection process from the beginning.</a:t>
          </a:r>
        </a:p>
        <a:p>
          <a:pPr marL="171450" lvl="1" indent="-171450" algn="l" defTabSz="844550">
            <a:lnSpc>
              <a:spcPct val="90000"/>
            </a:lnSpc>
            <a:spcBef>
              <a:spcPct val="0"/>
            </a:spcBef>
            <a:spcAft>
              <a:spcPct val="15000"/>
            </a:spcAft>
            <a:buChar char="•"/>
          </a:pPr>
          <a:r>
            <a:rPr lang="en-GB" sz="1900" kern="1200" dirty="0"/>
            <a:t> Explain the purpose of the data collection and how it will benefit the community.</a:t>
          </a:r>
        </a:p>
        <a:p>
          <a:pPr marL="171450" lvl="1" indent="-171450" algn="l" defTabSz="844550">
            <a:lnSpc>
              <a:spcPct val="90000"/>
            </a:lnSpc>
            <a:spcBef>
              <a:spcPct val="0"/>
            </a:spcBef>
            <a:spcAft>
              <a:spcPct val="15000"/>
            </a:spcAft>
            <a:buChar char="•"/>
          </a:pPr>
          <a:r>
            <a:rPr lang="en-GB" sz="1900" kern="1200" dirty="0"/>
            <a:t> Seek feedback from community leaders and representatives to ensure the data collection methods are culturally appropriate.</a:t>
          </a:r>
        </a:p>
      </dsp:txBody>
      <dsp:txXfrm>
        <a:off x="7072607" y="716696"/>
        <a:ext cx="3100626" cy="448532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84C01C-85C2-4BBF-BDB2-A381D1614B9F}">
      <dsp:nvSpPr>
        <dsp:cNvPr id="0" name=""/>
        <dsp:cNvSpPr/>
      </dsp:nvSpPr>
      <dsp:spPr>
        <a:xfrm>
          <a:off x="3180" y="94966"/>
          <a:ext cx="3100626" cy="679789"/>
        </a:xfrm>
        <a:prstGeom prst="rect">
          <a:avLst/>
        </a:prstGeom>
        <a:solidFill>
          <a:schemeClr val="accent5">
            <a:hueOff val="0"/>
            <a:satOff val="0"/>
            <a:lumOff val="0"/>
            <a:alphaOff val="0"/>
          </a:schemeClr>
        </a:solidFill>
        <a:ln w="25400" cap="flat" cmpd="sng" algn="ctr">
          <a:solidFill>
            <a:schemeClr val="accent5">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GB" sz="2000" kern="1200"/>
            <a:t>Data Ownership and Benefit Sharing</a:t>
          </a:r>
          <a:endParaRPr lang="en-GB" sz="2000" kern="1200" dirty="0"/>
        </a:p>
      </dsp:txBody>
      <dsp:txXfrm>
        <a:off x="3180" y="94966"/>
        <a:ext cx="3100626" cy="679789"/>
      </dsp:txXfrm>
    </dsp:sp>
    <dsp:sp modelId="{3255905C-1AEF-44AF-BCA7-C1FD5B1A8971}">
      <dsp:nvSpPr>
        <dsp:cNvPr id="0" name=""/>
        <dsp:cNvSpPr/>
      </dsp:nvSpPr>
      <dsp:spPr>
        <a:xfrm>
          <a:off x="3180" y="774756"/>
          <a:ext cx="3100626" cy="4501799"/>
        </a:xfrm>
        <a:prstGeom prst="rect">
          <a:avLst/>
        </a:prstGeom>
        <a:solidFill>
          <a:schemeClr val="accent5">
            <a:tint val="40000"/>
            <a:alpha val="90000"/>
            <a:hueOff val="0"/>
            <a:satOff val="0"/>
            <a:lumOff val="0"/>
            <a:alphaOff val="0"/>
          </a:schemeClr>
        </a:solidFill>
        <a:ln w="25400"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GB" sz="2000" kern="1200" dirty="0"/>
            <a:t> Be transparent about who owns the data collected and how it will be used.</a:t>
          </a:r>
        </a:p>
        <a:p>
          <a:pPr marL="228600" lvl="1" indent="-228600" algn="l" defTabSz="889000">
            <a:lnSpc>
              <a:spcPct val="90000"/>
            </a:lnSpc>
            <a:spcBef>
              <a:spcPct val="0"/>
            </a:spcBef>
            <a:spcAft>
              <a:spcPct val="15000"/>
            </a:spcAft>
            <a:buChar char="•"/>
          </a:pPr>
          <a:r>
            <a:rPr lang="en-GB" sz="2000" kern="1200" dirty="0"/>
            <a:t> Consider ways to share the benefits of the data collection with the communities that participated.</a:t>
          </a:r>
        </a:p>
        <a:p>
          <a:pPr marL="228600" lvl="1" indent="-228600" algn="l" defTabSz="889000">
            <a:lnSpc>
              <a:spcPct val="90000"/>
            </a:lnSpc>
            <a:spcBef>
              <a:spcPct val="0"/>
            </a:spcBef>
            <a:spcAft>
              <a:spcPct val="15000"/>
            </a:spcAft>
            <a:buChar char="•"/>
          </a:pPr>
          <a:r>
            <a:rPr lang="en-GB" sz="2000" kern="1200" dirty="0"/>
            <a:t> This could involve providing access to the results of the analysis or using the data to inform interventions that directly benefit the community</a:t>
          </a:r>
        </a:p>
      </dsp:txBody>
      <dsp:txXfrm>
        <a:off x="3180" y="774756"/>
        <a:ext cx="3100626" cy="4501799"/>
      </dsp:txXfrm>
    </dsp:sp>
    <dsp:sp modelId="{74F30634-E522-40C2-9569-E253F1C26C24}">
      <dsp:nvSpPr>
        <dsp:cNvPr id="0" name=""/>
        <dsp:cNvSpPr/>
      </dsp:nvSpPr>
      <dsp:spPr>
        <a:xfrm>
          <a:off x="3537893" y="94966"/>
          <a:ext cx="3100626" cy="679789"/>
        </a:xfrm>
        <a:prstGeom prst="rect">
          <a:avLst/>
        </a:prstGeom>
        <a:solidFill>
          <a:schemeClr val="accent5">
            <a:hueOff val="-3379271"/>
            <a:satOff val="-8710"/>
            <a:lumOff val="-5883"/>
            <a:alphaOff val="0"/>
          </a:schemeClr>
        </a:solidFill>
        <a:ln w="25400" cap="flat" cmpd="sng" algn="ctr">
          <a:solidFill>
            <a:schemeClr val="accent5">
              <a:hueOff val="-3379271"/>
              <a:satOff val="-8710"/>
              <a:lumOff val="-5883"/>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GB" sz="2000" kern="1200" dirty="0"/>
            <a:t>Capacity Building:</a:t>
          </a:r>
        </a:p>
      </dsp:txBody>
      <dsp:txXfrm>
        <a:off x="3537893" y="94966"/>
        <a:ext cx="3100626" cy="679789"/>
      </dsp:txXfrm>
    </dsp:sp>
    <dsp:sp modelId="{AAA1C56D-EFBC-4225-B8A8-BB74D3D1F5F9}">
      <dsp:nvSpPr>
        <dsp:cNvPr id="0" name=""/>
        <dsp:cNvSpPr/>
      </dsp:nvSpPr>
      <dsp:spPr>
        <a:xfrm>
          <a:off x="3537893" y="774756"/>
          <a:ext cx="3100626" cy="4501799"/>
        </a:xfrm>
        <a:prstGeom prst="rect">
          <a:avLst/>
        </a:prstGeom>
        <a:solidFill>
          <a:schemeClr val="accent5">
            <a:tint val="40000"/>
            <a:alpha val="90000"/>
            <a:hueOff val="-3369881"/>
            <a:satOff val="-11416"/>
            <a:lumOff val="-1464"/>
            <a:alphaOff val="0"/>
          </a:schemeClr>
        </a:solidFill>
        <a:ln w="25400" cap="flat" cmpd="sng" algn="ctr">
          <a:solidFill>
            <a:schemeClr val="accent5">
              <a:tint val="40000"/>
              <a:alpha val="90000"/>
              <a:hueOff val="-3369881"/>
              <a:satOff val="-11416"/>
              <a:lumOff val="-146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GB" sz="2000" kern="1200" dirty="0"/>
            <a:t> When possible, involve local researchers and data collectors in the project.</a:t>
          </a:r>
        </a:p>
        <a:p>
          <a:pPr marL="228600" lvl="1" indent="-228600" algn="l" defTabSz="889000">
            <a:lnSpc>
              <a:spcPct val="90000"/>
            </a:lnSpc>
            <a:spcBef>
              <a:spcPct val="0"/>
            </a:spcBef>
            <a:spcAft>
              <a:spcPct val="15000"/>
            </a:spcAft>
            <a:buChar char="•"/>
          </a:pPr>
          <a:r>
            <a:rPr lang="en-GB" sz="2000" kern="1200" dirty="0"/>
            <a:t> This builds local capacity for future data collection projects and ensures a sense of ownership over the data.</a:t>
          </a:r>
        </a:p>
      </dsp:txBody>
      <dsp:txXfrm>
        <a:off x="3537893" y="774756"/>
        <a:ext cx="3100626" cy="4501799"/>
      </dsp:txXfrm>
    </dsp:sp>
    <dsp:sp modelId="{511D3A67-56B5-4460-B45E-E2C17AD8D835}">
      <dsp:nvSpPr>
        <dsp:cNvPr id="0" name=""/>
        <dsp:cNvSpPr/>
      </dsp:nvSpPr>
      <dsp:spPr>
        <a:xfrm>
          <a:off x="7072607" y="94966"/>
          <a:ext cx="3100626" cy="679789"/>
        </a:xfrm>
        <a:prstGeom prst="rect">
          <a:avLst/>
        </a:prstGeom>
        <a:solidFill>
          <a:schemeClr val="accent5">
            <a:hueOff val="-6758543"/>
            <a:satOff val="-17419"/>
            <a:lumOff val="-11765"/>
            <a:alphaOff val="0"/>
          </a:schemeClr>
        </a:solidFill>
        <a:ln w="25400" cap="flat" cmpd="sng" algn="ctr">
          <a:solidFill>
            <a:schemeClr val="accent5">
              <a:hueOff val="-6758543"/>
              <a:satOff val="-17419"/>
              <a:lumOff val="-11765"/>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GB" sz="2000" kern="1200" dirty="0"/>
            <a:t>Respect for Local Laws and Customs</a:t>
          </a:r>
        </a:p>
      </dsp:txBody>
      <dsp:txXfrm>
        <a:off x="7072607" y="94966"/>
        <a:ext cx="3100626" cy="679789"/>
      </dsp:txXfrm>
    </dsp:sp>
    <dsp:sp modelId="{7B697BBB-BA75-4CDB-85ED-AEFC52A4A8D3}">
      <dsp:nvSpPr>
        <dsp:cNvPr id="0" name=""/>
        <dsp:cNvSpPr/>
      </dsp:nvSpPr>
      <dsp:spPr>
        <a:xfrm>
          <a:off x="7072607" y="774756"/>
          <a:ext cx="3100626" cy="4501799"/>
        </a:xfrm>
        <a:prstGeom prst="rect">
          <a:avLst/>
        </a:prstGeom>
        <a:solidFill>
          <a:schemeClr val="accent5">
            <a:tint val="40000"/>
            <a:alpha val="90000"/>
            <a:hueOff val="-6739762"/>
            <a:satOff val="-22832"/>
            <a:lumOff val="-2928"/>
            <a:alphaOff val="0"/>
          </a:schemeClr>
        </a:solidFill>
        <a:ln w="25400" cap="flat" cmpd="sng" algn="ctr">
          <a:solidFill>
            <a:schemeClr val="accent5">
              <a:tint val="40000"/>
              <a:alpha val="90000"/>
              <a:hueOff val="-6739762"/>
              <a:satOff val="-22832"/>
              <a:lumOff val="-292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GB" sz="2000" kern="1200" dirty="0"/>
            <a:t> Always comply with local data protection laws and regulations.</a:t>
          </a:r>
        </a:p>
        <a:p>
          <a:pPr marL="228600" lvl="1" indent="-228600" algn="l" defTabSz="889000">
            <a:lnSpc>
              <a:spcPct val="90000"/>
            </a:lnSpc>
            <a:spcBef>
              <a:spcPct val="0"/>
            </a:spcBef>
            <a:spcAft>
              <a:spcPct val="15000"/>
            </a:spcAft>
            <a:buChar char="•"/>
          </a:pPr>
          <a:r>
            <a:rPr lang="en-GB" sz="2000" kern="1200" dirty="0"/>
            <a:t> Be mindful of local cultural norms and sensitivities when designing data collection instruments and procedures.</a:t>
          </a:r>
        </a:p>
      </dsp:txBody>
      <dsp:txXfrm>
        <a:off x="7072607" y="774756"/>
        <a:ext cx="3100626" cy="4501799"/>
      </dsp:txXfrm>
    </dsp:sp>
  </dsp:spTree>
</dsp:drawing>
</file>

<file path=ppt/diagrams/layout1.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0" name="Google Shape;12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2</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endParaRPr lang="en-US"/>
          </a:p>
        </p:txBody>
      </p:sp>
    </p:spTree>
    <p:extLst>
      <p:ext uri="{BB962C8B-B14F-4D97-AF65-F5344CB8AC3E}">
        <p14:creationId xmlns:p14="http://schemas.microsoft.com/office/powerpoint/2010/main" val="34884290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3</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endParaRPr lang="en-US"/>
          </a:p>
        </p:txBody>
      </p:sp>
    </p:spTree>
    <p:extLst>
      <p:ext uri="{BB962C8B-B14F-4D97-AF65-F5344CB8AC3E}">
        <p14:creationId xmlns:p14="http://schemas.microsoft.com/office/powerpoint/2010/main" val="26642966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4</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endParaRPr lang="en-US"/>
          </a:p>
        </p:txBody>
      </p:sp>
    </p:spTree>
    <p:extLst>
      <p:ext uri="{BB962C8B-B14F-4D97-AF65-F5344CB8AC3E}">
        <p14:creationId xmlns:p14="http://schemas.microsoft.com/office/powerpoint/2010/main" val="8176336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5</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pPr marL="171450" indent="-171450" algn="l" rtl="0" fontAlgn="base">
              <a:buFont typeface="Arial" panose="020B0604020202020204" pitchFamily="34" charset="0"/>
              <a:buChar char="•"/>
            </a:pPr>
            <a:r>
              <a:rPr lang="en-GB" sz="1200" b="1" i="0" u="none" strike="noStrike" dirty="0">
                <a:solidFill>
                  <a:srgbClr val="262626"/>
                </a:solidFill>
                <a:effectLst/>
                <a:latin typeface="Arial" panose="020B0604020202020204" pitchFamily="34" charset="0"/>
              </a:rPr>
              <a:t>Limited Resources</a:t>
            </a:r>
            <a:r>
              <a:rPr lang="en-GB" sz="1200" b="0" i="0" u="none" strike="noStrike" dirty="0">
                <a:solidFill>
                  <a:srgbClr val="262626"/>
                </a:solidFill>
                <a:effectLst/>
                <a:latin typeface="Arial" panose="020B0604020202020204" pitchFamily="34" charset="0"/>
              </a:rPr>
              <a:t>: Developing countries often have limited budgets for data collection initiatives. This can restrict the scope and frequency of data gathering, leading to less comprehensive datasets.</a:t>
            </a:r>
          </a:p>
          <a:p>
            <a:pPr marL="171450" indent="-171450" algn="l" rtl="0" fontAlgn="base">
              <a:buFont typeface="Arial" panose="020B0604020202020204" pitchFamily="34" charset="0"/>
              <a:buChar char="•"/>
            </a:pPr>
            <a:r>
              <a:rPr lang="en-GB" sz="1200" b="1" i="0" u="none" strike="noStrike" dirty="0">
                <a:solidFill>
                  <a:srgbClr val="262626"/>
                </a:solidFill>
                <a:effectLst/>
                <a:latin typeface="Arial" panose="020B0604020202020204" pitchFamily="34" charset="0"/>
              </a:rPr>
              <a:t>Fragile Infrastructure</a:t>
            </a:r>
            <a:r>
              <a:rPr lang="en-GB" sz="1200" b="0" i="0" u="none" strike="noStrike" dirty="0">
                <a:solidFill>
                  <a:srgbClr val="262626"/>
                </a:solidFill>
                <a:effectLst/>
                <a:latin typeface="Arial" panose="020B0604020202020204" pitchFamily="34" charset="0"/>
              </a:rPr>
              <a:t>: Poor transportation networks, unreliable electricity, and limited </a:t>
            </a:r>
            <a:r>
              <a:rPr lang="en-GB" sz="1200" i="0" u="none" strike="noStrike" dirty="0">
                <a:solidFill>
                  <a:srgbClr val="262626"/>
                </a:solidFill>
                <a:effectLst/>
                <a:latin typeface="Arial" panose="020B0604020202020204" pitchFamily="34" charset="0"/>
              </a:rPr>
              <a:t>internet access can make data collection in remote areas difficult and expensive.</a:t>
            </a:r>
          </a:p>
          <a:p>
            <a:pPr marL="171450" indent="-171450" algn="l" rtl="0" fontAlgn="base">
              <a:buFont typeface="Arial" panose="020B0604020202020204" pitchFamily="34" charset="0"/>
              <a:buChar char="•"/>
            </a:pPr>
            <a:r>
              <a:rPr lang="en-GB" sz="1200" b="1" i="0" u="none" strike="noStrike" dirty="0">
                <a:solidFill>
                  <a:srgbClr val="262626"/>
                </a:solidFill>
                <a:effectLst/>
                <a:latin typeface="Arial" panose="020B0604020202020204" pitchFamily="34" charset="0"/>
              </a:rPr>
              <a:t>Inconsistent Data</a:t>
            </a:r>
            <a:r>
              <a:rPr lang="en-GB" sz="1200" b="0" i="0" u="none" strike="noStrike" dirty="0">
                <a:solidFill>
                  <a:srgbClr val="262626"/>
                </a:solidFill>
                <a:effectLst/>
                <a:latin typeface="Arial" panose="020B0604020202020204" pitchFamily="34" charset="0"/>
              </a:rPr>
              <a:t>:  Data collection methods might vary across regions or government agencies, leading to inconsistencies and making it difficult to compare datasets. </a:t>
            </a:r>
          </a:p>
          <a:p>
            <a:pPr marL="171450" indent="-171450" algn="l" rtl="0" fontAlgn="base">
              <a:buFont typeface="Arial" panose="020B0604020202020204" pitchFamily="34" charset="0"/>
              <a:buChar char="•"/>
            </a:pPr>
            <a:r>
              <a:rPr lang="en-GB" sz="1200" b="1" i="0" u="none" strike="noStrike" dirty="0">
                <a:solidFill>
                  <a:srgbClr val="262626"/>
                </a:solidFill>
                <a:effectLst/>
                <a:latin typeface="Arial" panose="020B0604020202020204" pitchFamily="34" charset="0"/>
              </a:rPr>
              <a:t>Data Fragmentation</a:t>
            </a:r>
            <a:r>
              <a:rPr lang="en-GB" sz="1200" b="0" i="0" u="none" strike="noStrike" dirty="0">
                <a:solidFill>
                  <a:srgbClr val="262626"/>
                </a:solidFill>
                <a:effectLst/>
                <a:latin typeface="Arial" panose="020B0604020202020204" pitchFamily="34" charset="0"/>
              </a:rPr>
              <a:t>:  Data might be scattered across different institutions, making it challenging to access and integrate for comprehensive analysis. </a:t>
            </a:r>
          </a:p>
          <a:p>
            <a:pPr marL="171450" indent="-171450" algn="l" rtl="0" fontAlgn="base">
              <a:buFont typeface="Arial" panose="020B0604020202020204" pitchFamily="34" charset="0"/>
              <a:buChar char="•"/>
            </a:pPr>
            <a:r>
              <a:rPr lang="en-GB" sz="1200" b="1" i="0" u="none" strike="noStrike" dirty="0">
                <a:solidFill>
                  <a:srgbClr val="262626"/>
                </a:solidFill>
                <a:effectLst/>
                <a:latin typeface="Arial" panose="020B0604020202020204" pitchFamily="34" charset="0"/>
              </a:rPr>
              <a:t>Data Security Concerns</a:t>
            </a:r>
            <a:r>
              <a:rPr lang="en-GB" sz="1200" b="0" i="0" u="none" strike="noStrike" dirty="0">
                <a:solidFill>
                  <a:srgbClr val="262626"/>
                </a:solidFill>
                <a:effectLst/>
                <a:latin typeface="Arial" panose="020B0604020202020204" pitchFamily="34" charset="0"/>
              </a:rPr>
              <a:t>:  Limited resources for data storage and security can increase the risk of data breaches or loss.</a:t>
            </a:r>
          </a:p>
          <a:p>
            <a:pPr marL="171450" indent="-171450" algn="l" rtl="0" fontAlgn="base">
              <a:buFont typeface="Arial" panose="020B0604020202020204" pitchFamily="34" charset="0"/>
              <a:buChar char="•"/>
            </a:pPr>
            <a:r>
              <a:rPr lang="en-GB" sz="1200" b="1" i="0" u="none" strike="noStrike" dirty="0">
                <a:solidFill>
                  <a:srgbClr val="262626"/>
                </a:solidFill>
                <a:effectLst/>
                <a:latin typeface="Arial" panose="020B0604020202020204" pitchFamily="34" charset="0"/>
              </a:rPr>
              <a:t>Privacy Concerns</a:t>
            </a:r>
            <a:r>
              <a:rPr lang="en-GB" sz="1200" b="0" i="0" u="none" strike="noStrike" dirty="0">
                <a:solidFill>
                  <a:srgbClr val="262626"/>
                </a:solidFill>
                <a:effectLst/>
                <a:latin typeface="Arial" panose="020B0604020202020204" pitchFamily="34" charset="0"/>
              </a:rPr>
              <a:t>:  Cultural norms or a lack of trust in institutions might make communities hesitant to share personal information for data collection. </a:t>
            </a:r>
          </a:p>
          <a:p>
            <a:pPr marL="171450" indent="-171450" algn="l" rtl="0" fontAlgn="base">
              <a:buFont typeface="Arial" panose="020B0604020202020204" pitchFamily="34" charset="0"/>
              <a:buChar char="•"/>
            </a:pPr>
            <a:r>
              <a:rPr lang="en-GB" sz="1200" b="1" i="0" u="none" strike="noStrike" dirty="0">
                <a:solidFill>
                  <a:srgbClr val="262626"/>
                </a:solidFill>
                <a:effectLst/>
                <a:latin typeface="Arial" panose="020B0604020202020204" pitchFamily="34" charset="0"/>
              </a:rPr>
              <a:t>Language Barriers</a:t>
            </a:r>
            <a:r>
              <a:rPr lang="en-GB" sz="1200" b="0" i="0" u="none" strike="noStrike" dirty="0">
                <a:solidFill>
                  <a:srgbClr val="262626"/>
                </a:solidFill>
                <a:effectLst/>
                <a:latin typeface="Arial" panose="020B0604020202020204" pitchFamily="34" charset="0"/>
              </a:rPr>
              <a:t>:  Language diversity can make it difficult to design surveys and questionnaires that are easily understood by everyone. </a:t>
            </a:r>
          </a:p>
          <a:p>
            <a:endParaRPr lang="en-US" dirty="0"/>
          </a:p>
        </p:txBody>
      </p:sp>
    </p:spTree>
    <p:extLst>
      <p:ext uri="{BB962C8B-B14F-4D97-AF65-F5344CB8AC3E}">
        <p14:creationId xmlns:p14="http://schemas.microsoft.com/office/powerpoint/2010/main" val="13502472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6</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endParaRPr lang="en-US"/>
          </a:p>
        </p:txBody>
      </p:sp>
    </p:spTree>
    <p:extLst>
      <p:ext uri="{BB962C8B-B14F-4D97-AF65-F5344CB8AC3E}">
        <p14:creationId xmlns:p14="http://schemas.microsoft.com/office/powerpoint/2010/main" val="4269398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7</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endParaRPr lang="en-US"/>
          </a:p>
        </p:txBody>
      </p:sp>
    </p:spTree>
    <p:extLst>
      <p:ext uri="{BB962C8B-B14F-4D97-AF65-F5344CB8AC3E}">
        <p14:creationId xmlns:p14="http://schemas.microsoft.com/office/powerpoint/2010/main" val="29876672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8</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endParaRPr lang="en-US"/>
          </a:p>
        </p:txBody>
      </p:sp>
    </p:spTree>
    <p:extLst>
      <p:ext uri="{BB962C8B-B14F-4D97-AF65-F5344CB8AC3E}">
        <p14:creationId xmlns:p14="http://schemas.microsoft.com/office/powerpoint/2010/main" val="27843115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9</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endParaRPr lang="en-US"/>
          </a:p>
        </p:txBody>
      </p:sp>
    </p:spTree>
    <p:extLst>
      <p:ext uri="{BB962C8B-B14F-4D97-AF65-F5344CB8AC3E}">
        <p14:creationId xmlns:p14="http://schemas.microsoft.com/office/powerpoint/2010/main" val="27154301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10</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endParaRPr lang="en-US"/>
          </a:p>
        </p:txBody>
      </p:sp>
    </p:spTree>
    <p:extLst>
      <p:ext uri="{BB962C8B-B14F-4D97-AF65-F5344CB8AC3E}">
        <p14:creationId xmlns:p14="http://schemas.microsoft.com/office/powerpoint/2010/main" val="15196449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11</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endParaRPr lang="en-US"/>
          </a:p>
        </p:txBody>
      </p:sp>
    </p:spTree>
    <p:extLst>
      <p:ext uri="{BB962C8B-B14F-4D97-AF65-F5344CB8AC3E}">
        <p14:creationId xmlns:p14="http://schemas.microsoft.com/office/powerpoint/2010/main" val="397026088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Diapositive de titre" type="title">
  <p:cSld name="TITLE">
    <p:spTree>
      <p:nvGrpSpPr>
        <p:cNvPr id="1" name="Shape 15"/>
        <p:cNvGrpSpPr/>
        <p:nvPr/>
      </p:nvGrpSpPr>
      <p:grpSpPr>
        <a:xfrm>
          <a:off x="0" y="0"/>
          <a:ext cx="0" cy="0"/>
          <a:chOff x="0" y="0"/>
          <a:chExt cx="0" cy="0"/>
        </a:xfrm>
      </p:grpSpPr>
      <p:sp>
        <p:nvSpPr>
          <p:cNvPr id="16" name="Google Shape;16;p7"/>
          <p:cNvSpPr/>
          <p:nvPr/>
        </p:nvSpPr>
        <p:spPr>
          <a:xfrm>
            <a:off x="1503534" y="-733938"/>
            <a:ext cx="5861304" cy="8120159"/>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 name="Google Shape;17;p7"/>
          <p:cNvSpPr/>
          <p:nvPr/>
        </p:nvSpPr>
        <p:spPr>
          <a:xfrm>
            <a:off x="10849226" y="-28260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8" name="Google Shape;18;p7"/>
          <p:cNvSpPr/>
          <p:nvPr/>
        </p:nvSpPr>
        <p:spPr>
          <a:xfrm>
            <a:off x="0" y="-733939"/>
            <a:ext cx="7180643" cy="8120160"/>
          </a:xfrm>
          <a:custGeom>
            <a:avLst/>
            <a:gdLst/>
            <a:ahLst/>
            <a:cxnLst/>
            <a:rect l="l" t="t" r="r" b="b"/>
            <a:pathLst>
              <a:path w="7180643" h="8120160" extrusionOk="0">
                <a:moveTo>
                  <a:pt x="4249991" y="0"/>
                </a:moveTo>
                <a:cubicBezTo>
                  <a:pt x="5868545" y="0"/>
                  <a:pt x="7180643" y="1817760"/>
                  <a:pt x="7180643" y="4060080"/>
                </a:cubicBezTo>
                <a:cubicBezTo>
                  <a:pt x="7180643" y="6302400"/>
                  <a:pt x="5868545" y="8120160"/>
                  <a:pt x="4249991" y="8120160"/>
                </a:cubicBezTo>
                <a:cubicBezTo>
                  <a:pt x="3744193" y="8120160"/>
                  <a:pt x="3268322" y="7942645"/>
                  <a:pt x="2853069" y="7630131"/>
                </a:cubicBezTo>
                <a:lnTo>
                  <a:pt x="2807689" y="7591937"/>
                </a:lnTo>
                <a:lnTo>
                  <a:pt x="0" y="7591937"/>
                </a:lnTo>
                <a:lnTo>
                  <a:pt x="0" y="733937"/>
                </a:lnTo>
                <a:lnTo>
                  <a:pt x="2572305" y="733937"/>
                </a:lnTo>
                <a:lnTo>
                  <a:pt x="2611436" y="693398"/>
                </a:lnTo>
                <a:cubicBezTo>
                  <a:pt x="3079171" y="255623"/>
                  <a:pt x="3643033" y="0"/>
                  <a:pt x="4249991" y="0"/>
                </a:cubicBezTo>
                <a:close/>
              </a:path>
            </a:pathLst>
          </a:cu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9" name="Google Shape;19;p7"/>
          <p:cNvPicPr preferRelativeResize="0"/>
          <p:nvPr/>
        </p:nvPicPr>
        <p:blipFill rotWithShape="1">
          <a:blip r:embed="rId2">
            <a:alphaModFix/>
          </a:blip>
          <a:srcRect/>
          <a:stretch/>
        </p:blipFill>
        <p:spPr>
          <a:xfrm>
            <a:off x="6789797" y="6298872"/>
            <a:ext cx="567812" cy="386112"/>
          </a:xfrm>
          <a:prstGeom prst="rect">
            <a:avLst/>
          </a:prstGeom>
          <a:noFill/>
          <a:ln>
            <a:noFill/>
          </a:ln>
        </p:spPr>
      </p:pic>
      <p:grpSp>
        <p:nvGrpSpPr>
          <p:cNvPr id="20" name="Google Shape;20;p7"/>
          <p:cNvGrpSpPr/>
          <p:nvPr/>
        </p:nvGrpSpPr>
        <p:grpSpPr>
          <a:xfrm>
            <a:off x="8185984" y="2103764"/>
            <a:ext cx="3189822" cy="2444753"/>
            <a:chOff x="8029477" y="2105554"/>
            <a:chExt cx="3189822" cy="2444753"/>
          </a:xfrm>
        </p:grpSpPr>
        <p:pic>
          <p:nvPicPr>
            <p:cNvPr id="21" name="Google Shape;21;p7"/>
            <p:cNvPicPr preferRelativeResize="0"/>
            <p:nvPr/>
          </p:nvPicPr>
          <p:blipFill rotWithShape="1">
            <a:blip r:embed="rId3">
              <a:alphaModFix/>
            </a:blip>
            <a:srcRect/>
            <a:stretch/>
          </p:blipFill>
          <p:spPr>
            <a:xfrm>
              <a:off x="8029478" y="2105554"/>
              <a:ext cx="3189821" cy="1967748"/>
            </a:xfrm>
            <a:prstGeom prst="rect">
              <a:avLst/>
            </a:prstGeom>
            <a:noFill/>
            <a:ln>
              <a:noFill/>
            </a:ln>
          </p:spPr>
        </p:pic>
        <p:pic>
          <p:nvPicPr>
            <p:cNvPr id="22" name="Google Shape;22;p7"/>
            <p:cNvPicPr preferRelativeResize="0"/>
            <p:nvPr/>
          </p:nvPicPr>
          <p:blipFill rotWithShape="1">
            <a:blip r:embed="rId4">
              <a:alphaModFix/>
            </a:blip>
            <a:srcRect l="34551" t="56660" r="764" b="12241"/>
            <a:stretch/>
          </p:blipFill>
          <p:spPr>
            <a:xfrm>
              <a:off x="8029477" y="4233099"/>
              <a:ext cx="3189822" cy="317208"/>
            </a:xfrm>
            <a:prstGeom prst="rect">
              <a:avLst/>
            </a:prstGeom>
            <a:noFill/>
            <a:ln>
              <a:noFill/>
            </a:ln>
          </p:spPr>
        </p:pic>
      </p:grpSp>
      <p:sp>
        <p:nvSpPr>
          <p:cNvPr id="23" name="Google Shape;23;p7"/>
          <p:cNvSpPr/>
          <p:nvPr/>
        </p:nvSpPr>
        <p:spPr>
          <a:xfrm>
            <a:off x="7364838" y="6279822"/>
            <a:ext cx="4603224" cy="43088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it-IT" sz="1100" b="0" i="0" u="none" strike="noStrike" cap="none">
                <a:solidFill>
                  <a:srgbClr val="595959"/>
                </a:solidFill>
                <a:latin typeface="Rubik"/>
                <a:ea typeface="Rubik"/>
                <a:cs typeface="Rubik"/>
                <a:sym typeface="Rubik"/>
              </a:rPr>
              <a:t>The LEAP-RE project has received funding from the European Union’s Horizon 2020 Research and Innovation Program under Grant Agreement 963530.</a:t>
            </a:r>
            <a:endParaRPr sz="1100" b="0" i="0" u="none" strike="noStrike" cap="none">
              <a:solidFill>
                <a:srgbClr val="595959"/>
              </a:solidFill>
              <a:latin typeface="Calibri"/>
              <a:ea typeface="Calibri"/>
              <a:cs typeface="Calibri"/>
              <a:sym typeface="Calibri"/>
            </a:endParaRPr>
          </a:p>
        </p:txBody>
      </p:sp>
      <p:sp>
        <p:nvSpPr>
          <p:cNvPr id="24" name="Google Shape;24;p7"/>
          <p:cNvSpPr/>
          <p:nvPr/>
        </p:nvSpPr>
        <p:spPr>
          <a:xfrm>
            <a:off x="10990556" y="-276566"/>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5" name="Google Shape;25;p7"/>
          <p:cNvSpPr txBox="1">
            <a:spLocks noGrp="1"/>
          </p:cNvSpPr>
          <p:nvPr>
            <p:ph type="ctrTitle"/>
          </p:nvPr>
        </p:nvSpPr>
        <p:spPr>
          <a:xfrm>
            <a:off x="506863" y="1071678"/>
            <a:ext cx="5655627" cy="1658322"/>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800"/>
              <a:buFont typeface="Verdana"/>
              <a:buNone/>
              <a:defRPr sz="4800" b="1" cap="none">
                <a:solidFill>
                  <a:schemeClr val="lt1"/>
                </a:solidFill>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7"/>
          <p:cNvSpPr txBox="1">
            <a:spLocks noGrp="1"/>
          </p:cNvSpPr>
          <p:nvPr>
            <p:ph type="subTitle" idx="1"/>
          </p:nvPr>
        </p:nvSpPr>
        <p:spPr>
          <a:xfrm>
            <a:off x="1377193" y="3562032"/>
            <a:ext cx="3274706" cy="2224290"/>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SzPts val="3000"/>
              <a:buNone/>
              <a:defRPr sz="3000">
                <a:solidFill>
                  <a:schemeClr val="lt1"/>
                </a:solidFill>
                <a:latin typeface="Verdana"/>
                <a:ea typeface="Verdana"/>
                <a:cs typeface="Verdana"/>
                <a:sym typeface="Verdana"/>
              </a:defRPr>
            </a:lvl1pPr>
            <a:lvl2pPr lvl="1" algn="ctr">
              <a:lnSpc>
                <a:spcPct val="90000"/>
              </a:lnSpc>
              <a:spcBef>
                <a:spcPts val="500"/>
              </a:spcBef>
              <a:spcAft>
                <a:spcPts val="0"/>
              </a:spcAft>
              <a:buSzPts val="2000"/>
              <a:buNone/>
              <a:defRPr sz="2000"/>
            </a:lvl2pPr>
            <a:lvl3pPr lvl="2" algn="ctr">
              <a:lnSpc>
                <a:spcPct val="90000"/>
              </a:lnSpc>
              <a:spcBef>
                <a:spcPts val="500"/>
              </a:spcBef>
              <a:spcAft>
                <a:spcPts val="0"/>
              </a:spcAft>
              <a:buSzPts val="1800"/>
              <a:buNone/>
              <a:defRPr sz="1800"/>
            </a:lvl3pPr>
            <a:lvl4pPr lvl="3" algn="ctr">
              <a:lnSpc>
                <a:spcPct val="90000"/>
              </a:lnSpc>
              <a:spcBef>
                <a:spcPts val="500"/>
              </a:spcBef>
              <a:spcAft>
                <a:spcPts val="0"/>
              </a:spcAft>
              <a:buSzPts val="1600"/>
              <a:buNone/>
              <a:defRPr sz="1600"/>
            </a:lvl4pPr>
            <a:lvl5pPr lvl="4" algn="ctr">
              <a:lnSpc>
                <a:spcPct val="90000"/>
              </a:lnSpc>
              <a:spcBef>
                <a:spcPts val="500"/>
              </a:spcBef>
              <a:spcAft>
                <a:spcPts val="0"/>
              </a:spcAft>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re et contenu" type="obj">
  <p:cSld name="OBJECT">
    <p:spTree>
      <p:nvGrpSpPr>
        <p:cNvPr id="1" name="Shape 27"/>
        <p:cNvGrpSpPr/>
        <p:nvPr/>
      </p:nvGrpSpPr>
      <p:grpSpPr>
        <a:xfrm>
          <a:off x="0" y="0"/>
          <a:ext cx="0" cy="0"/>
          <a:chOff x="0" y="0"/>
          <a:chExt cx="0" cy="0"/>
        </a:xfrm>
      </p:grpSpPr>
      <p:sp>
        <p:nvSpPr>
          <p:cNvPr id="28" name="Google Shape;28;p8"/>
          <p:cNvSpPr txBox="1">
            <a:spLocks noGrp="1"/>
          </p:cNvSpPr>
          <p:nvPr>
            <p:ph type="body" idx="1"/>
          </p:nvPr>
        </p:nvSpPr>
        <p:spPr>
          <a:xfrm>
            <a:off x="823570" y="1486664"/>
            <a:ext cx="10326783" cy="435133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 name="Google Shape;29;p8"/>
          <p:cNvSpPr/>
          <p:nvPr/>
        </p:nvSpPr>
        <p:spPr>
          <a:xfrm>
            <a:off x="0" y="342083"/>
            <a:ext cx="10652227" cy="716132"/>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0" name="Google Shape;30;p8"/>
          <p:cNvPicPr preferRelativeResize="0"/>
          <p:nvPr/>
        </p:nvPicPr>
        <p:blipFill rotWithShape="1">
          <a:blip r:embed="rId2">
            <a:alphaModFix/>
          </a:blip>
          <a:srcRect/>
          <a:stretch/>
        </p:blipFill>
        <p:spPr>
          <a:xfrm>
            <a:off x="10833631" y="388289"/>
            <a:ext cx="1011079" cy="623718"/>
          </a:xfrm>
          <a:prstGeom prst="rect">
            <a:avLst/>
          </a:prstGeom>
          <a:noFill/>
          <a:ln>
            <a:noFill/>
          </a:ln>
        </p:spPr>
      </p:pic>
      <p:sp>
        <p:nvSpPr>
          <p:cNvPr id="31" name="Google Shape;31;p8"/>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2" name="Google Shape;32;p8"/>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3" name="Google Shape;33;p8"/>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4" name="Google Shape;34;p8"/>
          <p:cNvSpPr/>
          <p:nvPr/>
        </p:nvSpPr>
        <p:spPr>
          <a:xfrm rot="447595">
            <a:off x="-266749" y="-464584"/>
            <a:ext cx="1098095" cy="1098095"/>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5" name="Google Shape;35;p8"/>
          <p:cNvSpPr/>
          <p:nvPr/>
        </p:nvSpPr>
        <p:spPr>
          <a:xfrm>
            <a:off x="-738969" y="-514042"/>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6" name="Google Shape;36;p8"/>
          <p:cNvSpPr txBox="1">
            <a:spLocks noGrp="1"/>
          </p:cNvSpPr>
          <p:nvPr>
            <p:ph type="title"/>
          </p:nvPr>
        </p:nvSpPr>
        <p:spPr>
          <a:xfrm>
            <a:off x="838200" y="453905"/>
            <a:ext cx="9672961" cy="51441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2800"/>
              <a:buFont typeface="Verdana"/>
              <a:buNone/>
              <a:defRPr sz="2800" b="1">
                <a:solidFill>
                  <a:schemeClr val="lt1"/>
                </a:solidFill>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8"/>
          <p:cNvSpPr txBox="1">
            <a:spLocks noGrp="1"/>
          </p:cNvSpPr>
          <p:nvPr>
            <p:ph type="sldNum" idx="12"/>
          </p:nvPr>
        </p:nvSpPr>
        <p:spPr>
          <a:xfrm>
            <a:off x="11436872" y="6104586"/>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_Titre de section" type="secHead">
  <p:cSld name="SECTION_HEADER">
    <p:spTree>
      <p:nvGrpSpPr>
        <p:cNvPr id="1" name="Shape 38"/>
        <p:cNvGrpSpPr/>
        <p:nvPr/>
      </p:nvGrpSpPr>
      <p:grpSpPr>
        <a:xfrm>
          <a:off x="0" y="0"/>
          <a:ext cx="0" cy="0"/>
          <a:chOff x="0" y="0"/>
          <a:chExt cx="0" cy="0"/>
        </a:xfrm>
      </p:grpSpPr>
      <p:sp>
        <p:nvSpPr>
          <p:cNvPr id="39" name="Google Shape;39;p9"/>
          <p:cNvSpPr/>
          <p:nvPr/>
        </p:nvSpPr>
        <p:spPr>
          <a:xfrm>
            <a:off x="0" y="0"/>
            <a:ext cx="8593584" cy="6858000"/>
          </a:xfrm>
          <a:prstGeom prst="rect">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40" name="Google Shape;40;p9"/>
          <p:cNvPicPr preferRelativeResize="0"/>
          <p:nvPr/>
        </p:nvPicPr>
        <p:blipFill rotWithShape="1">
          <a:blip r:embed="rId2">
            <a:alphaModFix/>
          </a:blip>
          <a:srcRect/>
          <a:stretch/>
        </p:blipFill>
        <p:spPr>
          <a:xfrm>
            <a:off x="10218783" y="330228"/>
            <a:ext cx="1732586" cy="1068804"/>
          </a:xfrm>
          <a:prstGeom prst="rect">
            <a:avLst/>
          </a:prstGeom>
          <a:noFill/>
          <a:ln>
            <a:noFill/>
          </a:ln>
        </p:spPr>
      </p:pic>
      <p:sp>
        <p:nvSpPr>
          <p:cNvPr id="41" name="Google Shape;41;p9"/>
          <p:cNvSpPr/>
          <p:nvPr/>
        </p:nvSpPr>
        <p:spPr>
          <a:xfrm>
            <a:off x="-495475" y="-506591"/>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2" name="Google Shape;42;p9"/>
          <p:cNvSpPr/>
          <p:nvPr/>
        </p:nvSpPr>
        <p:spPr>
          <a:xfrm>
            <a:off x="-218785" y="-213064"/>
            <a:ext cx="1346250" cy="1357720"/>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3" name="Google Shape;43;p9"/>
          <p:cNvSpPr/>
          <p:nvPr/>
        </p:nvSpPr>
        <p:spPr>
          <a:xfrm rot="10800000" flipH="1">
            <a:off x="8593584" y="6675120"/>
            <a:ext cx="2432556" cy="48616"/>
          </a:xfrm>
          <a:prstGeom prst="rect">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4" name="Google Shape;44;p9"/>
          <p:cNvSpPr/>
          <p:nvPr/>
        </p:nvSpPr>
        <p:spPr>
          <a:xfrm>
            <a:off x="11085076" y="5715861"/>
            <a:ext cx="1349504" cy="1349504"/>
          </a:xfrm>
          <a:prstGeom prst="ellipse">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5" name="Google Shape;45;p9"/>
          <p:cNvSpPr/>
          <p:nvPr/>
        </p:nvSpPr>
        <p:spPr>
          <a:xfrm rot="447595">
            <a:off x="10956967" y="560331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6" name="Google Shape;46;p9"/>
          <p:cNvSpPr txBox="1">
            <a:spLocks noGrp="1"/>
          </p:cNvSpPr>
          <p:nvPr>
            <p:ph type="title"/>
          </p:nvPr>
        </p:nvSpPr>
        <p:spPr>
          <a:xfrm>
            <a:off x="2187020" y="1727994"/>
            <a:ext cx="4219544" cy="1133475"/>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3600"/>
              <a:buFont typeface="Verdana"/>
              <a:buNone/>
              <a:defRPr sz="3600" b="1" cap="none">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9"/>
          <p:cNvSpPr txBox="1">
            <a:spLocks noGrp="1"/>
          </p:cNvSpPr>
          <p:nvPr>
            <p:ph type="body" idx="1"/>
          </p:nvPr>
        </p:nvSpPr>
        <p:spPr>
          <a:xfrm>
            <a:off x="2479983" y="3437585"/>
            <a:ext cx="3633618" cy="701628"/>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SzPts val="2400"/>
              <a:buNone/>
              <a:defRPr sz="2400">
                <a:solidFill>
                  <a:schemeClr val="lt1"/>
                </a:solidFill>
                <a:latin typeface="Verdana"/>
                <a:ea typeface="Verdana"/>
                <a:cs typeface="Verdana"/>
                <a:sym typeface="Verdana"/>
              </a:defRPr>
            </a:lvl1pPr>
            <a:lvl2pPr marL="914400" lvl="1" indent="-228600" algn="l">
              <a:lnSpc>
                <a:spcPct val="90000"/>
              </a:lnSpc>
              <a:spcBef>
                <a:spcPts val="500"/>
              </a:spcBef>
              <a:spcAft>
                <a:spcPts val="0"/>
              </a:spcAft>
              <a:buSzPts val="2000"/>
              <a:buNone/>
              <a:defRPr sz="2000">
                <a:solidFill>
                  <a:srgbClr val="888888"/>
                </a:solidFill>
              </a:defRPr>
            </a:lvl2pPr>
            <a:lvl3pPr marL="1371600" lvl="2" indent="-228600" algn="l">
              <a:lnSpc>
                <a:spcPct val="90000"/>
              </a:lnSpc>
              <a:spcBef>
                <a:spcPts val="500"/>
              </a:spcBef>
              <a:spcAft>
                <a:spcPts val="0"/>
              </a:spcAft>
              <a:buSzPts val="1800"/>
              <a:buNone/>
              <a:defRPr sz="1800">
                <a:solidFill>
                  <a:srgbClr val="888888"/>
                </a:solidFill>
              </a:defRPr>
            </a:lvl3pPr>
            <a:lvl4pPr marL="1828800" lvl="3" indent="-228600" algn="l">
              <a:lnSpc>
                <a:spcPct val="90000"/>
              </a:lnSpc>
              <a:spcBef>
                <a:spcPts val="500"/>
              </a:spcBef>
              <a:spcAft>
                <a:spcPts val="0"/>
              </a:spcAft>
              <a:buSzPts val="1600"/>
              <a:buNone/>
              <a:defRPr sz="1600">
                <a:solidFill>
                  <a:srgbClr val="888888"/>
                </a:solidFill>
              </a:defRPr>
            </a:lvl4pPr>
            <a:lvl5pPr marL="2286000" lvl="4" indent="-228600" algn="l">
              <a:lnSpc>
                <a:spcPct val="90000"/>
              </a:lnSpc>
              <a:spcBef>
                <a:spcPts val="500"/>
              </a:spcBef>
              <a:spcAft>
                <a:spcPts val="0"/>
              </a:spcAft>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8" name="Google Shape;48;p9"/>
          <p:cNvSpPr txBox="1">
            <a:spLocks noGrp="1"/>
          </p:cNvSpPr>
          <p:nvPr>
            <p:ph type="sldNum" idx="12"/>
          </p:nvPr>
        </p:nvSpPr>
        <p:spPr>
          <a:xfrm>
            <a:off x="11348709" y="6025488"/>
            <a:ext cx="487251"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1_Disposition personnalisée">
  <p:cSld name="1_Disposition personnalisée">
    <p:spTree>
      <p:nvGrpSpPr>
        <p:cNvPr id="1" name="Shape 49"/>
        <p:cNvGrpSpPr/>
        <p:nvPr/>
      </p:nvGrpSpPr>
      <p:grpSpPr>
        <a:xfrm>
          <a:off x="0" y="0"/>
          <a:ext cx="0" cy="0"/>
          <a:chOff x="0" y="0"/>
          <a:chExt cx="0" cy="0"/>
        </a:xfrm>
      </p:grpSpPr>
      <p:sp>
        <p:nvSpPr>
          <p:cNvPr id="50" name="Google Shape;50;p10"/>
          <p:cNvSpPr txBox="1">
            <a:spLocks noGrp="1"/>
          </p:cNvSpPr>
          <p:nvPr>
            <p:ph type="title"/>
          </p:nvPr>
        </p:nvSpPr>
        <p:spPr>
          <a:xfrm>
            <a:off x="838200" y="807868"/>
            <a:ext cx="10515600" cy="78123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0"/>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2" name="Google Shape;52;p10"/>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3" name="Google Shape;53;p10"/>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54" name="Google Shape;54;p10"/>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55" name="Google Shape;55;p10"/>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6" name="Google Shape;56;p10"/>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7" name="Google Shape;57;p10"/>
          <p:cNvSpPr txBox="1">
            <a:spLocks noGrp="1"/>
          </p:cNvSpPr>
          <p:nvPr>
            <p:ph type="sldNum" idx="12"/>
          </p:nvPr>
        </p:nvSpPr>
        <p:spPr>
          <a:xfrm>
            <a:off x="11383605" y="6162447"/>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
        <p:nvSpPr>
          <p:cNvPr id="58" name="Google Shape;58;p10"/>
          <p:cNvSpPr txBox="1">
            <a:spLocks noGrp="1"/>
          </p:cNvSpPr>
          <p:nvPr>
            <p:ph type="body" idx="1"/>
          </p:nvPr>
        </p:nvSpPr>
        <p:spPr>
          <a:xfrm>
            <a:off x="838200" y="1705843"/>
            <a:ext cx="10515600" cy="445660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2_Disposition personnalisée">
  <p:cSld name="2_Disposition personnalisée">
    <p:spTree>
      <p:nvGrpSpPr>
        <p:cNvPr id="1" name="Shape 59"/>
        <p:cNvGrpSpPr/>
        <p:nvPr/>
      </p:nvGrpSpPr>
      <p:grpSpPr>
        <a:xfrm>
          <a:off x="0" y="0"/>
          <a:ext cx="0" cy="0"/>
          <a:chOff x="0" y="0"/>
          <a:chExt cx="0" cy="0"/>
        </a:xfrm>
      </p:grpSpPr>
      <p:sp>
        <p:nvSpPr>
          <p:cNvPr id="60" name="Google Shape;60;p11"/>
          <p:cNvSpPr txBox="1">
            <a:spLocks noGrp="1"/>
          </p:cNvSpPr>
          <p:nvPr>
            <p:ph type="title"/>
          </p:nvPr>
        </p:nvSpPr>
        <p:spPr>
          <a:xfrm>
            <a:off x="838200" y="994300"/>
            <a:ext cx="10515600" cy="78123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11"/>
          <p:cNvSpPr txBox="1">
            <a:spLocks noGrp="1"/>
          </p:cNvSpPr>
          <p:nvPr>
            <p:ph type="body" idx="1"/>
          </p:nvPr>
        </p:nvSpPr>
        <p:spPr>
          <a:xfrm>
            <a:off x="838200" y="1892275"/>
            <a:ext cx="10515600" cy="445660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2" name="Google Shape;62;p11"/>
          <p:cNvSpPr/>
          <p:nvPr/>
        </p:nvSpPr>
        <p:spPr>
          <a:xfrm rot="447595">
            <a:off x="11640691" y="6223287"/>
            <a:ext cx="690955" cy="690955"/>
          </a:xfrm>
          <a:prstGeom prst="ellipse">
            <a:avLst/>
          </a:prstGeom>
          <a:noFill/>
          <a:ln w="3810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3" name="Google Shape;63;p11"/>
          <p:cNvSpPr/>
          <p:nvPr/>
        </p:nvSpPr>
        <p:spPr>
          <a:xfrm rot="161190">
            <a:off x="-134883" y="-121014"/>
            <a:ext cx="1008000" cy="1008000"/>
          </a:xfrm>
          <a:prstGeom prst="ellipse">
            <a:avLst/>
          </a:prstGeom>
          <a:noFill/>
          <a:ln w="57150" cap="flat" cmpd="sng">
            <a:solidFill>
              <a:srgbClr val="40C3D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64" name="Google Shape;64;p11"/>
          <p:cNvPicPr preferRelativeResize="0"/>
          <p:nvPr/>
        </p:nvPicPr>
        <p:blipFill rotWithShape="1">
          <a:blip r:embed="rId2">
            <a:alphaModFix/>
          </a:blip>
          <a:srcRect/>
          <a:stretch/>
        </p:blipFill>
        <p:spPr>
          <a:xfrm>
            <a:off x="10950333" y="255172"/>
            <a:ext cx="1011079" cy="623718"/>
          </a:xfrm>
          <a:prstGeom prst="rect">
            <a:avLst/>
          </a:prstGeom>
          <a:noFill/>
          <a:ln>
            <a:noFill/>
          </a:ln>
        </p:spPr>
      </p:pic>
      <p:sp>
        <p:nvSpPr>
          <p:cNvPr id="65" name="Google Shape;65;p11"/>
          <p:cNvSpPr/>
          <p:nvPr/>
        </p:nvSpPr>
        <p:spPr>
          <a:xfrm rot="447595">
            <a:off x="11729991" y="6320728"/>
            <a:ext cx="592247" cy="592247"/>
          </a:xfrm>
          <a:prstGeom prst="ellipse">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6" name="Google Shape;66;p11"/>
          <p:cNvSpPr/>
          <p:nvPr/>
        </p:nvSpPr>
        <p:spPr>
          <a:xfrm rot="161190">
            <a:off x="-152739" y="-128154"/>
            <a:ext cx="900000" cy="900000"/>
          </a:xfrm>
          <a:prstGeom prst="ellipse">
            <a:avLst/>
          </a:prstGeom>
          <a:solidFill>
            <a:srgbClr val="00991D"/>
          </a:solid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7" name="Google Shape;67;p11"/>
          <p:cNvSpPr txBox="1">
            <a:spLocks noGrp="1"/>
          </p:cNvSpPr>
          <p:nvPr>
            <p:ph type="sldNum" idx="12"/>
          </p:nvPr>
        </p:nvSpPr>
        <p:spPr>
          <a:xfrm>
            <a:off x="11659500" y="6378223"/>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Deux contenus" type="twoObj">
  <p:cSld name="TWO_OBJECTS">
    <p:spTree>
      <p:nvGrpSpPr>
        <p:cNvPr id="1" name="Shape 68"/>
        <p:cNvGrpSpPr/>
        <p:nvPr/>
      </p:nvGrpSpPr>
      <p:grpSpPr>
        <a:xfrm>
          <a:off x="0" y="0"/>
          <a:ext cx="0" cy="0"/>
          <a:chOff x="0" y="0"/>
          <a:chExt cx="0" cy="0"/>
        </a:xfrm>
      </p:grpSpPr>
      <p:sp>
        <p:nvSpPr>
          <p:cNvPr id="69" name="Google Shape;69;p12"/>
          <p:cNvSpPr txBox="1">
            <a:spLocks noGrp="1"/>
          </p:cNvSpPr>
          <p:nvPr>
            <p:ph type="title"/>
          </p:nvPr>
        </p:nvSpPr>
        <p:spPr>
          <a:xfrm>
            <a:off x="838200" y="853869"/>
            <a:ext cx="10515600" cy="623718"/>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2"/>
          <p:cNvSpPr txBox="1">
            <a:spLocks noGrp="1"/>
          </p:cNvSpPr>
          <p:nvPr>
            <p:ph type="body" idx="1"/>
          </p:nvPr>
        </p:nvSpPr>
        <p:spPr>
          <a:xfrm>
            <a:off x="838200" y="1710906"/>
            <a:ext cx="5181600" cy="45637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2"/>
          <p:cNvSpPr txBox="1">
            <a:spLocks noGrp="1"/>
          </p:cNvSpPr>
          <p:nvPr>
            <p:ph type="body" idx="2"/>
          </p:nvPr>
        </p:nvSpPr>
        <p:spPr>
          <a:xfrm>
            <a:off x="6172200" y="1710906"/>
            <a:ext cx="5181600" cy="4563712"/>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2" name="Google Shape;72;p12"/>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3" name="Google Shape;73;p12"/>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4" name="Google Shape;74;p12"/>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75" name="Google Shape;75;p12"/>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76" name="Google Shape;76;p12"/>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7" name="Google Shape;77;p12"/>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8" name="Google Shape;78;p12"/>
          <p:cNvSpPr txBox="1">
            <a:spLocks noGrp="1"/>
          </p:cNvSpPr>
          <p:nvPr>
            <p:ph type="sldNum" idx="12"/>
          </p:nvPr>
        </p:nvSpPr>
        <p:spPr>
          <a:xfrm>
            <a:off x="11429492" y="6194315"/>
            <a:ext cx="50528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re seul">
  <p:cSld name="Titre seul">
    <p:spTree>
      <p:nvGrpSpPr>
        <p:cNvPr id="1" name="Shape 79"/>
        <p:cNvGrpSpPr/>
        <p:nvPr/>
      </p:nvGrpSpPr>
      <p:grpSpPr>
        <a:xfrm>
          <a:off x="0" y="0"/>
          <a:ext cx="0" cy="0"/>
          <a:chOff x="0" y="0"/>
          <a:chExt cx="0" cy="0"/>
        </a:xfrm>
      </p:grpSpPr>
      <p:sp>
        <p:nvSpPr>
          <p:cNvPr id="80" name="Google Shape;80;p13"/>
          <p:cNvSpPr txBox="1">
            <a:spLocks noGrp="1"/>
          </p:cNvSpPr>
          <p:nvPr>
            <p:ph type="title"/>
          </p:nvPr>
        </p:nvSpPr>
        <p:spPr>
          <a:xfrm>
            <a:off x="838200" y="826764"/>
            <a:ext cx="10515600" cy="730389"/>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13"/>
          <p:cNvSpPr txBox="1">
            <a:spLocks noGrp="1"/>
          </p:cNvSpPr>
          <p:nvPr>
            <p:ph type="body" idx="1"/>
          </p:nvPr>
        </p:nvSpPr>
        <p:spPr>
          <a:xfrm>
            <a:off x="838200" y="1722266"/>
            <a:ext cx="4932000" cy="353947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2" name="Google Shape;82;p13"/>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3" name="Google Shape;83;p13"/>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4" name="Google Shape;84;p13"/>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85" name="Google Shape;85;p13"/>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86" name="Google Shape;86;p13"/>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7" name="Google Shape;87;p13"/>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8" name="Google Shape;88;p13"/>
          <p:cNvSpPr txBox="1">
            <a:spLocks noGrp="1"/>
          </p:cNvSpPr>
          <p:nvPr>
            <p:ph type="sldNum" idx="12"/>
          </p:nvPr>
        </p:nvSpPr>
        <p:spPr>
          <a:xfrm>
            <a:off x="11461071" y="6194315"/>
            <a:ext cx="47370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
        <p:nvSpPr>
          <p:cNvPr id="89" name="Google Shape;89;p13"/>
          <p:cNvSpPr txBox="1">
            <a:spLocks noGrp="1"/>
          </p:cNvSpPr>
          <p:nvPr>
            <p:ph type="body" idx="2"/>
          </p:nvPr>
        </p:nvSpPr>
        <p:spPr>
          <a:xfrm>
            <a:off x="838200" y="5379867"/>
            <a:ext cx="9982200" cy="109401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24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0" name="Google Shape;90;p13"/>
          <p:cNvSpPr txBox="1">
            <a:spLocks noGrp="1"/>
          </p:cNvSpPr>
          <p:nvPr>
            <p:ph type="body" idx="3"/>
          </p:nvPr>
        </p:nvSpPr>
        <p:spPr>
          <a:xfrm>
            <a:off x="5888400" y="1721612"/>
            <a:ext cx="4932000" cy="354012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Image avec légende" type="picTx">
  <p:cSld name="PICTURE_WITH_CAPTION_TEXT">
    <p:spTree>
      <p:nvGrpSpPr>
        <p:cNvPr id="1" name="Shape 91"/>
        <p:cNvGrpSpPr/>
        <p:nvPr/>
      </p:nvGrpSpPr>
      <p:grpSpPr>
        <a:xfrm>
          <a:off x="0" y="0"/>
          <a:ext cx="0" cy="0"/>
          <a:chOff x="0" y="0"/>
          <a:chExt cx="0" cy="0"/>
        </a:xfrm>
      </p:grpSpPr>
      <p:sp>
        <p:nvSpPr>
          <p:cNvPr id="92" name="Google Shape;92;p14"/>
          <p:cNvSpPr txBox="1">
            <a:spLocks noGrp="1"/>
          </p:cNvSpPr>
          <p:nvPr>
            <p:ph type="title"/>
          </p:nvPr>
        </p:nvSpPr>
        <p:spPr>
          <a:xfrm>
            <a:off x="836612" y="972116"/>
            <a:ext cx="3932237" cy="923971"/>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595959"/>
              </a:buClr>
              <a:buSzPts val="2800"/>
              <a:buFont typeface="Verdana"/>
              <a:buNone/>
              <a:defRPr sz="2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3" name="Google Shape;93;p14"/>
          <p:cNvSpPr>
            <a:spLocks noGrp="1"/>
          </p:cNvSpPr>
          <p:nvPr>
            <p:ph type="pic" idx="2"/>
          </p:nvPr>
        </p:nvSpPr>
        <p:spPr>
          <a:xfrm>
            <a:off x="5183188" y="987426"/>
            <a:ext cx="6172200" cy="4641486"/>
          </a:xfrm>
          <a:prstGeom prst="rect">
            <a:avLst/>
          </a:prstGeom>
          <a:noFill/>
          <a:ln>
            <a:noFill/>
          </a:ln>
        </p:spPr>
      </p:sp>
      <p:sp>
        <p:nvSpPr>
          <p:cNvPr id="94" name="Google Shape;94;p14"/>
          <p:cNvSpPr txBox="1">
            <a:spLocks noGrp="1"/>
          </p:cNvSpPr>
          <p:nvPr>
            <p:ph type="body" idx="1"/>
          </p:nvPr>
        </p:nvSpPr>
        <p:spPr>
          <a:xfrm>
            <a:off x="859084" y="2241310"/>
            <a:ext cx="3932237" cy="393754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600"/>
              <a:buNone/>
              <a:defRPr sz="1600"/>
            </a:lvl1pPr>
            <a:lvl2pPr marL="914400" lvl="1" indent="-228600" algn="l">
              <a:lnSpc>
                <a:spcPct val="90000"/>
              </a:lnSpc>
              <a:spcBef>
                <a:spcPts val="500"/>
              </a:spcBef>
              <a:spcAft>
                <a:spcPts val="0"/>
              </a:spcAft>
              <a:buSzPts val="1400"/>
              <a:buNone/>
              <a:defRPr sz="1400"/>
            </a:lvl2pPr>
            <a:lvl3pPr marL="1371600" lvl="2" indent="-228600" algn="l">
              <a:lnSpc>
                <a:spcPct val="90000"/>
              </a:lnSpc>
              <a:spcBef>
                <a:spcPts val="500"/>
              </a:spcBef>
              <a:spcAft>
                <a:spcPts val="0"/>
              </a:spcAft>
              <a:buSzPts val="1200"/>
              <a:buNone/>
              <a:defRPr sz="1200"/>
            </a:lvl3pPr>
            <a:lvl4pPr marL="1828800" lvl="3" indent="-228600" algn="l">
              <a:lnSpc>
                <a:spcPct val="90000"/>
              </a:lnSpc>
              <a:spcBef>
                <a:spcPts val="500"/>
              </a:spcBef>
              <a:spcAft>
                <a:spcPts val="0"/>
              </a:spcAft>
              <a:buSzPts val="1000"/>
              <a:buNone/>
              <a:defRPr sz="1000"/>
            </a:lvl4pPr>
            <a:lvl5pPr marL="2286000" lvl="4" indent="-228600" algn="l">
              <a:lnSpc>
                <a:spcPct val="90000"/>
              </a:lnSpc>
              <a:spcBef>
                <a:spcPts val="500"/>
              </a:spcBef>
              <a:spcAft>
                <a:spcPts val="0"/>
              </a:spcAft>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95" name="Google Shape;95;p14"/>
          <p:cNvSpPr/>
          <p:nvPr/>
        </p:nvSpPr>
        <p:spPr>
          <a:xfrm>
            <a:off x="-152879" y="2031676"/>
            <a:ext cx="4924904" cy="83197"/>
          </a:xfrm>
          <a:prstGeom prst="rect">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6" name="Google Shape;96;p14"/>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7" name="Google Shape;97;p14"/>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8" name="Google Shape;98;p14"/>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99" name="Google Shape;99;p14"/>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100" name="Google Shape;100;p14"/>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1" name="Google Shape;101;p14"/>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2" name="Google Shape;102;p14"/>
          <p:cNvSpPr txBox="1">
            <a:spLocks noGrp="1"/>
          </p:cNvSpPr>
          <p:nvPr>
            <p:ph type="sldNum" idx="12"/>
          </p:nvPr>
        </p:nvSpPr>
        <p:spPr>
          <a:xfrm>
            <a:off x="11398146" y="6124638"/>
            <a:ext cx="514165"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1_Vide" type="blank">
  <p:cSld name="BLANK">
    <p:spTree>
      <p:nvGrpSpPr>
        <p:cNvPr id="1" name="Shape 103"/>
        <p:cNvGrpSpPr/>
        <p:nvPr/>
      </p:nvGrpSpPr>
      <p:grpSpPr>
        <a:xfrm>
          <a:off x="0" y="0"/>
          <a:ext cx="0" cy="0"/>
          <a:chOff x="0" y="0"/>
          <a:chExt cx="0" cy="0"/>
        </a:xfrm>
      </p:grpSpPr>
      <p:sp>
        <p:nvSpPr>
          <p:cNvPr id="104" name="Google Shape;104;p15"/>
          <p:cNvSpPr/>
          <p:nvPr/>
        </p:nvSpPr>
        <p:spPr>
          <a:xfrm>
            <a:off x="0" y="0"/>
            <a:ext cx="12192000" cy="6207979"/>
          </a:xfrm>
          <a:prstGeom prst="rect">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05" name="Google Shape;105;p15"/>
          <p:cNvPicPr preferRelativeResize="0"/>
          <p:nvPr/>
        </p:nvPicPr>
        <p:blipFill rotWithShape="1">
          <a:blip r:embed="rId2">
            <a:alphaModFix/>
          </a:blip>
          <a:srcRect/>
          <a:stretch/>
        </p:blipFill>
        <p:spPr>
          <a:xfrm>
            <a:off x="195363" y="6341748"/>
            <a:ext cx="567812" cy="386112"/>
          </a:xfrm>
          <a:prstGeom prst="rect">
            <a:avLst/>
          </a:prstGeom>
          <a:noFill/>
          <a:ln>
            <a:noFill/>
          </a:ln>
        </p:spPr>
      </p:pic>
      <p:sp>
        <p:nvSpPr>
          <p:cNvPr id="106" name="Google Shape;106;p15"/>
          <p:cNvSpPr/>
          <p:nvPr/>
        </p:nvSpPr>
        <p:spPr>
          <a:xfrm>
            <a:off x="814768" y="6413524"/>
            <a:ext cx="11291507" cy="2616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it-IT" sz="1100" b="0" i="0" u="none" strike="noStrike" cap="none">
                <a:solidFill>
                  <a:srgbClr val="595959"/>
                </a:solidFill>
                <a:latin typeface="Rubik"/>
                <a:ea typeface="Rubik"/>
                <a:cs typeface="Rubik"/>
                <a:sym typeface="Rubik"/>
              </a:rPr>
              <a:t>The LEAP-RE project has received funding from the European Union’s Horizon 2020 Research and Innovation Program under Grant Agreement 963530.</a:t>
            </a:r>
            <a:endParaRPr sz="1100" b="0" i="0" u="none" strike="noStrike" cap="none">
              <a:solidFill>
                <a:srgbClr val="595959"/>
              </a:solidFill>
              <a:latin typeface="Calibri"/>
              <a:ea typeface="Calibri"/>
              <a:cs typeface="Calibri"/>
              <a:sym typeface="Calibri"/>
            </a:endParaRPr>
          </a:p>
        </p:txBody>
      </p:sp>
      <p:sp>
        <p:nvSpPr>
          <p:cNvPr id="107" name="Google Shape;107;p15"/>
          <p:cNvSpPr txBox="1"/>
          <p:nvPr/>
        </p:nvSpPr>
        <p:spPr>
          <a:xfrm>
            <a:off x="5248120" y="2988713"/>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www.leap-re.eu</a:t>
            </a:r>
            <a:endParaRPr sz="1400" b="0" i="0" u="none" strike="noStrike" cap="none">
              <a:solidFill>
                <a:srgbClr val="000000"/>
              </a:solidFill>
              <a:latin typeface="Arial"/>
              <a:ea typeface="Arial"/>
              <a:cs typeface="Arial"/>
              <a:sym typeface="Arial"/>
            </a:endParaRPr>
          </a:p>
        </p:txBody>
      </p:sp>
      <p:sp>
        <p:nvSpPr>
          <p:cNvPr id="108" name="Google Shape;108;p15"/>
          <p:cNvSpPr txBox="1"/>
          <p:nvPr/>
        </p:nvSpPr>
        <p:spPr>
          <a:xfrm>
            <a:off x="5248120" y="3926161"/>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contact@leap-re.eu</a:t>
            </a:r>
            <a:endParaRPr sz="1400" b="0" i="0" u="none" strike="noStrike" cap="none">
              <a:solidFill>
                <a:srgbClr val="000000"/>
              </a:solidFill>
              <a:latin typeface="Arial"/>
              <a:ea typeface="Arial"/>
              <a:cs typeface="Arial"/>
              <a:sym typeface="Arial"/>
            </a:endParaRPr>
          </a:p>
        </p:txBody>
      </p:sp>
      <p:sp>
        <p:nvSpPr>
          <p:cNvPr id="109" name="Google Shape;109;p15"/>
          <p:cNvSpPr txBox="1"/>
          <p:nvPr/>
        </p:nvSpPr>
        <p:spPr>
          <a:xfrm>
            <a:off x="5248120" y="4920759"/>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@leapRE_EU</a:t>
            </a:r>
            <a:endParaRPr sz="2400" b="0" i="0" u="none" strike="noStrike" cap="none">
              <a:solidFill>
                <a:schemeClr val="lt1"/>
              </a:solidFill>
              <a:latin typeface="Verdana"/>
              <a:ea typeface="Verdana"/>
              <a:cs typeface="Verdana"/>
              <a:sym typeface="Verdana"/>
            </a:endParaRPr>
          </a:p>
        </p:txBody>
      </p:sp>
      <p:pic>
        <p:nvPicPr>
          <p:cNvPr id="110" name="Google Shape;110;p15" descr="Une image contenant clipart&#10;&#10;Description générée automatiquement"/>
          <p:cNvPicPr preferRelativeResize="0"/>
          <p:nvPr/>
        </p:nvPicPr>
        <p:blipFill rotWithShape="1">
          <a:blip r:embed="rId3">
            <a:alphaModFix/>
          </a:blip>
          <a:srcRect/>
          <a:stretch/>
        </p:blipFill>
        <p:spPr>
          <a:xfrm>
            <a:off x="4471639" y="4920759"/>
            <a:ext cx="525589" cy="525589"/>
          </a:xfrm>
          <a:prstGeom prst="rect">
            <a:avLst/>
          </a:prstGeom>
          <a:noFill/>
          <a:ln>
            <a:noFill/>
          </a:ln>
        </p:spPr>
      </p:pic>
      <p:pic>
        <p:nvPicPr>
          <p:cNvPr id="111" name="Google Shape;111;p15"/>
          <p:cNvPicPr preferRelativeResize="0"/>
          <p:nvPr/>
        </p:nvPicPr>
        <p:blipFill rotWithShape="1">
          <a:blip r:embed="rId4">
            <a:alphaModFix/>
          </a:blip>
          <a:srcRect/>
          <a:stretch/>
        </p:blipFill>
        <p:spPr>
          <a:xfrm>
            <a:off x="4405648" y="3848133"/>
            <a:ext cx="604935" cy="604935"/>
          </a:xfrm>
          <a:prstGeom prst="rect">
            <a:avLst/>
          </a:prstGeom>
          <a:noFill/>
          <a:ln>
            <a:noFill/>
          </a:ln>
        </p:spPr>
      </p:pic>
      <p:pic>
        <p:nvPicPr>
          <p:cNvPr id="112" name="Google Shape;112;p15"/>
          <p:cNvPicPr preferRelativeResize="0"/>
          <p:nvPr/>
        </p:nvPicPr>
        <p:blipFill rotWithShape="1">
          <a:blip r:embed="rId5">
            <a:alphaModFix/>
          </a:blip>
          <a:srcRect/>
          <a:stretch/>
        </p:blipFill>
        <p:spPr>
          <a:xfrm>
            <a:off x="4405648" y="2919638"/>
            <a:ext cx="604935" cy="604935"/>
          </a:xfrm>
          <a:prstGeom prst="rect">
            <a:avLst/>
          </a:prstGeom>
          <a:noFill/>
          <a:ln>
            <a:noFill/>
          </a:ln>
        </p:spPr>
      </p:pic>
      <p:sp>
        <p:nvSpPr>
          <p:cNvPr id="113" name="Google Shape;113;p15"/>
          <p:cNvSpPr/>
          <p:nvPr/>
        </p:nvSpPr>
        <p:spPr>
          <a:xfrm rot="161190">
            <a:off x="-480890" y="-570729"/>
            <a:ext cx="1977468" cy="19774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4" name="Google Shape;114;p15"/>
          <p:cNvSpPr/>
          <p:nvPr/>
        </p:nvSpPr>
        <p:spPr>
          <a:xfrm rot="447595">
            <a:off x="11419014" y="5789700"/>
            <a:ext cx="1098095" cy="1098095"/>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5" name="Google Shape;115;p15"/>
          <p:cNvSpPr/>
          <p:nvPr/>
        </p:nvSpPr>
        <p:spPr>
          <a:xfrm>
            <a:off x="-744985" y="746889"/>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6" name="Google Shape;116;p15"/>
          <p:cNvSpPr txBox="1"/>
          <p:nvPr/>
        </p:nvSpPr>
        <p:spPr>
          <a:xfrm>
            <a:off x="4252912" y="974147"/>
            <a:ext cx="3686175" cy="70788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000"/>
              <a:buFont typeface="Arial"/>
              <a:buNone/>
            </a:pPr>
            <a:r>
              <a:rPr lang="it-IT" sz="4000" b="1" i="0" u="none" strike="noStrike" cap="none">
                <a:solidFill>
                  <a:schemeClr val="lt1"/>
                </a:solidFill>
                <a:latin typeface="Verdana"/>
                <a:ea typeface="Verdana"/>
                <a:cs typeface="Verdana"/>
                <a:sym typeface="Verdana"/>
              </a:rPr>
              <a:t>THANK YOU</a:t>
            </a:r>
            <a:endParaRPr sz="1400" b="0" i="0" u="none" strike="noStrike" cap="none">
              <a:solidFill>
                <a:srgbClr val="000000"/>
              </a:solidFill>
              <a:latin typeface="Arial"/>
              <a:ea typeface="Arial"/>
              <a:cs typeface="Arial"/>
              <a:sym typeface="Arial"/>
            </a:endParaRPr>
          </a:p>
        </p:txBody>
      </p:sp>
      <p:sp>
        <p:nvSpPr>
          <p:cNvPr id="117" name="Google Shape;117;p15"/>
          <p:cNvSpPr txBox="1"/>
          <p:nvPr/>
        </p:nvSpPr>
        <p:spPr>
          <a:xfrm>
            <a:off x="2895599" y="1877593"/>
            <a:ext cx="6400800" cy="46166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lang="it-IT" sz="2400" b="0" i="0" u="none" strike="noStrike" cap="none">
                <a:solidFill>
                  <a:schemeClr val="lt1"/>
                </a:solidFill>
                <a:latin typeface="Verdana"/>
                <a:ea typeface="Verdana"/>
                <a:cs typeface="Verdana"/>
                <a:sym typeface="Verdana"/>
              </a:rPr>
              <a:t>CONTACT US FOR MORE INFORMATION</a:t>
            </a:r>
            <a:endParaRPr sz="14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Titolo e contenuto">
    <p:spTree>
      <p:nvGrpSpPr>
        <p:cNvPr id="1" name=""/>
        <p:cNvGrpSpPr/>
        <p:nvPr/>
      </p:nvGrpSpPr>
      <p:grpSpPr>
        <a:xfrm>
          <a:off x="0" y="0"/>
          <a:ext cx="0" cy="0"/>
          <a:chOff x="0" y="0"/>
          <a:chExt cx="0" cy="0"/>
        </a:xfrm>
      </p:grpSpPr>
      <p:sp>
        <p:nvSpPr>
          <p:cNvPr id="129" name="Rettangolo 128"/>
          <p:cNvSpPr/>
          <p:nvPr userDrawn="1"/>
        </p:nvSpPr>
        <p:spPr>
          <a:xfrm>
            <a:off x="0" y="6229357"/>
            <a:ext cx="12192000" cy="638175"/>
          </a:xfrm>
          <a:prstGeom prst="rect">
            <a:avLst/>
          </a:prstGeom>
          <a:solidFill>
            <a:srgbClr val="728FA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sz="760"/>
          </a:p>
        </p:txBody>
      </p:sp>
      <p:pic>
        <p:nvPicPr>
          <p:cNvPr id="131" name="Picture 3" descr="Y:\IMMAGINE _COORDINATA_2014\PPT\loghi_PNG\03_Polimi_bandiera-1riga_BN_negativo_outline.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07997" y="6262075"/>
            <a:ext cx="3116651" cy="57409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68">
            <a:extLst>
              <a:ext uri="{FF2B5EF4-FFF2-40B4-BE49-F238E27FC236}">
                <a16:creationId xmlns:a16="http://schemas.microsoft.com/office/drawing/2014/main" id="{AD8BC022-784F-4360-A26D-9A6D8044BAC9}"/>
              </a:ext>
            </a:extLst>
          </p:cNvPr>
          <p:cNvSpPr txBox="1">
            <a:spLocks noChangeArrowheads="1"/>
          </p:cNvSpPr>
          <p:nvPr userDrawn="1"/>
        </p:nvSpPr>
        <p:spPr bwMode="auto">
          <a:xfrm>
            <a:off x="10520595" y="6426202"/>
            <a:ext cx="937239" cy="276999"/>
          </a:xfrm>
          <a:prstGeom prst="rect">
            <a:avLst/>
          </a:prstGeom>
          <a:noFill/>
          <a:ln w="9525">
            <a:noFill/>
            <a:miter lim="800000"/>
            <a:headEnd/>
            <a:tailEnd/>
          </a:ln>
          <a:effectLst/>
        </p:spPr>
        <p:txBody>
          <a:bodyPr vert="horz" wrap="none" lIns="0" tIns="0" rIns="607500" bIns="0" numCol="1" anchor="t" anchorCtr="0" compatLnSpc="1">
            <a:prstTxWarp prst="textNoShape">
              <a:avLst/>
            </a:prstTxWarp>
            <a:spAutoFit/>
          </a:bodyPr>
          <a:lstStyle>
            <a:defPPr>
              <a:defRPr lang="en-US"/>
            </a:defPPr>
            <a:lvl1pPr algn="l" rtl="0" fontAlgn="base">
              <a:spcBef>
                <a:spcPct val="0"/>
              </a:spcBef>
              <a:spcAft>
                <a:spcPct val="0"/>
              </a:spcAft>
              <a:defRPr sz="1600" b="1" kern="1200">
                <a:solidFill>
                  <a:srgbClr val="FF9900"/>
                </a:solidFill>
                <a:latin typeface="Calibri" pitchFamily="34" charset="0"/>
                <a:ea typeface="MS PGothic" pitchFamily="34" charset="-128"/>
                <a:cs typeface="+mn-cs"/>
              </a:defRPr>
            </a:lvl1pPr>
            <a:lvl2pPr marL="457200" algn="l" rtl="0" fontAlgn="base">
              <a:spcBef>
                <a:spcPct val="0"/>
              </a:spcBef>
              <a:spcAft>
                <a:spcPct val="0"/>
              </a:spcAft>
              <a:defRPr kern="1200">
                <a:solidFill>
                  <a:schemeClr val="tx1"/>
                </a:solidFill>
                <a:latin typeface="Calibri" pitchFamily="34" charset="0"/>
                <a:ea typeface="MS PGothic" pitchFamily="34" charset="-128"/>
                <a:cs typeface="+mn-cs"/>
              </a:defRPr>
            </a:lvl2pPr>
            <a:lvl3pPr marL="914400" algn="l" rtl="0" fontAlgn="base">
              <a:spcBef>
                <a:spcPct val="0"/>
              </a:spcBef>
              <a:spcAft>
                <a:spcPct val="0"/>
              </a:spcAft>
              <a:defRPr kern="1200">
                <a:solidFill>
                  <a:schemeClr val="tx1"/>
                </a:solidFill>
                <a:latin typeface="Calibri" pitchFamily="34" charset="0"/>
                <a:ea typeface="MS PGothic" pitchFamily="34" charset="-128"/>
                <a:cs typeface="+mn-cs"/>
              </a:defRPr>
            </a:lvl3pPr>
            <a:lvl4pPr marL="1371600" algn="l" rtl="0" fontAlgn="base">
              <a:spcBef>
                <a:spcPct val="0"/>
              </a:spcBef>
              <a:spcAft>
                <a:spcPct val="0"/>
              </a:spcAft>
              <a:defRPr kern="1200">
                <a:solidFill>
                  <a:schemeClr val="tx1"/>
                </a:solidFill>
                <a:latin typeface="Calibri" pitchFamily="34" charset="0"/>
                <a:ea typeface="MS PGothic" pitchFamily="34" charset="-128"/>
                <a:cs typeface="+mn-cs"/>
              </a:defRPr>
            </a:lvl4pPr>
            <a:lvl5pPr marL="1828800" algn="l" rtl="0" fontAlgn="base">
              <a:spcBef>
                <a:spcPct val="0"/>
              </a:spcBef>
              <a:spcAft>
                <a:spcPct val="0"/>
              </a:spcAft>
              <a:defRPr kern="1200">
                <a:solidFill>
                  <a:schemeClr val="tx1"/>
                </a:solidFill>
                <a:latin typeface="Calibri" pitchFamily="34" charset="0"/>
                <a:ea typeface="MS PGothic" pitchFamily="34" charset="-128"/>
                <a:cs typeface="+mn-cs"/>
              </a:defRPr>
            </a:lvl5pPr>
            <a:lvl6pPr marL="2286000" algn="l" defTabSz="914400" rtl="0" eaLnBrk="1" latinLnBrk="0" hangingPunct="1">
              <a:defRPr kern="1200">
                <a:solidFill>
                  <a:schemeClr val="tx1"/>
                </a:solidFill>
                <a:latin typeface="Calibri" pitchFamily="34" charset="0"/>
                <a:ea typeface="MS PGothic" pitchFamily="34" charset="-128"/>
                <a:cs typeface="+mn-cs"/>
              </a:defRPr>
            </a:lvl6pPr>
            <a:lvl7pPr marL="2743200" algn="l" defTabSz="914400" rtl="0" eaLnBrk="1" latinLnBrk="0" hangingPunct="1">
              <a:defRPr kern="1200">
                <a:solidFill>
                  <a:schemeClr val="tx1"/>
                </a:solidFill>
                <a:latin typeface="Calibri" pitchFamily="34" charset="0"/>
                <a:ea typeface="MS PGothic" pitchFamily="34" charset="-128"/>
                <a:cs typeface="+mn-cs"/>
              </a:defRPr>
            </a:lvl7pPr>
            <a:lvl8pPr marL="3200400" algn="l" defTabSz="914400" rtl="0" eaLnBrk="1" latinLnBrk="0" hangingPunct="1">
              <a:defRPr kern="1200">
                <a:solidFill>
                  <a:schemeClr val="tx1"/>
                </a:solidFill>
                <a:latin typeface="Calibri" pitchFamily="34" charset="0"/>
                <a:ea typeface="MS PGothic" pitchFamily="34" charset="-128"/>
                <a:cs typeface="+mn-cs"/>
              </a:defRPr>
            </a:lvl8pPr>
            <a:lvl9pPr marL="3657600" algn="l" defTabSz="914400" rtl="0" eaLnBrk="1" latinLnBrk="0" hangingPunct="1">
              <a:defRPr kern="1200">
                <a:solidFill>
                  <a:schemeClr val="tx1"/>
                </a:solidFill>
                <a:latin typeface="Calibri" pitchFamily="34" charset="0"/>
                <a:ea typeface="MS PGothic" pitchFamily="34" charset="-128"/>
                <a:cs typeface="+mn-cs"/>
              </a:defRPr>
            </a:lvl9pPr>
          </a:lstStyle>
          <a:p>
            <a:fld id="{A42C2D70-906E-4448-9446-8FA0F9BB0AA9}" type="slidenum">
              <a:rPr lang="it-IT" sz="1800" smtClean="0">
                <a:solidFill>
                  <a:schemeClr val="bg1"/>
                </a:solidFill>
                <a:latin typeface="Trebuchet MS" panose="020B0603020202020204" pitchFamily="34" charset="0"/>
              </a:rPr>
              <a:pPr/>
              <a:t>‹#›</a:t>
            </a:fld>
            <a:endParaRPr lang="it-IT" sz="1800">
              <a:solidFill>
                <a:schemeClr val="bg1"/>
              </a:solidFill>
              <a:latin typeface="Trebuchet MS" panose="020B0603020202020204" pitchFamily="34" charset="0"/>
            </a:endParaRPr>
          </a:p>
        </p:txBody>
      </p:sp>
    </p:spTree>
    <p:extLst>
      <p:ext uri="{BB962C8B-B14F-4D97-AF65-F5344CB8AC3E}">
        <p14:creationId xmlns:p14="http://schemas.microsoft.com/office/powerpoint/2010/main" val="8154400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Generic">
    <p:spTree>
      <p:nvGrpSpPr>
        <p:cNvPr id="1" name=""/>
        <p:cNvGrpSpPr/>
        <p:nvPr/>
      </p:nvGrpSpPr>
      <p:grpSpPr>
        <a:xfrm>
          <a:off x="0" y="0"/>
          <a:ext cx="0" cy="0"/>
          <a:chOff x="0" y="0"/>
          <a:chExt cx="0" cy="0"/>
        </a:xfrm>
      </p:grpSpPr>
      <p:sp>
        <p:nvSpPr>
          <p:cNvPr id="6" name="Title Placeholder 1">
            <a:extLst>
              <a:ext uri="{FF2B5EF4-FFF2-40B4-BE49-F238E27FC236}">
                <a16:creationId xmlns:a16="http://schemas.microsoft.com/office/drawing/2014/main" id="{9F41821F-4367-4D33-965D-BE9E117A0EDC}"/>
              </a:ext>
            </a:extLst>
          </p:cNvPr>
          <p:cNvSpPr>
            <a:spLocks noGrp="1"/>
          </p:cNvSpPr>
          <p:nvPr>
            <p:ph type="title" hasCustomPrompt="1"/>
          </p:nvPr>
        </p:nvSpPr>
        <p:spPr>
          <a:xfrm>
            <a:off x="1152144" y="202224"/>
            <a:ext cx="10307516" cy="469153"/>
          </a:xfrm>
          <a:prstGeom prst="rect">
            <a:avLst/>
          </a:prstGeom>
        </p:spPr>
        <p:txBody>
          <a:bodyPr vert="horz" lIns="58448" tIns="29224" rIns="58448" bIns="29224" rtlCol="0" anchor="ctr">
            <a:normAutofit/>
          </a:bodyPr>
          <a:lstStyle>
            <a:lvl1pPr>
              <a:defRPr b="1"/>
            </a:lvl1pPr>
          </a:lstStyle>
          <a:p>
            <a:r>
              <a:rPr lang="en-GB" noProof="0"/>
              <a:t>Add first title</a:t>
            </a:r>
          </a:p>
        </p:txBody>
      </p:sp>
      <p:sp>
        <p:nvSpPr>
          <p:cNvPr id="11" name="Content Placeholder 10">
            <a:extLst>
              <a:ext uri="{FF2B5EF4-FFF2-40B4-BE49-F238E27FC236}">
                <a16:creationId xmlns:a16="http://schemas.microsoft.com/office/drawing/2014/main" id="{71DFB647-63FB-4393-B5B7-175D48C7FAFB}"/>
              </a:ext>
            </a:extLst>
          </p:cNvPr>
          <p:cNvSpPr>
            <a:spLocks noGrp="1"/>
          </p:cNvSpPr>
          <p:nvPr>
            <p:ph sz="quarter" idx="10" hasCustomPrompt="1"/>
          </p:nvPr>
        </p:nvSpPr>
        <p:spPr>
          <a:xfrm>
            <a:off x="1152144" y="731824"/>
            <a:ext cx="10307516" cy="365522"/>
          </a:xfrm>
          <a:prstGeom prst="rect">
            <a:avLst/>
          </a:prstGeom>
        </p:spPr>
        <p:txBody>
          <a:bodyPr/>
          <a:lstStyle>
            <a:lvl1pPr marL="0" indent="0">
              <a:buNone/>
              <a:defRPr sz="2400"/>
            </a:lvl1pPr>
          </a:lstStyle>
          <a:p>
            <a:pPr lvl="0"/>
            <a:r>
              <a:rPr lang="en-GB" noProof="0"/>
              <a:t>Add second title</a:t>
            </a:r>
          </a:p>
        </p:txBody>
      </p:sp>
      <p:sp>
        <p:nvSpPr>
          <p:cNvPr id="14" name="Text Placeholder 13">
            <a:extLst>
              <a:ext uri="{FF2B5EF4-FFF2-40B4-BE49-F238E27FC236}">
                <a16:creationId xmlns:a16="http://schemas.microsoft.com/office/drawing/2014/main" id="{5CEF5AC2-0A1B-497A-8BF5-B3750C1223A7}"/>
              </a:ext>
            </a:extLst>
          </p:cNvPr>
          <p:cNvSpPr>
            <a:spLocks noGrp="1"/>
          </p:cNvSpPr>
          <p:nvPr>
            <p:ph type="body" sz="quarter" idx="11"/>
          </p:nvPr>
        </p:nvSpPr>
        <p:spPr>
          <a:xfrm>
            <a:off x="1263253" y="1363266"/>
            <a:ext cx="10623947" cy="4501753"/>
          </a:xfrm>
          <a:prstGeom prst="rect">
            <a:avLst/>
          </a:prstGeom>
        </p:spPr>
        <p:txBody>
          <a:bodyPr/>
          <a:lstStyle>
            <a:lvl1pPr>
              <a:defRPr sz="2250"/>
            </a:lvl1pPr>
            <a:lvl2pPr>
              <a:defRPr sz="2100"/>
            </a:lvl2pPr>
            <a:lvl3pPr>
              <a:defRPr sz="1800"/>
            </a:lvl3pPr>
            <a:lvl4pPr>
              <a:defRPr sz="1500"/>
            </a:lvl4pPr>
            <a:lvl5pPr>
              <a:defRPr sz="1350"/>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5" name="Slide Number Placeholder 5">
            <a:extLst>
              <a:ext uri="{FF2B5EF4-FFF2-40B4-BE49-F238E27FC236}">
                <a16:creationId xmlns:a16="http://schemas.microsoft.com/office/drawing/2014/main" id="{F6C6C3BE-EAA2-40DF-BBC1-B9B3486386DF}"/>
              </a:ext>
            </a:extLst>
          </p:cNvPr>
          <p:cNvSpPr>
            <a:spLocks noGrp="1"/>
          </p:cNvSpPr>
          <p:nvPr>
            <p:ph type="sldNum" sz="quarter" idx="4"/>
          </p:nvPr>
        </p:nvSpPr>
        <p:spPr>
          <a:xfrm>
            <a:off x="11459659" y="254236"/>
            <a:ext cx="416170" cy="365126"/>
          </a:xfrm>
          <a:prstGeom prst="rect">
            <a:avLst/>
          </a:prstGeom>
        </p:spPr>
        <p:txBody>
          <a:bodyPr vert="horz" lIns="58448" tIns="29224" rIns="58448" bIns="29224" rtlCol="0" anchor="ctr"/>
          <a:lstStyle>
            <a:lvl1pPr algn="r">
              <a:defRPr sz="1500">
                <a:solidFill>
                  <a:srgbClr val="2A3062"/>
                </a:solidFill>
                <a:latin typeface="Trebuchet MS" panose="020B0603020202020204" pitchFamily="34" charset="0"/>
              </a:defRPr>
            </a:lvl1pPr>
          </a:lstStyle>
          <a:p>
            <a:fld id="{4534BC2C-7760-D040-A041-921C5E6EC03C}" type="slidenum">
              <a:rPr lang="en-GB" noProof="0" smtClean="0"/>
              <a:pPr/>
              <a:t>‹#›</a:t>
            </a:fld>
            <a:endParaRPr lang="en-GB" noProof="0"/>
          </a:p>
        </p:txBody>
      </p:sp>
    </p:spTree>
    <p:extLst>
      <p:ext uri="{BB962C8B-B14F-4D97-AF65-F5344CB8AC3E}">
        <p14:creationId xmlns:p14="http://schemas.microsoft.com/office/powerpoint/2010/main" val="36992247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rgbClr val="595959"/>
              </a:buClr>
              <a:buSzPts val="4000"/>
              <a:buFont typeface="Verdana"/>
              <a:buNone/>
              <a:defRPr sz="4000" b="1" i="0" u="none" strike="noStrike" cap="none">
                <a:solidFill>
                  <a:srgbClr val="595959"/>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90000"/>
              </a:lnSpc>
              <a:spcBef>
                <a:spcPts val="1000"/>
              </a:spcBef>
              <a:spcAft>
                <a:spcPts val="0"/>
              </a:spcAft>
              <a:buClr>
                <a:srgbClr val="00991D"/>
              </a:buClr>
              <a:buSzPts val="2400"/>
              <a:buFont typeface="Arial"/>
              <a:buNone/>
              <a:defRPr sz="2400" b="0" i="0" u="none" strike="noStrike" cap="none">
                <a:solidFill>
                  <a:srgbClr val="262626"/>
                </a:solidFill>
                <a:latin typeface="Arial"/>
                <a:ea typeface="Arial"/>
                <a:cs typeface="Arial"/>
                <a:sym typeface="Arial"/>
              </a:defRPr>
            </a:lvl1pPr>
            <a:lvl2pPr marL="914400" marR="0" lvl="1" indent="-355600" algn="l" rtl="0">
              <a:lnSpc>
                <a:spcPct val="90000"/>
              </a:lnSpc>
              <a:spcBef>
                <a:spcPts val="500"/>
              </a:spcBef>
              <a:spcAft>
                <a:spcPts val="0"/>
              </a:spcAft>
              <a:buClr>
                <a:srgbClr val="00991D"/>
              </a:buClr>
              <a:buSzPts val="2000"/>
              <a:buFont typeface="Arial"/>
              <a:buChar char="•"/>
              <a:defRPr sz="2000" b="0" i="0" u="none" strike="noStrike" cap="none">
                <a:solidFill>
                  <a:srgbClr val="262626"/>
                </a:solidFill>
                <a:latin typeface="Arial"/>
                <a:ea typeface="Arial"/>
                <a:cs typeface="Arial"/>
                <a:sym typeface="Arial"/>
              </a:defRPr>
            </a:lvl2pPr>
            <a:lvl3pPr marL="1371600" marR="0" lvl="2" indent="-342900" algn="l" rtl="0">
              <a:lnSpc>
                <a:spcPct val="90000"/>
              </a:lnSpc>
              <a:spcBef>
                <a:spcPts val="500"/>
              </a:spcBef>
              <a:spcAft>
                <a:spcPts val="0"/>
              </a:spcAft>
              <a:buClr>
                <a:srgbClr val="00991D"/>
              </a:buClr>
              <a:buSzPts val="1800"/>
              <a:buFont typeface="Arial"/>
              <a:buChar char="•"/>
              <a:defRPr sz="1800" b="0" i="0" u="none" strike="noStrike" cap="none">
                <a:solidFill>
                  <a:srgbClr val="262626"/>
                </a:solidFill>
                <a:latin typeface="Arial"/>
                <a:ea typeface="Arial"/>
                <a:cs typeface="Arial"/>
                <a:sym typeface="Arial"/>
              </a:defRPr>
            </a:lvl3pPr>
            <a:lvl4pPr marL="1828800" marR="0" lvl="3" indent="-330200" algn="l" rtl="0">
              <a:lnSpc>
                <a:spcPct val="90000"/>
              </a:lnSpc>
              <a:spcBef>
                <a:spcPts val="500"/>
              </a:spcBef>
              <a:spcAft>
                <a:spcPts val="0"/>
              </a:spcAft>
              <a:buClr>
                <a:srgbClr val="00991D"/>
              </a:buClr>
              <a:buSzPts val="1600"/>
              <a:buFont typeface="Arial"/>
              <a:buChar char="•"/>
              <a:defRPr sz="1600" b="0" i="0" u="none" strike="noStrike" cap="none">
                <a:solidFill>
                  <a:srgbClr val="262626"/>
                </a:solidFill>
                <a:latin typeface="Arial"/>
                <a:ea typeface="Arial"/>
                <a:cs typeface="Arial"/>
                <a:sym typeface="Arial"/>
              </a:defRPr>
            </a:lvl4pPr>
            <a:lvl5pPr marL="2286000" marR="0" lvl="4" indent="-330200" algn="l" rtl="0">
              <a:lnSpc>
                <a:spcPct val="90000"/>
              </a:lnSpc>
              <a:spcBef>
                <a:spcPts val="500"/>
              </a:spcBef>
              <a:spcAft>
                <a:spcPts val="0"/>
              </a:spcAft>
              <a:buClr>
                <a:srgbClr val="00991D"/>
              </a:buClr>
              <a:buSzPts val="1600"/>
              <a:buFont typeface="Arial"/>
              <a:buChar char="•"/>
              <a:defRPr sz="1600" b="0" i="0" u="none" strike="noStrike" cap="none">
                <a:solidFill>
                  <a:srgbClr val="26262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8.svg"/></Relationships>
</file>

<file path=ppt/slides/_rels/slide5.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19.png"/><Relationship Id="rId7" Type="http://schemas.openxmlformats.org/officeDocument/2006/relationships/diagramQuickStyle" Target="../diagrams/quickStyle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20.svg"/><Relationship Id="rId9" Type="http://schemas.microsoft.com/office/2007/relationships/diagramDrawing" Target="../diagrams/drawing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1"/>
          <p:cNvSpPr txBox="1">
            <a:spLocks noGrp="1"/>
          </p:cNvSpPr>
          <p:nvPr>
            <p:ph type="subTitle" idx="1"/>
          </p:nvPr>
        </p:nvSpPr>
        <p:spPr>
          <a:xfrm>
            <a:off x="296524" y="881294"/>
            <a:ext cx="5969365" cy="1472162"/>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SzPts val="4400"/>
              <a:buNone/>
            </a:pPr>
            <a:r>
              <a:rPr lang="it-IT" sz="3600" b="1" dirty="0"/>
              <a:t>Data for </a:t>
            </a:r>
            <a:r>
              <a:rPr lang="it-IT" sz="3600" b="1" dirty="0" err="1"/>
              <a:t>Renewable</a:t>
            </a:r>
            <a:r>
              <a:rPr lang="it-IT" sz="3600" b="1" dirty="0"/>
              <a:t> Energy Systems </a:t>
            </a:r>
            <a:endParaRPr lang="it-IT" sz="3600" b="1" dirty="0">
              <a:highlight>
                <a:srgbClr val="FFFF00"/>
              </a:highlight>
            </a:endParaRPr>
          </a:p>
          <a:p>
            <a:pPr marL="0" lvl="0" indent="0" algn="l" rtl="0">
              <a:lnSpc>
                <a:spcPct val="90000"/>
              </a:lnSpc>
              <a:spcBef>
                <a:spcPts val="0"/>
              </a:spcBef>
              <a:spcAft>
                <a:spcPts val="0"/>
              </a:spcAft>
              <a:buSzPts val="4400"/>
              <a:buNone/>
            </a:pPr>
            <a:endParaRPr lang="it-IT" sz="3600" b="1" dirty="0">
              <a:highlight>
                <a:srgbClr val="FFFF00"/>
              </a:highlight>
            </a:endParaRPr>
          </a:p>
          <a:p>
            <a:pPr marL="0" lvl="0" indent="0" algn="ctr" rtl="0">
              <a:lnSpc>
                <a:spcPct val="90000"/>
              </a:lnSpc>
              <a:spcBef>
                <a:spcPts val="0"/>
              </a:spcBef>
              <a:spcAft>
                <a:spcPts val="0"/>
              </a:spcAft>
              <a:buSzPts val="4400"/>
              <a:buNone/>
            </a:pPr>
            <a:endParaRPr lang="it-IT" sz="3600" b="1" dirty="0"/>
          </a:p>
        </p:txBody>
      </p:sp>
      <p:sp>
        <p:nvSpPr>
          <p:cNvPr id="4" name="TextBox 3">
            <a:extLst>
              <a:ext uri="{FF2B5EF4-FFF2-40B4-BE49-F238E27FC236}">
                <a16:creationId xmlns:a16="http://schemas.microsoft.com/office/drawing/2014/main" id="{1B4B9C3C-A893-92D3-A8A8-84087C3D4B95}"/>
              </a:ext>
            </a:extLst>
          </p:cNvPr>
          <p:cNvSpPr txBox="1"/>
          <p:nvPr/>
        </p:nvSpPr>
        <p:spPr>
          <a:xfrm>
            <a:off x="779489" y="2634936"/>
            <a:ext cx="5700411" cy="1588127"/>
          </a:xfrm>
          <a:prstGeom prst="rect">
            <a:avLst/>
          </a:prstGeom>
          <a:noFill/>
        </p:spPr>
        <p:txBody>
          <a:bodyPr wrap="square" lIns="91440" tIns="45720" rIns="91440" bIns="45720" anchor="t">
            <a:spAutoFit/>
          </a:bodyPr>
          <a:lstStyle/>
          <a:p>
            <a:pPr>
              <a:lnSpc>
                <a:spcPct val="90000"/>
              </a:lnSpc>
              <a:buSzPts val="4400"/>
            </a:pPr>
            <a:r>
              <a:rPr lang="it-IT" sz="3600" dirty="0">
                <a:solidFill>
                  <a:schemeClr val="bg1"/>
                </a:solidFill>
                <a:latin typeface="Verdana"/>
                <a:ea typeface="Verdana"/>
                <a:cs typeface="Verdana" panose="020B0604030504040204" pitchFamily="34" charset="0"/>
              </a:rPr>
              <a:t>Lesson 1: </a:t>
            </a:r>
            <a:r>
              <a:rPr lang="it-IT" sz="3600" dirty="0" err="1">
                <a:solidFill>
                  <a:schemeClr val="bg1"/>
                </a:solidFill>
                <a:latin typeface="Verdana"/>
                <a:ea typeface="Verdana"/>
                <a:cs typeface="Verdana" panose="020B0604030504040204" pitchFamily="34" charset="0"/>
              </a:rPr>
              <a:t>Introduction</a:t>
            </a:r>
            <a:r>
              <a:rPr lang="it-IT" sz="3600" dirty="0">
                <a:solidFill>
                  <a:schemeClr val="bg1"/>
                </a:solidFill>
                <a:latin typeface="Verdana"/>
                <a:ea typeface="Verdana"/>
                <a:cs typeface="Verdana" panose="020B0604030504040204" pitchFamily="34" charset="0"/>
              </a:rPr>
              <a:t> to data </a:t>
            </a:r>
            <a:r>
              <a:rPr lang="it-IT" sz="3600" dirty="0" err="1">
                <a:solidFill>
                  <a:schemeClr val="bg1"/>
                </a:solidFill>
                <a:latin typeface="Verdana"/>
                <a:ea typeface="Verdana"/>
                <a:cs typeface="Verdana" panose="020B0604030504040204" pitchFamily="34" charset="0"/>
              </a:rPr>
              <a:t>collection</a:t>
            </a:r>
            <a:r>
              <a:rPr lang="it-IT" sz="3600" dirty="0">
                <a:solidFill>
                  <a:schemeClr val="bg1"/>
                </a:solidFill>
                <a:latin typeface="Verdana"/>
                <a:ea typeface="Verdana"/>
                <a:cs typeface="Verdana" panose="020B0604030504040204" pitchFamily="34" charset="0"/>
              </a:rPr>
              <a:t> and </a:t>
            </a:r>
            <a:r>
              <a:rPr lang="it-IT" sz="3600" dirty="0" err="1">
                <a:solidFill>
                  <a:schemeClr val="bg1"/>
                </a:solidFill>
                <a:latin typeface="Verdana"/>
                <a:ea typeface="Verdana"/>
                <a:cs typeface="Verdana" panose="020B0604030504040204" pitchFamily="34" charset="0"/>
              </a:rPr>
              <a:t>analysis</a:t>
            </a:r>
            <a:endParaRPr lang="it-IT" sz="3600">
              <a:solidFill>
                <a:schemeClr val="bg1"/>
              </a:solidFill>
              <a:latin typeface="Verdana"/>
              <a:ea typeface="Verdana"/>
              <a:cs typeface="Verdana" panose="020B0604030504040204" pitchFamily="34" charset="0"/>
            </a:endParaRPr>
          </a:p>
        </p:txBody>
      </p:sp>
      <p:pic>
        <p:nvPicPr>
          <p:cNvPr id="2" name="Picture 1" descr="A colorful shield with lion and lion&#10;&#10;Description automatically generated">
            <a:extLst>
              <a:ext uri="{FF2B5EF4-FFF2-40B4-BE49-F238E27FC236}">
                <a16:creationId xmlns:a16="http://schemas.microsoft.com/office/drawing/2014/main" id="{86A8F018-19A2-6805-FA29-2660B1B44AD3}"/>
              </a:ext>
            </a:extLst>
          </p:cNvPr>
          <p:cNvPicPr>
            <a:picLocks noChangeAspect="1"/>
          </p:cNvPicPr>
          <p:nvPr/>
        </p:nvPicPr>
        <p:blipFill rotWithShape="1">
          <a:blip r:embed="rId3"/>
          <a:srcRect l="28726" t="11451" r="27554" b="9160"/>
          <a:stretch/>
        </p:blipFill>
        <p:spPr>
          <a:xfrm>
            <a:off x="2381916" y="4227452"/>
            <a:ext cx="1792584" cy="2301588"/>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dirty="0">
              <a:latin typeface="Trebuchet MS" panose="020B0603020202020204" pitchFamily="34" charset="0"/>
            </a:endParaRPr>
          </a:p>
        </p:txBody>
      </p:sp>
      <p:sp>
        <p:nvSpPr>
          <p:cNvPr id="2" name="Title 1">
            <a:extLst>
              <a:ext uri="{FF2B5EF4-FFF2-40B4-BE49-F238E27FC236}">
                <a16:creationId xmlns:a16="http://schemas.microsoft.com/office/drawing/2014/main" id="{12A389B4-B809-18FA-1268-0995FBAFE173}"/>
              </a:ext>
            </a:extLst>
          </p:cNvPr>
          <p:cNvSpPr>
            <a:spLocks noGrp="1"/>
          </p:cNvSpPr>
          <p:nvPr>
            <p:ph type="title"/>
          </p:nvPr>
        </p:nvSpPr>
        <p:spPr/>
        <p:txBody>
          <a:bodyPr/>
          <a:lstStyle/>
          <a:p>
            <a:r>
              <a:rPr lang="en-US" dirty="0"/>
              <a:t>Lesson 1: Learning Outcomes </a:t>
            </a:r>
          </a:p>
        </p:txBody>
      </p:sp>
      <p:sp>
        <p:nvSpPr>
          <p:cNvPr id="3" name="Rectangle 6">
            <a:extLst>
              <a:ext uri="{FF2B5EF4-FFF2-40B4-BE49-F238E27FC236}">
                <a16:creationId xmlns:a16="http://schemas.microsoft.com/office/drawing/2014/main" id="{94F8A707-BD41-7B51-3289-921E50F916EC}"/>
              </a:ext>
            </a:extLst>
          </p:cNvPr>
          <p:cNvSpPr>
            <a:spLocks noChangeArrowheads="1"/>
          </p:cNvSpPr>
          <p:nvPr/>
        </p:nvSpPr>
        <p:spPr bwMode="auto">
          <a:xfrm>
            <a:off x="768021" y="1351239"/>
            <a:ext cx="11089232" cy="5052855"/>
          </a:xfrm>
          <a:prstGeom prst="rect">
            <a:avLst/>
          </a:prstGeom>
          <a:noFill/>
          <a:ln w="9525">
            <a:noFill/>
            <a:miter lim="800000"/>
            <a:headEnd/>
            <a:tailEnd/>
          </a:ln>
        </p:spPr>
        <p:txBody>
          <a:bodyPr lIns="0" tIns="0" rIns="0" bIns="0"/>
          <a:lstStyle/>
          <a:p>
            <a:pPr marL="342900" indent="-342900">
              <a:lnSpc>
                <a:spcPct val="150000"/>
              </a:lnSpc>
              <a:buFont typeface="Arial" panose="020B0604020202020204" pitchFamily="34" charset="0"/>
              <a:buChar char="•"/>
            </a:pPr>
            <a:endParaRPr lang="en-GB" sz="2000" b="1" dirty="0">
              <a:solidFill>
                <a:srgbClr val="00BC24"/>
              </a:solidFill>
              <a:highlight>
                <a:srgbClr val="FFFF00"/>
              </a:highlight>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endParaRPr lang="en-US" sz="1200" dirty="0">
              <a:solidFill>
                <a:schemeClr val="bg1">
                  <a:lumMod val="65000"/>
                </a:schemeClr>
              </a:solidFill>
              <a:latin typeface="Trebuchet MS" panose="020B0603020202020204" pitchFamily="34" charset="0"/>
              <a:cs typeface="Assistant Light"/>
            </a:endParaRPr>
          </a:p>
        </p:txBody>
      </p:sp>
      <p:sp>
        <p:nvSpPr>
          <p:cNvPr id="6" name="TextBox 5">
            <a:extLst>
              <a:ext uri="{FF2B5EF4-FFF2-40B4-BE49-F238E27FC236}">
                <a16:creationId xmlns:a16="http://schemas.microsoft.com/office/drawing/2014/main" id="{00B37629-F216-5B67-069E-8F69A4C26FCB}"/>
              </a:ext>
            </a:extLst>
          </p:cNvPr>
          <p:cNvSpPr txBox="1"/>
          <p:nvPr/>
        </p:nvSpPr>
        <p:spPr>
          <a:xfrm>
            <a:off x="1043631" y="1511745"/>
            <a:ext cx="9613529" cy="4493538"/>
          </a:xfrm>
          <a:prstGeom prst="rect">
            <a:avLst/>
          </a:prstGeom>
          <a:noFill/>
        </p:spPr>
        <p:txBody>
          <a:bodyPr wrap="square" lIns="91440" tIns="45720" rIns="91440" bIns="45720" rtlCol="0" anchor="t">
            <a:spAutoFit/>
          </a:bodyPr>
          <a:lstStyle/>
          <a:p>
            <a:r>
              <a:rPr lang="en-GB" sz="2200" dirty="0"/>
              <a:t>At the end of this lesson, you will be able to:</a:t>
            </a:r>
          </a:p>
          <a:p>
            <a:endParaRPr lang="en-GB" sz="2200" dirty="0"/>
          </a:p>
          <a:p>
            <a:pPr marL="342900" indent="-342900">
              <a:buFont typeface="Wingdings" panose="05000000000000000000" pitchFamily="2" charset="2"/>
              <a:buChar char="ü"/>
            </a:pPr>
            <a:r>
              <a:rPr lang="en-GB" sz="2200" dirty="0"/>
              <a:t>Identify the challenges faced in data collection by developing countries for energy planning.</a:t>
            </a:r>
            <a:endParaRPr lang="en-GB"/>
          </a:p>
          <a:p>
            <a:r>
              <a:rPr lang="en-GB" sz="2200" dirty="0"/>
              <a:t> </a:t>
            </a:r>
          </a:p>
          <a:p>
            <a:pPr marL="342900" indent="-342900">
              <a:buFont typeface="Wingdings" panose="05000000000000000000" pitchFamily="2" charset="2"/>
              <a:buChar char="ü"/>
            </a:pPr>
            <a:r>
              <a:rPr lang="en-GB" sz="2200" dirty="0"/>
              <a:t>Describe the fundamental concepts of data collection and analysis relevant to energy planning. </a:t>
            </a:r>
          </a:p>
          <a:p>
            <a:endParaRPr lang="en-GB" sz="2200" dirty="0"/>
          </a:p>
          <a:p>
            <a:pPr marL="342900" indent="-342900">
              <a:buFont typeface="Wingdings" panose="05000000000000000000" pitchFamily="2" charset="2"/>
              <a:buChar char="ü"/>
            </a:pPr>
            <a:r>
              <a:rPr lang="en-GB" sz="2200" dirty="0"/>
              <a:t>Explain the different types of data relevant to energy planning and their significance. </a:t>
            </a:r>
          </a:p>
          <a:p>
            <a:endParaRPr lang="en-GB" sz="2200" dirty="0"/>
          </a:p>
          <a:p>
            <a:pPr marL="342900" indent="-342900">
              <a:buFont typeface="Wingdings" panose="05000000000000000000" pitchFamily="2" charset="2"/>
              <a:buChar char="ü"/>
            </a:pPr>
            <a:r>
              <a:rPr lang="en-GB" sz="2200" dirty="0"/>
              <a:t>Discuss ethical considerations in data collection within developing countries.</a:t>
            </a:r>
          </a:p>
        </p:txBody>
      </p:sp>
    </p:spTree>
    <p:extLst>
      <p:ext uri="{BB962C8B-B14F-4D97-AF65-F5344CB8AC3E}">
        <p14:creationId xmlns:p14="http://schemas.microsoft.com/office/powerpoint/2010/main" val="11458319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dirty="0">
              <a:latin typeface="Trebuchet MS" panose="020B0603020202020204" pitchFamily="34" charset="0"/>
            </a:endParaRPr>
          </a:p>
        </p:txBody>
      </p:sp>
      <p:sp>
        <p:nvSpPr>
          <p:cNvPr id="2" name="Title 1">
            <a:extLst>
              <a:ext uri="{FF2B5EF4-FFF2-40B4-BE49-F238E27FC236}">
                <a16:creationId xmlns:a16="http://schemas.microsoft.com/office/drawing/2014/main" id="{12A389B4-B809-18FA-1268-0995FBAFE173}"/>
              </a:ext>
            </a:extLst>
          </p:cNvPr>
          <p:cNvSpPr>
            <a:spLocks noGrp="1"/>
          </p:cNvSpPr>
          <p:nvPr>
            <p:ph type="title"/>
          </p:nvPr>
        </p:nvSpPr>
        <p:spPr/>
        <p:txBody>
          <a:bodyPr/>
          <a:lstStyle/>
          <a:p>
            <a:r>
              <a:rPr lang="en-US" dirty="0"/>
              <a:t>Lesson 1 Outline:</a:t>
            </a:r>
          </a:p>
        </p:txBody>
      </p:sp>
      <p:sp>
        <p:nvSpPr>
          <p:cNvPr id="3" name="Rectangle 6">
            <a:extLst>
              <a:ext uri="{FF2B5EF4-FFF2-40B4-BE49-F238E27FC236}">
                <a16:creationId xmlns:a16="http://schemas.microsoft.com/office/drawing/2014/main" id="{94F8A707-BD41-7B51-3289-921E50F916EC}"/>
              </a:ext>
            </a:extLst>
          </p:cNvPr>
          <p:cNvSpPr>
            <a:spLocks noChangeArrowheads="1"/>
          </p:cNvSpPr>
          <p:nvPr/>
        </p:nvSpPr>
        <p:spPr bwMode="auto">
          <a:xfrm>
            <a:off x="768021" y="1351239"/>
            <a:ext cx="11089232" cy="5052855"/>
          </a:xfrm>
          <a:prstGeom prst="rect">
            <a:avLst/>
          </a:prstGeom>
          <a:noFill/>
          <a:ln w="9525">
            <a:noFill/>
            <a:miter lim="800000"/>
            <a:headEnd/>
            <a:tailEnd/>
          </a:ln>
        </p:spPr>
        <p:txBody>
          <a:bodyPr lIns="0" tIns="0" rIns="0" bIns="0"/>
          <a:lstStyle/>
          <a:p>
            <a:pPr marL="342900" indent="-342900">
              <a:lnSpc>
                <a:spcPct val="150000"/>
              </a:lnSpc>
              <a:buFont typeface="Arial" panose="020B0604020202020204" pitchFamily="34" charset="0"/>
              <a:buChar char="•"/>
            </a:pPr>
            <a:endParaRPr lang="en-GB" sz="2000" b="1" dirty="0">
              <a:solidFill>
                <a:srgbClr val="00BC24"/>
              </a:solidFill>
              <a:highlight>
                <a:srgbClr val="FFFF00"/>
              </a:highlight>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endParaRPr lang="en-US" sz="1200" dirty="0">
              <a:solidFill>
                <a:schemeClr val="bg1">
                  <a:lumMod val="65000"/>
                </a:schemeClr>
              </a:solidFill>
              <a:latin typeface="Trebuchet MS" panose="020B0603020202020204" pitchFamily="34" charset="0"/>
              <a:cs typeface="Assistant Light"/>
            </a:endParaRPr>
          </a:p>
        </p:txBody>
      </p:sp>
      <p:graphicFrame>
        <p:nvGraphicFramePr>
          <p:cNvPr id="5" name="Diagram 4">
            <a:extLst>
              <a:ext uri="{FF2B5EF4-FFF2-40B4-BE49-F238E27FC236}">
                <a16:creationId xmlns:a16="http://schemas.microsoft.com/office/drawing/2014/main" id="{D62D0D02-B5ED-F493-EEF9-19BCA359FC46}"/>
              </a:ext>
            </a:extLst>
          </p:cNvPr>
          <p:cNvGraphicFramePr/>
          <p:nvPr>
            <p:extLst>
              <p:ext uri="{D42A27DB-BD31-4B8C-83A1-F6EECF244321}">
                <p14:modId xmlns:p14="http://schemas.microsoft.com/office/powerpoint/2010/main" val="4195116951"/>
              </p:ext>
            </p:extLst>
          </p:nvPr>
        </p:nvGraphicFramePr>
        <p:xfrm>
          <a:off x="1966912" y="1202101"/>
          <a:ext cx="8258176" cy="51818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771967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dirty="0">
              <a:latin typeface="Trebuchet MS" panose="020B0603020202020204" pitchFamily="34" charset="0"/>
            </a:endParaRPr>
          </a:p>
        </p:txBody>
      </p:sp>
      <p:sp>
        <p:nvSpPr>
          <p:cNvPr id="2" name="Title 1">
            <a:extLst>
              <a:ext uri="{FF2B5EF4-FFF2-40B4-BE49-F238E27FC236}">
                <a16:creationId xmlns:a16="http://schemas.microsoft.com/office/drawing/2014/main" id="{12A389B4-B809-18FA-1268-0995FBAFE173}"/>
              </a:ext>
            </a:extLst>
          </p:cNvPr>
          <p:cNvSpPr>
            <a:spLocks noGrp="1"/>
          </p:cNvSpPr>
          <p:nvPr>
            <p:ph type="title"/>
          </p:nvPr>
        </p:nvSpPr>
        <p:spPr>
          <a:xfrm>
            <a:off x="1201393" y="281081"/>
            <a:ext cx="9077696" cy="838200"/>
          </a:xfrm>
        </p:spPr>
        <p:txBody>
          <a:bodyPr>
            <a:normAutofit fontScale="90000"/>
          </a:bodyPr>
          <a:lstStyle/>
          <a:p>
            <a:r>
              <a:rPr lang="en-US" dirty="0"/>
              <a:t>The importance of data collection and analysis in developing countries</a:t>
            </a:r>
          </a:p>
        </p:txBody>
      </p:sp>
      <p:sp>
        <p:nvSpPr>
          <p:cNvPr id="3" name="Rectangle 6">
            <a:extLst>
              <a:ext uri="{FF2B5EF4-FFF2-40B4-BE49-F238E27FC236}">
                <a16:creationId xmlns:a16="http://schemas.microsoft.com/office/drawing/2014/main" id="{94F8A707-BD41-7B51-3289-921E50F916EC}"/>
              </a:ext>
            </a:extLst>
          </p:cNvPr>
          <p:cNvSpPr>
            <a:spLocks noChangeArrowheads="1"/>
          </p:cNvSpPr>
          <p:nvPr/>
        </p:nvSpPr>
        <p:spPr bwMode="auto">
          <a:xfrm>
            <a:off x="768021" y="1351239"/>
            <a:ext cx="11089232" cy="5052855"/>
          </a:xfrm>
          <a:prstGeom prst="rect">
            <a:avLst/>
          </a:prstGeom>
          <a:noFill/>
          <a:ln w="9525">
            <a:noFill/>
            <a:miter lim="800000"/>
            <a:headEnd/>
            <a:tailEnd/>
          </a:ln>
        </p:spPr>
        <p:txBody>
          <a:bodyPr lIns="0" tIns="0" rIns="0" bIns="0"/>
          <a:lstStyle/>
          <a:p>
            <a:pPr marL="342900" indent="-342900">
              <a:lnSpc>
                <a:spcPct val="150000"/>
              </a:lnSpc>
              <a:buFont typeface="Arial" panose="020B0604020202020204" pitchFamily="34" charset="0"/>
              <a:buChar char="•"/>
            </a:pPr>
            <a:endParaRPr lang="en-GB" sz="2000" b="1" dirty="0">
              <a:solidFill>
                <a:srgbClr val="00BC24"/>
              </a:solidFill>
              <a:highlight>
                <a:srgbClr val="FFFF00"/>
              </a:highlight>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endParaRPr lang="en-US" sz="1200" dirty="0">
              <a:solidFill>
                <a:schemeClr val="bg1">
                  <a:lumMod val="65000"/>
                </a:schemeClr>
              </a:solidFill>
              <a:latin typeface="Trebuchet MS" panose="020B0603020202020204" pitchFamily="34" charset="0"/>
              <a:cs typeface="Assistant Light"/>
            </a:endParaRPr>
          </a:p>
        </p:txBody>
      </p:sp>
      <p:sp>
        <p:nvSpPr>
          <p:cNvPr id="5" name="TextBox 4">
            <a:extLst>
              <a:ext uri="{FF2B5EF4-FFF2-40B4-BE49-F238E27FC236}">
                <a16:creationId xmlns:a16="http://schemas.microsoft.com/office/drawing/2014/main" id="{20111439-60B3-191F-FC49-E9089D799489}"/>
              </a:ext>
            </a:extLst>
          </p:cNvPr>
          <p:cNvSpPr txBox="1"/>
          <p:nvPr/>
        </p:nvSpPr>
        <p:spPr>
          <a:xfrm>
            <a:off x="551384" y="1351239"/>
            <a:ext cx="7258491" cy="5109091"/>
          </a:xfrm>
          <a:prstGeom prst="rect">
            <a:avLst/>
          </a:prstGeom>
          <a:noFill/>
        </p:spPr>
        <p:txBody>
          <a:bodyPr wrap="square" rtlCol="0">
            <a:spAutoFit/>
          </a:bodyPr>
          <a:lstStyle/>
          <a:p>
            <a:r>
              <a:rPr lang="en-GB" sz="2400" dirty="0"/>
              <a:t>Energy consumption data can paint a picture of energy consumption patterns across different regions, sectors, and demographics. This allows for targeted interventions and resource allocation to areas with the most significant energy needs. </a:t>
            </a:r>
          </a:p>
          <a:p>
            <a:endParaRPr lang="en-GB" sz="2400" dirty="0"/>
          </a:p>
          <a:p>
            <a:r>
              <a:rPr lang="en-GB" sz="2400" dirty="0"/>
              <a:t>This aids in:</a:t>
            </a:r>
          </a:p>
          <a:p>
            <a:pPr marL="457200" lvl="3" indent="-457200">
              <a:buFont typeface="Arial" panose="020B0604020202020204" pitchFamily="34" charset="0"/>
              <a:buChar char="•"/>
            </a:pPr>
            <a:r>
              <a:rPr lang="en-GB" sz="2400" dirty="0"/>
              <a:t>Resource Assessment​</a:t>
            </a:r>
          </a:p>
          <a:p>
            <a:pPr marL="457200" lvl="3" indent="-457200">
              <a:buFont typeface="Arial" panose="020B0604020202020204" pitchFamily="34" charset="0"/>
              <a:buChar char="•"/>
            </a:pPr>
            <a:r>
              <a:rPr lang="en-GB" sz="2400" dirty="0"/>
              <a:t>Demand Forecasting​</a:t>
            </a:r>
          </a:p>
          <a:p>
            <a:pPr marL="457200" lvl="3" indent="-457200">
              <a:buFont typeface="Arial" panose="020B0604020202020204" pitchFamily="34" charset="0"/>
              <a:buChar char="•"/>
            </a:pPr>
            <a:r>
              <a:rPr lang="en-GB" sz="2400" dirty="0"/>
              <a:t>Grid Management​</a:t>
            </a:r>
          </a:p>
          <a:p>
            <a:pPr marL="457200" lvl="3" indent="-457200">
              <a:buFont typeface="Arial" panose="020B0604020202020204" pitchFamily="34" charset="0"/>
              <a:buChar char="•"/>
            </a:pPr>
            <a:r>
              <a:rPr lang="en-GB" sz="2400" dirty="0"/>
              <a:t>Risk Management​</a:t>
            </a:r>
          </a:p>
          <a:p>
            <a:pPr marL="457200" lvl="3" indent="-457200">
              <a:buFont typeface="Arial" panose="020B0604020202020204" pitchFamily="34" charset="0"/>
              <a:buChar char="•"/>
            </a:pPr>
            <a:r>
              <a:rPr lang="en-GB" sz="2400" dirty="0"/>
              <a:t>Policy Formulation​</a:t>
            </a:r>
          </a:p>
          <a:p>
            <a:pPr marL="457200" lvl="3" indent="-457200">
              <a:buFont typeface="Arial" panose="020B0604020202020204" pitchFamily="34" charset="0"/>
              <a:buChar char="•"/>
            </a:pPr>
            <a:r>
              <a:rPr lang="en-GB" sz="2400" dirty="0"/>
              <a:t>Technological Innovation​​ </a:t>
            </a:r>
          </a:p>
          <a:p>
            <a:r>
              <a:rPr lang="en-GB" dirty="0"/>
              <a:t> </a:t>
            </a:r>
          </a:p>
        </p:txBody>
      </p:sp>
      <p:pic>
        <p:nvPicPr>
          <p:cNvPr id="7" name="Graphic 6" descr="Priorities with solid fill">
            <a:extLst>
              <a:ext uri="{FF2B5EF4-FFF2-40B4-BE49-F238E27FC236}">
                <a16:creationId xmlns:a16="http://schemas.microsoft.com/office/drawing/2014/main" id="{764767F1-542A-8A1E-1382-8F00FB3B6DE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077198" y="1908314"/>
            <a:ext cx="3357518" cy="3357518"/>
          </a:xfrm>
          <a:prstGeom prst="rect">
            <a:avLst/>
          </a:prstGeom>
        </p:spPr>
      </p:pic>
    </p:spTree>
    <p:extLst>
      <p:ext uri="{BB962C8B-B14F-4D97-AF65-F5344CB8AC3E}">
        <p14:creationId xmlns:p14="http://schemas.microsoft.com/office/powerpoint/2010/main" val="41795116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dirty="0">
              <a:latin typeface="Trebuchet MS" panose="020B0603020202020204" pitchFamily="34" charset="0"/>
            </a:endParaRPr>
          </a:p>
        </p:txBody>
      </p:sp>
      <p:sp>
        <p:nvSpPr>
          <p:cNvPr id="2" name="Title 1">
            <a:extLst>
              <a:ext uri="{FF2B5EF4-FFF2-40B4-BE49-F238E27FC236}">
                <a16:creationId xmlns:a16="http://schemas.microsoft.com/office/drawing/2014/main" id="{12A389B4-B809-18FA-1268-0995FBAFE173}"/>
              </a:ext>
            </a:extLst>
          </p:cNvPr>
          <p:cNvSpPr>
            <a:spLocks noGrp="1"/>
          </p:cNvSpPr>
          <p:nvPr>
            <p:ph type="title"/>
          </p:nvPr>
        </p:nvSpPr>
        <p:spPr>
          <a:xfrm>
            <a:off x="551384" y="443710"/>
            <a:ext cx="9077696" cy="514411"/>
          </a:xfrm>
        </p:spPr>
        <p:txBody>
          <a:bodyPr>
            <a:normAutofit fontScale="90000"/>
          </a:bodyPr>
          <a:lstStyle/>
          <a:p>
            <a:r>
              <a:rPr lang="en-US" dirty="0"/>
              <a:t>Challenges facing data collection and analysis in developing countries</a:t>
            </a:r>
          </a:p>
        </p:txBody>
      </p:sp>
      <p:sp>
        <p:nvSpPr>
          <p:cNvPr id="3" name="Rectangle 6">
            <a:extLst>
              <a:ext uri="{FF2B5EF4-FFF2-40B4-BE49-F238E27FC236}">
                <a16:creationId xmlns:a16="http://schemas.microsoft.com/office/drawing/2014/main" id="{94F8A707-BD41-7B51-3289-921E50F916EC}"/>
              </a:ext>
            </a:extLst>
          </p:cNvPr>
          <p:cNvSpPr>
            <a:spLocks noChangeArrowheads="1"/>
          </p:cNvSpPr>
          <p:nvPr/>
        </p:nvSpPr>
        <p:spPr bwMode="auto">
          <a:xfrm>
            <a:off x="768021" y="1351239"/>
            <a:ext cx="11089232" cy="5052855"/>
          </a:xfrm>
          <a:prstGeom prst="rect">
            <a:avLst/>
          </a:prstGeom>
          <a:noFill/>
          <a:ln w="9525">
            <a:noFill/>
            <a:miter lim="800000"/>
            <a:headEnd/>
            <a:tailEnd/>
          </a:ln>
        </p:spPr>
        <p:txBody>
          <a:bodyPr lIns="0" tIns="0" rIns="0" bIns="0"/>
          <a:lstStyle/>
          <a:p>
            <a:pPr marL="342900" indent="-342900">
              <a:lnSpc>
                <a:spcPct val="150000"/>
              </a:lnSpc>
              <a:buFont typeface="Arial" panose="020B0604020202020204" pitchFamily="34" charset="0"/>
              <a:buChar char="•"/>
            </a:pPr>
            <a:endParaRPr lang="en-GB" sz="2000" b="1" dirty="0">
              <a:solidFill>
                <a:srgbClr val="00BC24"/>
              </a:solidFill>
              <a:highlight>
                <a:srgbClr val="FFFF00"/>
              </a:highlight>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endParaRPr lang="en-US" sz="1200" dirty="0">
              <a:solidFill>
                <a:schemeClr val="bg1">
                  <a:lumMod val="65000"/>
                </a:schemeClr>
              </a:solidFill>
              <a:latin typeface="Trebuchet MS" panose="020B0603020202020204" pitchFamily="34" charset="0"/>
              <a:cs typeface="Assistant Light"/>
            </a:endParaRPr>
          </a:p>
        </p:txBody>
      </p:sp>
      <p:pic>
        <p:nvPicPr>
          <p:cNvPr id="13" name="Graphic 12" descr="Hurdle with solid fill">
            <a:extLst>
              <a:ext uri="{FF2B5EF4-FFF2-40B4-BE49-F238E27FC236}">
                <a16:creationId xmlns:a16="http://schemas.microsoft.com/office/drawing/2014/main" id="{A4550F8E-537F-6DFC-7729-0927E2C181A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51384" y="1629473"/>
            <a:ext cx="3380309" cy="3380309"/>
          </a:xfrm>
          <a:prstGeom prst="rect">
            <a:avLst/>
          </a:prstGeom>
        </p:spPr>
      </p:pic>
      <p:graphicFrame>
        <p:nvGraphicFramePr>
          <p:cNvPr id="5" name="Diagram 4">
            <a:extLst>
              <a:ext uri="{FF2B5EF4-FFF2-40B4-BE49-F238E27FC236}">
                <a16:creationId xmlns:a16="http://schemas.microsoft.com/office/drawing/2014/main" id="{304EC5BE-FB41-F3E2-3872-8F85B666CB62}"/>
              </a:ext>
            </a:extLst>
          </p:cNvPr>
          <p:cNvGraphicFramePr/>
          <p:nvPr>
            <p:extLst>
              <p:ext uri="{D42A27DB-BD31-4B8C-83A1-F6EECF244321}">
                <p14:modId xmlns:p14="http://schemas.microsoft.com/office/powerpoint/2010/main" val="2213048855"/>
              </p:ext>
            </p:extLst>
          </p:nvPr>
        </p:nvGraphicFramePr>
        <p:xfrm>
          <a:off x="3931693" y="1180279"/>
          <a:ext cx="7692036" cy="519000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21306499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dirty="0">
              <a:latin typeface="Trebuchet MS" panose="020B0603020202020204" pitchFamily="34" charset="0"/>
            </a:endParaRPr>
          </a:p>
        </p:txBody>
      </p:sp>
      <p:sp>
        <p:nvSpPr>
          <p:cNvPr id="5" name="Text Placeholder 4">
            <a:extLst>
              <a:ext uri="{FF2B5EF4-FFF2-40B4-BE49-F238E27FC236}">
                <a16:creationId xmlns:a16="http://schemas.microsoft.com/office/drawing/2014/main" id="{F58B4A13-BD50-22F4-CDBA-D0CBAF5E73C9}"/>
              </a:ext>
            </a:extLst>
          </p:cNvPr>
          <p:cNvSpPr>
            <a:spLocks noGrp="1"/>
          </p:cNvSpPr>
          <p:nvPr>
            <p:ph type="body" idx="1"/>
          </p:nvPr>
        </p:nvSpPr>
        <p:spPr/>
        <p:txBody>
          <a:bodyPr>
            <a:normAutofit fontScale="92500" lnSpcReduction="10000"/>
          </a:bodyPr>
          <a:lstStyle/>
          <a:p>
            <a:pPr marL="228600" indent="0" algn="l" rtl="0" fontAlgn="base"/>
            <a:r>
              <a:rPr lang="en-GB" sz="2000" dirty="0"/>
              <a:t>Some concepts to consider are: </a:t>
            </a:r>
            <a:endParaRPr lang="en-US" sz="2000"/>
          </a:p>
          <a:p>
            <a:pPr lvl="1" fontAlgn="base">
              <a:buFont typeface="Arial" panose="020B0604020202020204" pitchFamily="34" charset="0"/>
              <a:buChar char="•"/>
            </a:pPr>
            <a:r>
              <a:rPr lang="en-GB" sz="2200" b="0" i="0" u="none" strike="noStrike" dirty="0">
                <a:solidFill>
                  <a:srgbClr val="262626"/>
                </a:solidFill>
                <a:effectLst/>
              </a:rPr>
              <a:t>Ontology: The beginning of any research where one differentiates between one’s perception of reality and how things actually work. Realism and Relativism. </a:t>
            </a:r>
            <a:r>
              <a:rPr lang="en-US" sz="2200" b="0" i="0" dirty="0">
                <a:effectLst/>
              </a:rPr>
              <a:t>​</a:t>
            </a:r>
          </a:p>
          <a:p>
            <a:pPr lvl="1" fontAlgn="base">
              <a:buFont typeface="Arial" panose="020B0604020202020204" pitchFamily="34" charset="0"/>
              <a:buChar char="•"/>
            </a:pPr>
            <a:r>
              <a:rPr lang="en-GB" sz="2200" b="0" i="0" u="none" strike="noStrike" dirty="0">
                <a:solidFill>
                  <a:srgbClr val="262626"/>
                </a:solidFill>
                <a:effectLst/>
                <a:latin typeface="Arial" panose="020B0604020202020204" pitchFamily="34" charset="0"/>
              </a:rPr>
              <a:t>Epistemology: Responsible for knowledge gathering and concerned about developing new knowledge. Secondary research. </a:t>
            </a:r>
            <a:r>
              <a:rPr lang="en-US" sz="2200" b="0" i="0" dirty="0">
                <a:effectLst/>
                <a:latin typeface="Arial" panose="020B0604020202020204" pitchFamily="34" charset="0"/>
              </a:rPr>
              <a:t>​</a:t>
            </a:r>
          </a:p>
          <a:p>
            <a:pPr lvl="1" fontAlgn="base">
              <a:buFont typeface="Arial" panose="020B0604020202020204" pitchFamily="34" charset="0"/>
              <a:buChar char="•"/>
            </a:pPr>
            <a:r>
              <a:rPr lang="en-GB" sz="2200" b="0" i="0" u="none" strike="noStrike" dirty="0">
                <a:solidFill>
                  <a:srgbClr val="262626"/>
                </a:solidFill>
                <a:effectLst/>
                <a:latin typeface="Arial" panose="020B0604020202020204" pitchFamily="34" charset="0"/>
              </a:rPr>
              <a:t>Methodology: The strategy or plan of action which decides the kinds of</a:t>
            </a:r>
            <a:r>
              <a:rPr lang="en-US" sz="2200" b="0" i="0" dirty="0">
                <a:effectLst/>
                <a:latin typeface="Arial" panose="020B0604020202020204" pitchFamily="34" charset="0"/>
              </a:rPr>
              <a:t>​</a:t>
            </a:r>
            <a:br>
              <a:rPr lang="en-US" sz="2200" b="0" i="0" dirty="0">
                <a:effectLst/>
                <a:latin typeface="Arial" panose="020B0604020202020204" pitchFamily="34" charset="0"/>
              </a:rPr>
            </a:br>
            <a:r>
              <a:rPr lang="en-GB" sz="2200" b="0" i="0" u="none" strike="noStrike" dirty="0">
                <a:solidFill>
                  <a:srgbClr val="262626"/>
                </a:solidFill>
                <a:effectLst/>
                <a:latin typeface="Arial" panose="020B0604020202020204" pitchFamily="34" charset="0"/>
              </a:rPr>
              <a:t>methods used. </a:t>
            </a:r>
            <a:r>
              <a:rPr lang="en-US" sz="2200" b="0" i="0" dirty="0">
                <a:effectLst/>
                <a:latin typeface="Arial" panose="020B0604020202020204" pitchFamily="34" charset="0"/>
              </a:rPr>
              <a:t>​</a:t>
            </a:r>
          </a:p>
          <a:p>
            <a:pPr lvl="1" fontAlgn="base">
              <a:buFont typeface="Arial" panose="020B0604020202020204" pitchFamily="34" charset="0"/>
              <a:buChar char="•"/>
            </a:pPr>
            <a:r>
              <a:rPr lang="en-GB" sz="2200" b="0" i="0" u="none" strike="noStrike" dirty="0">
                <a:solidFill>
                  <a:srgbClr val="262626"/>
                </a:solidFill>
                <a:effectLst/>
                <a:latin typeface="Arial" panose="020B0604020202020204" pitchFamily="34" charset="0"/>
              </a:rPr>
              <a:t>Methods: The instruments used for the collection and analysis of data.</a:t>
            </a:r>
          </a:p>
          <a:p>
            <a:pPr marL="228600" indent="0" fontAlgn="base"/>
            <a:r>
              <a:rPr lang="en-US" sz="2200" b="0" i="0" dirty="0">
                <a:effectLst/>
              </a:rPr>
              <a:t>This will help in:</a:t>
            </a:r>
            <a:endParaRPr lang="en-GB" sz="2200" dirty="0"/>
          </a:p>
          <a:p>
            <a:pPr marL="1143000" lvl="1" indent="-457200"/>
            <a:r>
              <a:rPr lang="en-GB" dirty="0"/>
              <a:t>Defining the Objective</a:t>
            </a:r>
          </a:p>
          <a:p>
            <a:pPr marL="1143000" lvl="1" indent="-457200"/>
            <a:r>
              <a:rPr lang="en-GB" dirty="0"/>
              <a:t>Sampling Techniques</a:t>
            </a:r>
          </a:p>
          <a:p>
            <a:pPr marL="1143000" lvl="1" indent="-457200"/>
            <a:r>
              <a:rPr lang="en-GB" dirty="0"/>
              <a:t>Data Quality and Cleaning</a:t>
            </a:r>
          </a:p>
          <a:p>
            <a:pPr marL="1143000" lvl="1" indent="-457200"/>
            <a:r>
              <a:rPr lang="en-GB" dirty="0"/>
              <a:t>Data Security</a:t>
            </a:r>
          </a:p>
          <a:p>
            <a:pPr marL="1143000" lvl="1" indent="-457200"/>
            <a:r>
              <a:rPr lang="en-GB" dirty="0"/>
              <a:t>Ethics</a:t>
            </a:r>
          </a:p>
        </p:txBody>
      </p:sp>
      <p:sp>
        <p:nvSpPr>
          <p:cNvPr id="2" name="Title 1">
            <a:extLst>
              <a:ext uri="{FF2B5EF4-FFF2-40B4-BE49-F238E27FC236}">
                <a16:creationId xmlns:a16="http://schemas.microsoft.com/office/drawing/2014/main" id="{12A389B4-B809-18FA-1268-0995FBAFE173}"/>
              </a:ext>
            </a:extLst>
          </p:cNvPr>
          <p:cNvSpPr>
            <a:spLocks noGrp="1"/>
          </p:cNvSpPr>
          <p:nvPr>
            <p:ph type="title"/>
          </p:nvPr>
        </p:nvSpPr>
        <p:spPr/>
        <p:txBody>
          <a:bodyPr>
            <a:normAutofit fontScale="90000"/>
          </a:bodyPr>
          <a:lstStyle/>
          <a:p>
            <a:r>
              <a:rPr lang="en-GB" dirty="0"/>
              <a:t>Fundamental concepts in data collection and analysis </a:t>
            </a:r>
            <a:endParaRPr lang="en-US" dirty="0"/>
          </a:p>
        </p:txBody>
      </p:sp>
      <p:sp>
        <p:nvSpPr>
          <p:cNvPr id="3" name="Rectangle 6">
            <a:extLst>
              <a:ext uri="{FF2B5EF4-FFF2-40B4-BE49-F238E27FC236}">
                <a16:creationId xmlns:a16="http://schemas.microsoft.com/office/drawing/2014/main" id="{94F8A707-BD41-7B51-3289-921E50F916EC}"/>
              </a:ext>
            </a:extLst>
          </p:cNvPr>
          <p:cNvSpPr>
            <a:spLocks noChangeArrowheads="1"/>
          </p:cNvSpPr>
          <p:nvPr/>
        </p:nvSpPr>
        <p:spPr bwMode="auto">
          <a:xfrm>
            <a:off x="768021" y="1351239"/>
            <a:ext cx="11089232" cy="5052855"/>
          </a:xfrm>
          <a:prstGeom prst="rect">
            <a:avLst/>
          </a:prstGeom>
          <a:noFill/>
          <a:ln w="9525">
            <a:noFill/>
            <a:miter lim="800000"/>
            <a:headEnd/>
            <a:tailEnd/>
          </a:ln>
        </p:spPr>
        <p:txBody>
          <a:bodyPr lIns="0" tIns="0" rIns="0" bIns="0"/>
          <a:lstStyle/>
          <a:p>
            <a:pPr marL="342900" indent="-342900">
              <a:lnSpc>
                <a:spcPct val="150000"/>
              </a:lnSpc>
              <a:buFont typeface="Arial" panose="020B0604020202020204" pitchFamily="34" charset="0"/>
              <a:buChar char="•"/>
            </a:pPr>
            <a:endParaRPr lang="en-GB" sz="2000" b="1" dirty="0">
              <a:solidFill>
                <a:srgbClr val="00BC24"/>
              </a:solidFill>
              <a:highlight>
                <a:srgbClr val="FFFF00"/>
              </a:highlight>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endParaRPr lang="en-US" sz="1200" dirty="0">
              <a:solidFill>
                <a:schemeClr val="bg1">
                  <a:lumMod val="65000"/>
                </a:schemeClr>
              </a:solidFill>
              <a:latin typeface="Trebuchet MS" panose="020B0603020202020204" pitchFamily="34" charset="0"/>
              <a:cs typeface="Assistant Light"/>
            </a:endParaRPr>
          </a:p>
        </p:txBody>
      </p:sp>
    </p:spTree>
    <p:extLst>
      <p:ext uri="{BB962C8B-B14F-4D97-AF65-F5344CB8AC3E}">
        <p14:creationId xmlns:p14="http://schemas.microsoft.com/office/powerpoint/2010/main" val="34609274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dirty="0">
              <a:latin typeface="Trebuchet MS" panose="020B0603020202020204" pitchFamily="34" charset="0"/>
            </a:endParaRPr>
          </a:p>
        </p:txBody>
      </p:sp>
      <p:sp>
        <p:nvSpPr>
          <p:cNvPr id="5" name="Title 4">
            <a:extLst>
              <a:ext uri="{FF2B5EF4-FFF2-40B4-BE49-F238E27FC236}">
                <a16:creationId xmlns:a16="http://schemas.microsoft.com/office/drawing/2014/main" id="{D35644B8-C8FD-51C8-2A67-6186BCB4187E}"/>
              </a:ext>
            </a:extLst>
          </p:cNvPr>
          <p:cNvSpPr>
            <a:spLocks noGrp="1"/>
          </p:cNvSpPr>
          <p:nvPr>
            <p:ph type="title"/>
          </p:nvPr>
        </p:nvSpPr>
        <p:spPr/>
        <p:txBody>
          <a:bodyPr/>
          <a:lstStyle/>
          <a:p>
            <a:r>
              <a:rPr lang="en-GB" dirty="0"/>
              <a:t>Fundamental concepts</a:t>
            </a:r>
          </a:p>
        </p:txBody>
      </p:sp>
      <p:sp>
        <p:nvSpPr>
          <p:cNvPr id="3" name="Rectangle 6">
            <a:extLst>
              <a:ext uri="{FF2B5EF4-FFF2-40B4-BE49-F238E27FC236}">
                <a16:creationId xmlns:a16="http://schemas.microsoft.com/office/drawing/2014/main" id="{94F8A707-BD41-7B51-3289-921E50F916EC}"/>
              </a:ext>
            </a:extLst>
          </p:cNvPr>
          <p:cNvSpPr>
            <a:spLocks noChangeArrowheads="1"/>
          </p:cNvSpPr>
          <p:nvPr/>
        </p:nvSpPr>
        <p:spPr bwMode="auto">
          <a:xfrm>
            <a:off x="768021" y="1351239"/>
            <a:ext cx="11089232" cy="5052855"/>
          </a:xfrm>
          <a:prstGeom prst="rect">
            <a:avLst/>
          </a:prstGeom>
          <a:noFill/>
          <a:ln w="9525">
            <a:noFill/>
            <a:miter lim="800000"/>
            <a:headEnd/>
            <a:tailEnd/>
          </a:ln>
        </p:spPr>
        <p:txBody>
          <a:bodyPr lIns="0" tIns="0" rIns="0" bIns="0"/>
          <a:lstStyle/>
          <a:p>
            <a:pPr marL="342900" indent="-342900">
              <a:lnSpc>
                <a:spcPct val="150000"/>
              </a:lnSpc>
              <a:buFont typeface="Arial" panose="020B0604020202020204" pitchFamily="34" charset="0"/>
              <a:buChar char="•"/>
            </a:pPr>
            <a:endParaRPr lang="en-GB" sz="2000" b="1" dirty="0">
              <a:solidFill>
                <a:srgbClr val="00BC24"/>
              </a:solidFill>
              <a:highlight>
                <a:srgbClr val="FFFF00"/>
              </a:highlight>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endParaRPr lang="en-US" sz="1200" dirty="0">
              <a:solidFill>
                <a:schemeClr val="bg1">
                  <a:lumMod val="65000"/>
                </a:schemeClr>
              </a:solidFill>
              <a:latin typeface="Trebuchet MS" panose="020B0603020202020204" pitchFamily="34" charset="0"/>
              <a:cs typeface="Assistant Light"/>
            </a:endParaRPr>
          </a:p>
        </p:txBody>
      </p:sp>
      <p:pic>
        <p:nvPicPr>
          <p:cNvPr id="2050" name="Picture 2">
            <a:extLst>
              <a:ext uri="{FF2B5EF4-FFF2-40B4-BE49-F238E27FC236}">
                <a16:creationId xmlns:a16="http://schemas.microsoft.com/office/drawing/2014/main" id="{E1D18E9E-AE8A-538D-C025-0B3BC7AB16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12354" y="1186679"/>
            <a:ext cx="6892736" cy="52292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1816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dirty="0">
              <a:latin typeface="Trebuchet MS" panose="020B0603020202020204" pitchFamily="34" charset="0"/>
            </a:endParaRPr>
          </a:p>
        </p:txBody>
      </p:sp>
      <p:sp>
        <p:nvSpPr>
          <p:cNvPr id="5" name="Title 4">
            <a:extLst>
              <a:ext uri="{FF2B5EF4-FFF2-40B4-BE49-F238E27FC236}">
                <a16:creationId xmlns:a16="http://schemas.microsoft.com/office/drawing/2014/main" id="{34A34989-A7E4-7E4B-19F4-460AC6ABB09F}"/>
              </a:ext>
            </a:extLst>
          </p:cNvPr>
          <p:cNvSpPr>
            <a:spLocks noGrp="1"/>
          </p:cNvSpPr>
          <p:nvPr>
            <p:ph type="title"/>
          </p:nvPr>
        </p:nvSpPr>
        <p:spPr/>
        <p:txBody>
          <a:bodyPr/>
          <a:lstStyle/>
          <a:p>
            <a:r>
              <a:rPr lang="en-GB" dirty="0"/>
              <a:t>Data Types</a:t>
            </a:r>
          </a:p>
        </p:txBody>
      </p:sp>
      <p:sp>
        <p:nvSpPr>
          <p:cNvPr id="3" name="Rectangle 6">
            <a:extLst>
              <a:ext uri="{FF2B5EF4-FFF2-40B4-BE49-F238E27FC236}">
                <a16:creationId xmlns:a16="http://schemas.microsoft.com/office/drawing/2014/main" id="{94F8A707-BD41-7B51-3289-921E50F916EC}"/>
              </a:ext>
            </a:extLst>
          </p:cNvPr>
          <p:cNvSpPr>
            <a:spLocks noChangeArrowheads="1"/>
          </p:cNvSpPr>
          <p:nvPr/>
        </p:nvSpPr>
        <p:spPr bwMode="auto">
          <a:xfrm>
            <a:off x="-578071" y="902572"/>
            <a:ext cx="11089232" cy="5052855"/>
          </a:xfrm>
          <a:prstGeom prst="rect">
            <a:avLst/>
          </a:prstGeom>
          <a:noFill/>
          <a:ln w="9525">
            <a:noFill/>
            <a:miter lim="800000"/>
            <a:headEnd/>
            <a:tailEnd/>
          </a:ln>
        </p:spPr>
        <p:txBody>
          <a:bodyPr lIns="0" tIns="0" rIns="0" bIns="0"/>
          <a:lstStyle/>
          <a:p>
            <a:pPr marL="342900" indent="-342900">
              <a:lnSpc>
                <a:spcPct val="150000"/>
              </a:lnSpc>
              <a:buFont typeface="Arial" panose="020B0604020202020204" pitchFamily="34" charset="0"/>
              <a:buChar char="•"/>
            </a:pPr>
            <a:endParaRPr lang="en-GB" sz="2000" b="1" dirty="0">
              <a:solidFill>
                <a:srgbClr val="00BC24"/>
              </a:solidFill>
              <a:highlight>
                <a:srgbClr val="FFFF00"/>
              </a:highlight>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endParaRPr lang="en-US" sz="1200" dirty="0">
              <a:solidFill>
                <a:schemeClr val="bg1">
                  <a:lumMod val="65000"/>
                </a:schemeClr>
              </a:solidFill>
              <a:latin typeface="Trebuchet MS" panose="020B0603020202020204" pitchFamily="34" charset="0"/>
              <a:cs typeface="Assistant Light"/>
            </a:endParaRPr>
          </a:p>
        </p:txBody>
      </p:sp>
      <p:graphicFrame>
        <p:nvGraphicFramePr>
          <p:cNvPr id="7" name="Diagram 6">
            <a:extLst>
              <a:ext uri="{FF2B5EF4-FFF2-40B4-BE49-F238E27FC236}">
                <a16:creationId xmlns:a16="http://schemas.microsoft.com/office/drawing/2014/main" id="{9802477E-66E3-189A-E7CA-BE4E0F074334}"/>
              </a:ext>
            </a:extLst>
          </p:cNvPr>
          <p:cNvGraphicFramePr/>
          <p:nvPr>
            <p:extLst>
              <p:ext uri="{D42A27DB-BD31-4B8C-83A1-F6EECF244321}">
                <p14:modId xmlns:p14="http://schemas.microsoft.com/office/powerpoint/2010/main" val="1934222093"/>
              </p:ext>
            </p:extLst>
          </p:nvPr>
        </p:nvGraphicFramePr>
        <p:xfrm>
          <a:off x="1348129" y="1384715"/>
          <a:ext cx="8830191" cy="472203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189870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dirty="0">
              <a:latin typeface="Trebuchet MS" panose="020B0603020202020204" pitchFamily="34" charset="0"/>
            </a:endParaRPr>
          </a:p>
        </p:txBody>
      </p:sp>
      <p:sp>
        <p:nvSpPr>
          <p:cNvPr id="5" name="Title 4">
            <a:extLst>
              <a:ext uri="{FF2B5EF4-FFF2-40B4-BE49-F238E27FC236}">
                <a16:creationId xmlns:a16="http://schemas.microsoft.com/office/drawing/2014/main" id="{34A34989-A7E4-7E4B-19F4-460AC6ABB09F}"/>
              </a:ext>
            </a:extLst>
          </p:cNvPr>
          <p:cNvSpPr>
            <a:spLocks noGrp="1"/>
          </p:cNvSpPr>
          <p:nvPr>
            <p:ph type="title"/>
          </p:nvPr>
        </p:nvSpPr>
        <p:spPr/>
        <p:txBody>
          <a:bodyPr/>
          <a:lstStyle/>
          <a:p>
            <a:r>
              <a:rPr lang="en-GB" dirty="0"/>
              <a:t>Data Types</a:t>
            </a:r>
          </a:p>
        </p:txBody>
      </p:sp>
      <p:graphicFrame>
        <p:nvGraphicFramePr>
          <p:cNvPr id="2" name="Diagram 1">
            <a:extLst>
              <a:ext uri="{FF2B5EF4-FFF2-40B4-BE49-F238E27FC236}">
                <a16:creationId xmlns:a16="http://schemas.microsoft.com/office/drawing/2014/main" id="{18BCDDCE-5F94-9D1A-3A33-202A7A4CF026}"/>
              </a:ext>
            </a:extLst>
          </p:cNvPr>
          <p:cNvGraphicFramePr/>
          <p:nvPr>
            <p:extLst>
              <p:ext uri="{D42A27DB-BD31-4B8C-83A1-F6EECF244321}">
                <p14:modId xmlns:p14="http://schemas.microsoft.com/office/powerpoint/2010/main" val="1947131297"/>
              </p:ext>
            </p:extLst>
          </p:nvPr>
        </p:nvGraphicFramePr>
        <p:xfrm>
          <a:off x="1768839" y="1186679"/>
          <a:ext cx="8904157" cy="505285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608669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dirty="0">
              <a:latin typeface="Trebuchet MS" panose="020B0603020202020204" pitchFamily="34" charset="0"/>
            </a:endParaRPr>
          </a:p>
        </p:txBody>
      </p:sp>
      <p:sp>
        <p:nvSpPr>
          <p:cNvPr id="2" name="Title 1">
            <a:extLst>
              <a:ext uri="{FF2B5EF4-FFF2-40B4-BE49-F238E27FC236}">
                <a16:creationId xmlns:a16="http://schemas.microsoft.com/office/drawing/2014/main" id="{12A389B4-B809-18FA-1268-0995FBAFE173}"/>
              </a:ext>
            </a:extLst>
          </p:cNvPr>
          <p:cNvSpPr>
            <a:spLocks noGrp="1"/>
          </p:cNvSpPr>
          <p:nvPr>
            <p:ph type="title"/>
          </p:nvPr>
        </p:nvSpPr>
        <p:spPr/>
        <p:txBody>
          <a:bodyPr>
            <a:normAutofit fontScale="90000"/>
          </a:bodyPr>
          <a:lstStyle/>
          <a:p>
            <a:r>
              <a:rPr lang="en-GB" dirty="0"/>
              <a:t> Ethical considerations in data collection in developing countries</a:t>
            </a:r>
            <a:endParaRPr lang="en-US" dirty="0"/>
          </a:p>
        </p:txBody>
      </p:sp>
      <p:sp>
        <p:nvSpPr>
          <p:cNvPr id="3" name="Rectangle 6">
            <a:extLst>
              <a:ext uri="{FF2B5EF4-FFF2-40B4-BE49-F238E27FC236}">
                <a16:creationId xmlns:a16="http://schemas.microsoft.com/office/drawing/2014/main" id="{94F8A707-BD41-7B51-3289-921E50F916EC}"/>
              </a:ext>
            </a:extLst>
          </p:cNvPr>
          <p:cNvSpPr>
            <a:spLocks noChangeArrowheads="1"/>
          </p:cNvSpPr>
          <p:nvPr/>
        </p:nvSpPr>
        <p:spPr bwMode="auto">
          <a:xfrm>
            <a:off x="768021" y="1351239"/>
            <a:ext cx="11089232" cy="5052855"/>
          </a:xfrm>
          <a:prstGeom prst="rect">
            <a:avLst/>
          </a:prstGeom>
          <a:noFill/>
          <a:ln w="9525">
            <a:noFill/>
            <a:miter lim="800000"/>
            <a:headEnd/>
            <a:tailEnd/>
          </a:ln>
        </p:spPr>
        <p:txBody>
          <a:bodyPr lIns="0" tIns="0" rIns="0" bIns="0"/>
          <a:lstStyle/>
          <a:p>
            <a:pPr marL="342900" indent="-342900">
              <a:lnSpc>
                <a:spcPct val="150000"/>
              </a:lnSpc>
              <a:buFont typeface="Arial" panose="020B0604020202020204" pitchFamily="34" charset="0"/>
              <a:buChar char="•"/>
            </a:pPr>
            <a:endParaRPr lang="en-GB" sz="2000" b="1" dirty="0">
              <a:solidFill>
                <a:srgbClr val="00BC24"/>
              </a:solidFill>
              <a:highlight>
                <a:srgbClr val="FFFF00"/>
              </a:highlight>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endParaRPr lang="en-US" sz="1200" dirty="0">
              <a:solidFill>
                <a:schemeClr val="bg1">
                  <a:lumMod val="65000"/>
                </a:schemeClr>
              </a:solidFill>
              <a:latin typeface="Trebuchet MS" panose="020B0603020202020204" pitchFamily="34" charset="0"/>
              <a:cs typeface="Assistant Light"/>
            </a:endParaRPr>
          </a:p>
        </p:txBody>
      </p:sp>
      <p:graphicFrame>
        <p:nvGraphicFramePr>
          <p:cNvPr id="6" name="Diagram 5">
            <a:extLst>
              <a:ext uri="{FF2B5EF4-FFF2-40B4-BE49-F238E27FC236}">
                <a16:creationId xmlns:a16="http://schemas.microsoft.com/office/drawing/2014/main" id="{83C3C7C2-E1B7-6E97-557F-ED213594BB63}"/>
              </a:ext>
            </a:extLst>
          </p:cNvPr>
          <p:cNvGraphicFramePr/>
          <p:nvPr>
            <p:extLst>
              <p:ext uri="{D42A27DB-BD31-4B8C-83A1-F6EECF244321}">
                <p14:modId xmlns:p14="http://schemas.microsoft.com/office/powerpoint/2010/main" val="984125966"/>
              </p:ext>
            </p:extLst>
          </p:nvPr>
        </p:nvGraphicFramePr>
        <p:xfrm>
          <a:off x="1007793" y="1283503"/>
          <a:ext cx="10176414" cy="53715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791407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dirty="0">
              <a:latin typeface="Trebuchet MS" panose="020B0603020202020204" pitchFamily="34" charset="0"/>
            </a:endParaRPr>
          </a:p>
        </p:txBody>
      </p:sp>
      <p:sp>
        <p:nvSpPr>
          <p:cNvPr id="2" name="Title 1">
            <a:extLst>
              <a:ext uri="{FF2B5EF4-FFF2-40B4-BE49-F238E27FC236}">
                <a16:creationId xmlns:a16="http://schemas.microsoft.com/office/drawing/2014/main" id="{12A389B4-B809-18FA-1268-0995FBAFE173}"/>
              </a:ext>
            </a:extLst>
          </p:cNvPr>
          <p:cNvSpPr>
            <a:spLocks noGrp="1"/>
          </p:cNvSpPr>
          <p:nvPr>
            <p:ph type="title"/>
          </p:nvPr>
        </p:nvSpPr>
        <p:spPr/>
        <p:txBody>
          <a:bodyPr>
            <a:normAutofit fontScale="90000"/>
          </a:bodyPr>
          <a:lstStyle/>
          <a:p>
            <a:r>
              <a:rPr lang="en-GB" dirty="0"/>
              <a:t> Ethical considerations in data collection in developing countries</a:t>
            </a:r>
            <a:endParaRPr lang="en-US" dirty="0"/>
          </a:p>
        </p:txBody>
      </p:sp>
      <p:sp>
        <p:nvSpPr>
          <p:cNvPr id="3" name="Rectangle 6">
            <a:extLst>
              <a:ext uri="{FF2B5EF4-FFF2-40B4-BE49-F238E27FC236}">
                <a16:creationId xmlns:a16="http://schemas.microsoft.com/office/drawing/2014/main" id="{94F8A707-BD41-7B51-3289-921E50F916EC}"/>
              </a:ext>
            </a:extLst>
          </p:cNvPr>
          <p:cNvSpPr>
            <a:spLocks noChangeArrowheads="1"/>
          </p:cNvSpPr>
          <p:nvPr/>
        </p:nvSpPr>
        <p:spPr bwMode="auto">
          <a:xfrm>
            <a:off x="768021" y="1351239"/>
            <a:ext cx="11089232" cy="5052855"/>
          </a:xfrm>
          <a:prstGeom prst="rect">
            <a:avLst/>
          </a:prstGeom>
          <a:noFill/>
          <a:ln w="9525">
            <a:noFill/>
            <a:miter lim="800000"/>
            <a:headEnd/>
            <a:tailEnd/>
          </a:ln>
        </p:spPr>
        <p:txBody>
          <a:bodyPr lIns="0" tIns="0" rIns="0" bIns="0"/>
          <a:lstStyle/>
          <a:p>
            <a:pPr marL="342900" indent="-342900">
              <a:lnSpc>
                <a:spcPct val="150000"/>
              </a:lnSpc>
              <a:buFont typeface="Arial" panose="020B0604020202020204" pitchFamily="34" charset="0"/>
              <a:buChar char="•"/>
            </a:pPr>
            <a:endParaRPr lang="en-GB" sz="2000" b="1" dirty="0">
              <a:solidFill>
                <a:srgbClr val="00BC24"/>
              </a:solidFill>
              <a:highlight>
                <a:srgbClr val="FFFF00"/>
              </a:highlight>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endParaRPr lang="en-US" sz="1200" dirty="0">
              <a:solidFill>
                <a:schemeClr val="bg1">
                  <a:lumMod val="65000"/>
                </a:schemeClr>
              </a:solidFill>
              <a:latin typeface="Trebuchet MS" panose="020B0603020202020204" pitchFamily="34" charset="0"/>
              <a:cs typeface="Assistant Light"/>
            </a:endParaRPr>
          </a:p>
        </p:txBody>
      </p:sp>
      <p:graphicFrame>
        <p:nvGraphicFramePr>
          <p:cNvPr id="6" name="Diagram 5">
            <a:extLst>
              <a:ext uri="{FF2B5EF4-FFF2-40B4-BE49-F238E27FC236}">
                <a16:creationId xmlns:a16="http://schemas.microsoft.com/office/drawing/2014/main" id="{83C3C7C2-E1B7-6E97-557F-ED213594BB63}"/>
              </a:ext>
            </a:extLst>
          </p:cNvPr>
          <p:cNvGraphicFramePr/>
          <p:nvPr>
            <p:extLst>
              <p:ext uri="{D42A27DB-BD31-4B8C-83A1-F6EECF244321}">
                <p14:modId xmlns:p14="http://schemas.microsoft.com/office/powerpoint/2010/main" val="4224295"/>
              </p:ext>
            </p:extLst>
          </p:nvPr>
        </p:nvGraphicFramePr>
        <p:xfrm>
          <a:off x="1007793" y="1283503"/>
          <a:ext cx="10176414" cy="53715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49511760"/>
      </p:ext>
    </p:extLst>
  </p:cSld>
  <p:clrMapOvr>
    <a:masterClrMapping/>
  </p:clrMapOvr>
</p:sld>
</file>

<file path=ppt/theme/theme1.xml><?xml version="1.0" encoding="utf-8"?>
<a:theme xmlns:a="http://schemas.openxmlformats.org/drawingml/2006/main" name="Thème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CCA731761BF654EB79EA877B5A2DDC8" ma:contentTypeVersion="20" ma:contentTypeDescription="Create a new document." ma:contentTypeScope="" ma:versionID="adda0a3891e4b035e5833099678563c5">
  <xsd:schema xmlns:xsd="http://www.w3.org/2001/XMLSchema" xmlns:xs="http://www.w3.org/2001/XMLSchema" xmlns:p="http://schemas.microsoft.com/office/2006/metadata/properties" xmlns:ns2="0a663368-1561-4a8b-bd80-4f655cceb5cd" xmlns:ns3="2a56bc72-e832-426a-b1e3-32c4417a925f" targetNamespace="http://schemas.microsoft.com/office/2006/metadata/properties" ma:root="true" ma:fieldsID="b74e7cae46124deac94fc4ce2ae31c6d" ns2:_="" ns3:_="">
    <xsd:import namespace="0a663368-1561-4a8b-bd80-4f655cceb5cd"/>
    <xsd:import namespace="2a56bc72-e832-426a-b1e3-32c4417a925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3:SharedWithUsers" minOccurs="0"/>
                <xsd:element ref="ns3:SharedWithDetails" minOccurs="0"/>
                <xsd:element ref="ns2:MediaServiceLocation" minOccurs="0"/>
                <xsd:element ref="ns2:MediaLengthInSeconds" minOccurs="0"/>
                <xsd:element ref="ns3:TaxCatchAll" minOccurs="0"/>
                <xsd:element ref="ns2:lcf76f155ced4ddcb4097134ff3c332f"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a663368-1561-4a8b-bd80-4f655cceb5c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74089507-e1de-4aab-946f-150ccb85703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a56bc72-e832-426a-b1e3-32c4417a925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ea9e9d19-9fb7-461c-9445-8e0dc63d6cea}" ma:internalName="TaxCatchAll" ma:showField="CatchAllData" ma:web="2a56bc72-e832-426a-b1e3-32c4417a925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0a663368-1561-4a8b-bd80-4f655cceb5cd">
      <Terms xmlns="http://schemas.microsoft.com/office/infopath/2007/PartnerControls"/>
    </lcf76f155ced4ddcb4097134ff3c332f>
    <TaxCatchAll xmlns="2a56bc72-e832-426a-b1e3-32c4417a925f" xsi:nil="true"/>
  </documentManagement>
</p:properties>
</file>

<file path=customXml/itemProps1.xml><?xml version="1.0" encoding="utf-8"?>
<ds:datastoreItem xmlns:ds="http://schemas.openxmlformats.org/officeDocument/2006/customXml" ds:itemID="{01273E22-6FFF-4B70-9657-27D4A65D3C6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a663368-1561-4a8b-bd80-4f655cceb5cd"/>
    <ds:schemaRef ds:uri="2a56bc72-e832-426a-b1e3-32c4417a92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A9D73A6-7440-4769-B614-4CBECFB30D3A}">
  <ds:schemaRefs>
    <ds:schemaRef ds:uri="http://schemas.microsoft.com/sharepoint/v3/contenttype/forms"/>
  </ds:schemaRefs>
</ds:datastoreItem>
</file>

<file path=customXml/itemProps3.xml><?xml version="1.0" encoding="utf-8"?>
<ds:datastoreItem xmlns:ds="http://schemas.openxmlformats.org/officeDocument/2006/customXml" ds:itemID="{3857805F-2A6C-43CC-AEFA-746D1D5B4EDE}">
  <ds:schemaRefs>
    <ds:schemaRef ds:uri="http://schemas.microsoft.com/office/2006/metadata/properties"/>
    <ds:schemaRef ds:uri="http://schemas.microsoft.com/office/infopath/2007/PartnerControls"/>
    <ds:schemaRef ds:uri="5d44ae6a-e145-4c9d-94e7-ddf9cc58067e"/>
    <ds:schemaRef ds:uri="e67e9a88-35e1-4b39-8da9-a609eb308282"/>
    <ds:schemaRef ds:uri="0a663368-1561-4a8b-bd80-4f655cceb5cd"/>
    <ds:schemaRef ds:uri="2a56bc72-e832-426a-b1e3-32c4417a925f"/>
  </ds:schemaRefs>
</ds:datastoreItem>
</file>

<file path=docProps/app.xml><?xml version="1.0" encoding="utf-8"?>
<Properties xmlns="http://schemas.openxmlformats.org/officeDocument/2006/extended-properties" xmlns:vt="http://schemas.openxmlformats.org/officeDocument/2006/docPropsVTypes">
  <TotalTime>4803</TotalTime>
  <Words>1159</Words>
  <Application>Microsoft Office PowerPoint</Application>
  <PresentationFormat>Widescreen</PresentationFormat>
  <Paragraphs>136</Paragraphs>
  <Slides>11</Slides>
  <Notes>11</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Thème Office</vt:lpstr>
      <vt:lpstr>PowerPoint Presentation</vt:lpstr>
      <vt:lpstr>Lesson 1: Learning Outcomes </vt:lpstr>
      <vt:lpstr>Lesson 1 Outline:</vt:lpstr>
      <vt:lpstr>The importance of data collection and analysis in developing countries</vt:lpstr>
      <vt:lpstr>Challenges facing data collection and analysis in developing countries</vt:lpstr>
      <vt:lpstr>Fundamental concepts in data collection and analysis </vt:lpstr>
      <vt:lpstr>Fundamental concepts</vt:lpstr>
      <vt:lpstr>Data Types</vt:lpstr>
      <vt:lpstr>Data Types</vt:lpstr>
      <vt:lpstr> Ethical considerations in data collection in developing countries</vt:lpstr>
      <vt:lpstr> Ethical considerations in data collection in developing countries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Carine VALETTE</dc:creator>
  <cp:lastModifiedBy>Leslie Ashburner</cp:lastModifiedBy>
  <cp:revision>61</cp:revision>
  <dcterms:created xsi:type="dcterms:W3CDTF">2021-01-28T08:37:55Z</dcterms:created>
  <dcterms:modified xsi:type="dcterms:W3CDTF">2024-09-25T13:25:18Z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0x0101003CCA731761BF654EB79EA877B5A2DDC8</vt:lpwstr>
  </property>
  <property fmtid="{D5CDD505-2E9C-101B-9397-08002B2CF9AE}" pid="3" name="MediaServiceImageTags">
    <vt:lpwstr/>
  </property>
</Properties>
</file>