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5"/>
  </p:notesMasterIdLst>
  <p:sldIdLst>
    <p:sldId id="256" r:id="rId5"/>
    <p:sldId id="759" r:id="rId6"/>
    <p:sldId id="1744" r:id="rId7"/>
    <p:sldId id="1745" r:id="rId8"/>
    <p:sldId id="1750" r:id="rId9"/>
    <p:sldId id="1756" r:id="rId10"/>
    <p:sldId id="1751" r:id="rId11"/>
    <p:sldId id="1752" r:id="rId12"/>
    <p:sldId id="1753" r:id="rId13"/>
    <p:sldId id="1754" r:id="rId14"/>
    <p:sldId id="1755" r:id="rId15"/>
    <p:sldId id="1757" r:id="rId16"/>
    <p:sldId id="1758" r:id="rId17"/>
    <p:sldId id="1759" r:id="rId18"/>
    <p:sldId id="1760" r:id="rId19"/>
    <p:sldId id="1761" r:id="rId20"/>
    <p:sldId id="1763" r:id="rId21"/>
    <p:sldId id="1764" r:id="rId22"/>
    <p:sldId id="1765" r:id="rId23"/>
    <p:sldId id="1748" r:id="rId24"/>
  </p:sldIdLst>
  <p:sldSz cx="12192000" cy="6858000"/>
  <p:notesSz cx="6858000" cy="9144000"/>
  <p:embeddedFontLst>
    <p:embeddedFont>
      <p:font typeface="PT Sans" panose="020B0503020203020204" pitchFamily="34" charset="0"/>
      <p:regular r:id="rId26"/>
      <p:bold r:id="rId27"/>
      <p:italic r:id="rId28"/>
      <p:boldItalic r:id="rId29"/>
    </p:embeddedFont>
    <p:embeddedFont>
      <p:font typeface="Rubik" panose="020B0604020202020204" charset="-79"/>
      <p:regular r:id="rId30"/>
      <p:bold r:id="rId31"/>
      <p:italic r:id="rId32"/>
      <p:boldItalic r:id="rId33"/>
    </p:embeddedFont>
    <p:embeddedFont>
      <p:font typeface="Trebuchet MS" panose="020B0603020202020204" pitchFamily="34" charset="0"/>
      <p:regular r:id="rId34"/>
      <p:bold r:id="rId35"/>
      <p:italic r:id="rId36"/>
      <p:boldItalic r:id="rId37"/>
    </p:embeddedFont>
    <p:embeddedFont>
      <p:font typeface="Verdana" panose="020B060403050404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F83331-D19D-7BD2-D304-DA31D2C1E08E}" name="Sandra Banda" initials="SB" userId="S::sbanda@O365.strathmore.edu::5d75aa57-c954-44d9-9552-24c1b1cbe20a" providerId="AD"/>
  <p188:author id="{7A7B0855-3403-B8AD-E58A-DAC723929452}" name="Leslie Ashburner" initials="" userId="S::T0047643@wf.uct.ac.za::97703ced-4e32-457b-855d-f46e325684c4" providerId="AD"/>
  <p188:author id="{FEF3DB83-4B3A-D1BF-A7EE-BEEE8F1FDEA0}" name="Augusta Njogo" initials="AN" userId="S::anjogo@O365.strathmore.edu::fb3049aa-2105-42ab-9f0e-a5f69f2224e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658385-85F5-9E9E-BD0C-D32CFFE65F56}" v="48" dt="2024-09-19T10:54:12.634"/>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498"/>
  </p:normalViewPr>
  <p:slideViewPr>
    <p:cSldViewPr snapToGrid="0">
      <p:cViewPr>
        <p:scale>
          <a:sx n="60" d="100"/>
          <a:sy n="60" d="100"/>
        </p:scale>
        <p:origin x="2040" y="8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font" Target="fonts/font14.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9.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4.fntdata"/><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110" Type="http://schemas.openxmlformats.org/officeDocument/2006/relationships/viewProps" Target="viewProps.xml"/><Relationship Id="rId115"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11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6.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84658385-85F5-9E9E-BD0C-D32CFFE65F56}"/>
    <pc:docChg chg="delSld modSld">
      <pc:chgData name="Leslie Ashburner" userId="S::t0047643_wf.uct.ac.za#ext#@lgi-consulting.com::8fa168fa-bb7a-460e-95bd-faa1475d6c09" providerId="AD" clId="Web-{84658385-85F5-9E9E-BD0C-D32CFFE65F56}" dt="2024-09-19T10:54:12.634" v="47" actId="20577"/>
      <pc:docMkLst>
        <pc:docMk/>
      </pc:docMkLst>
      <pc:sldChg chg="modSp">
        <pc:chgData name="Leslie Ashburner" userId="S::t0047643_wf.uct.ac.za#ext#@lgi-consulting.com::8fa168fa-bb7a-460e-95bd-faa1475d6c09" providerId="AD" clId="Web-{84658385-85F5-9E9E-BD0C-D32CFFE65F56}" dt="2024-09-19T10:49:15.592" v="3" actId="20577"/>
        <pc:sldMkLst>
          <pc:docMk/>
          <pc:sldMk cId="0" sldId="256"/>
        </pc:sldMkLst>
        <pc:spChg chg="mod">
          <ac:chgData name="Leslie Ashburner" userId="S::t0047643_wf.uct.ac.za#ext#@lgi-consulting.com::8fa168fa-bb7a-460e-95bd-faa1475d6c09" providerId="AD" clId="Web-{84658385-85F5-9E9E-BD0C-D32CFFE65F56}" dt="2024-09-19T10:49:15.592" v="3" actId="20577"/>
          <ac:spMkLst>
            <pc:docMk/>
            <pc:sldMk cId="0" sldId="256"/>
            <ac:spMk id="122" creationId="{00000000-0000-0000-0000-000000000000}"/>
          </ac:spMkLst>
        </pc:spChg>
      </pc:sldChg>
      <pc:sldChg chg="delSp modSp">
        <pc:chgData name="Leslie Ashburner" userId="S::t0047643_wf.uct.ac.za#ext#@lgi-consulting.com::8fa168fa-bb7a-460e-95bd-faa1475d6c09" providerId="AD" clId="Web-{84658385-85F5-9E9E-BD0C-D32CFFE65F56}" dt="2024-09-19T10:49:36.874" v="9"/>
        <pc:sldMkLst>
          <pc:docMk/>
          <pc:sldMk cId="1877196754" sldId="759"/>
        </pc:sldMkLst>
        <pc:spChg chg="mod">
          <ac:chgData name="Leslie Ashburner" userId="S::t0047643_wf.uct.ac.za#ext#@lgi-consulting.com::8fa168fa-bb7a-460e-95bd-faa1475d6c09" providerId="AD" clId="Web-{84658385-85F5-9E9E-BD0C-D32CFFE65F56}" dt="2024-09-19T10:49:21.218" v="5" actId="20577"/>
          <ac:spMkLst>
            <pc:docMk/>
            <pc:sldMk cId="1877196754" sldId="759"/>
            <ac:spMk id="2" creationId="{12A389B4-B809-18FA-1268-0995FBAFE173}"/>
          </ac:spMkLst>
        </pc:spChg>
        <pc:spChg chg="del mod">
          <ac:chgData name="Leslie Ashburner" userId="S::t0047643_wf.uct.ac.za#ext#@lgi-consulting.com::8fa168fa-bb7a-460e-95bd-faa1475d6c09" providerId="AD" clId="Web-{84658385-85F5-9E9E-BD0C-D32CFFE65F56}" dt="2024-09-19T10:49:36.874" v="9"/>
          <ac:spMkLst>
            <pc:docMk/>
            <pc:sldMk cId="1877196754" sldId="759"/>
            <ac:spMk id="4" creationId="{0F5B0D3C-842A-A96E-9154-DF55486F3D06}"/>
          </ac:spMkLst>
        </pc:spChg>
      </pc:sldChg>
      <pc:sldChg chg="modSp del">
        <pc:chgData name="Leslie Ashburner" userId="S::t0047643_wf.uct.ac.za#ext#@lgi-consulting.com::8fa168fa-bb7a-460e-95bd-faa1475d6c09" providerId="AD" clId="Web-{84658385-85F5-9E9E-BD0C-D32CFFE65F56}" dt="2024-09-19T10:53:11.523" v="38"/>
        <pc:sldMkLst>
          <pc:docMk/>
          <pc:sldMk cId="3214388873" sldId="1725"/>
        </pc:sldMkLst>
        <pc:spChg chg="mod">
          <ac:chgData name="Leslie Ashburner" userId="S::t0047643_wf.uct.ac.za#ext#@lgi-consulting.com::8fa168fa-bb7a-460e-95bd-faa1475d6c09" providerId="AD" clId="Web-{84658385-85F5-9E9E-BD0C-D32CFFE65F56}" dt="2024-09-19T10:52:43.928" v="29" actId="20577"/>
          <ac:spMkLst>
            <pc:docMk/>
            <pc:sldMk cId="3214388873" sldId="1725"/>
            <ac:spMk id="2" creationId="{96677B28-94E7-CC5E-CEBF-F7330700870A}"/>
          </ac:spMkLst>
        </pc:spChg>
      </pc:sldChg>
      <pc:sldChg chg="delSp modSp">
        <pc:chgData name="Leslie Ashburner" userId="S::t0047643_wf.uct.ac.za#ext#@lgi-consulting.com::8fa168fa-bb7a-460e-95bd-faa1475d6c09" providerId="AD" clId="Web-{84658385-85F5-9E9E-BD0C-D32CFFE65F56}" dt="2024-09-19T10:49:42.437" v="12"/>
        <pc:sldMkLst>
          <pc:docMk/>
          <pc:sldMk cId="1717077660" sldId="1744"/>
        </pc:sldMkLst>
        <pc:spChg chg="mod">
          <ac:chgData name="Leslie Ashburner" userId="S::t0047643_wf.uct.ac.za#ext#@lgi-consulting.com::8fa168fa-bb7a-460e-95bd-faa1475d6c09" providerId="AD" clId="Web-{84658385-85F5-9E9E-BD0C-D32CFFE65F56}" dt="2024-09-19T10:49:27.796" v="6" actId="20577"/>
          <ac:spMkLst>
            <pc:docMk/>
            <pc:sldMk cId="1717077660" sldId="1744"/>
            <ac:spMk id="2" creationId="{12A389B4-B809-18FA-1268-0995FBAFE173}"/>
          </ac:spMkLst>
        </pc:spChg>
        <pc:spChg chg="del mod">
          <ac:chgData name="Leslie Ashburner" userId="S::t0047643_wf.uct.ac.za#ext#@lgi-consulting.com::8fa168fa-bb7a-460e-95bd-faa1475d6c09" providerId="AD" clId="Web-{84658385-85F5-9E9E-BD0C-D32CFFE65F56}" dt="2024-09-19T10:49:42.437" v="12"/>
          <ac:spMkLst>
            <pc:docMk/>
            <pc:sldMk cId="1717077660" sldId="1744"/>
            <ac:spMk id="4" creationId="{0F5B0D3C-842A-A96E-9154-DF55486F3D06}"/>
          </ac:spMkLst>
        </pc:spChg>
      </pc:sldChg>
      <pc:sldChg chg="delSp modSp">
        <pc:chgData name="Leslie Ashburner" userId="S::t0047643_wf.uct.ac.za#ext#@lgi-consulting.com::8fa168fa-bb7a-460e-95bd-faa1475d6c09" providerId="AD" clId="Web-{84658385-85F5-9E9E-BD0C-D32CFFE65F56}" dt="2024-09-19T10:50:21.079" v="15" actId="1076"/>
        <pc:sldMkLst>
          <pc:docMk/>
          <pc:sldMk cId="4179511678" sldId="1745"/>
        </pc:sldMkLst>
        <pc:spChg chg="del">
          <ac:chgData name="Leslie Ashburner" userId="S::t0047643_wf.uct.ac.za#ext#@lgi-consulting.com::8fa168fa-bb7a-460e-95bd-faa1475d6c09" providerId="AD" clId="Web-{84658385-85F5-9E9E-BD0C-D32CFFE65F56}" dt="2024-09-19T10:50:12.454" v="14"/>
          <ac:spMkLst>
            <pc:docMk/>
            <pc:sldMk cId="4179511678" sldId="1745"/>
            <ac:spMk id="4" creationId="{0F5B0D3C-842A-A96E-9154-DF55486F3D06}"/>
          </ac:spMkLst>
        </pc:spChg>
        <pc:graphicFrameChg chg="mod">
          <ac:chgData name="Leslie Ashburner" userId="S::t0047643_wf.uct.ac.za#ext#@lgi-consulting.com::8fa168fa-bb7a-460e-95bd-faa1475d6c09" providerId="AD" clId="Web-{84658385-85F5-9E9E-BD0C-D32CFFE65F56}" dt="2024-09-19T10:50:21.079" v="15" actId="1076"/>
          <ac:graphicFrameMkLst>
            <pc:docMk/>
            <pc:sldMk cId="4179511678" sldId="1745"/>
            <ac:graphicFrameMk id="2" creationId="{B7102F70-00DD-DF8A-DDAD-0DEFB6AB0A94}"/>
          </ac:graphicFrameMkLst>
        </pc:graphicFrameChg>
      </pc:sldChg>
      <pc:sldChg chg="delSp modSp">
        <pc:chgData name="Leslie Ashburner" userId="S::t0047643_wf.uct.ac.za#ext#@lgi-consulting.com::8fa168fa-bb7a-460e-95bd-faa1475d6c09" providerId="AD" clId="Web-{84658385-85F5-9E9E-BD0C-D32CFFE65F56}" dt="2024-09-19T10:54:12.634" v="47" actId="20577"/>
        <pc:sldMkLst>
          <pc:docMk/>
          <pc:sldMk cId="2733375163" sldId="1748"/>
        </pc:sldMkLst>
        <pc:spChg chg="del">
          <ac:chgData name="Leslie Ashburner" userId="S::t0047643_wf.uct.ac.za#ext#@lgi-consulting.com::8fa168fa-bb7a-460e-95bd-faa1475d6c09" providerId="AD" clId="Web-{84658385-85F5-9E9E-BD0C-D32CFFE65F56}" dt="2024-09-19T10:53:08.476" v="37"/>
          <ac:spMkLst>
            <pc:docMk/>
            <pc:sldMk cId="2733375163" sldId="1748"/>
            <ac:spMk id="4" creationId="{0F5B0D3C-842A-A96E-9154-DF55486F3D06}"/>
          </ac:spMkLst>
        </pc:spChg>
        <pc:spChg chg="mod">
          <ac:chgData name="Leslie Ashburner" userId="S::t0047643_wf.uct.ac.za#ext#@lgi-consulting.com::8fa168fa-bb7a-460e-95bd-faa1475d6c09" providerId="AD" clId="Web-{84658385-85F5-9E9E-BD0C-D32CFFE65F56}" dt="2024-09-19T10:54:12.634" v="47" actId="20577"/>
          <ac:spMkLst>
            <pc:docMk/>
            <pc:sldMk cId="2733375163" sldId="1748"/>
            <ac:spMk id="5" creationId="{193BD6BF-27D7-1FED-A163-BB95278D76E1}"/>
          </ac:spMkLst>
        </pc:spChg>
      </pc:sldChg>
      <pc:sldChg chg="delSp">
        <pc:chgData name="Leslie Ashburner" userId="S::t0047643_wf.uct.ac.za#ext#@lgi-consulting.com::8fa168fa-bb7a-460e-95bd-faa1475d6c09" providerId="AD" clId="Web-{84658385-85F5-9E9E-BD0C-D32CFFE65F56}" dt="2024-09-19T10:50:29.923" v="16"/>
        <pc:sldMkLst>
          <pc:docMk/>
          <pc:sldMk cId="2130649946" sldId="1750"/>
        </pc:sldMkLst>
        <pc:spChg chg="del">
          <ac:chgData name="Leslie Ashburner" userId="S::t0047643_wf.uct.ac.za#ext#@lgi-consulting.com::8fa168fa-bb7a-460e-95bd-faa1475d6c09" providerId="AD" clId="Web-{84658385-85F5-9E9E-BD0C-D32CFFE65F56}" dt="2024-09-19T10:50:29.923" v="16"/>
          <ac:spMkLst>
            <pc:docMk/>
            <pc:sldMk cId="2130649946" sldId="1750"/>
            <ac:spMk id="4" creationId="{0F5B0D3C-842A-A96E-9154-DF55486F3D06}"/>
          </ac:spMkLst>
        </pc:spChg>
      </pc:sldChg>
      <pc:sldChg chg="delSp">
        <pc:chgData name="Leslie Ashburner" userId="S::t0047643_wf.uct.ac.za#ext#@lgi-consulting.com::8fa168fa-bb7a-460e-95bd-faa1475d6c09" providerId="AD" clId="Web-{84658385-85F5-9E9E-BD0C-D32CFFE65F56}" dt="2024-09-19T10:50:44.892" v="18"/>
        <pc:sldMkLst>
          <pc:docMk/>
          <pc:sldMk cId="3460927419" sldId="1751"/>
        </pc:sldMkLst>
        <pc:spChg chg="del">
          <ac:chgData name="Leslie Ashburner" userId="S::t0047643_wf.uct.ac.za#ext#@lgi-consulting.com::8fa168fa-bb7a-460e-95bd-faa1475d6c09" providerId="AD" clId="Web-{84658385-85F5-9E9E-BD0C-D32CFFE65F56}" dt="2024-09-19T10:50:44.892" v="18"/>
          <ac:spMkLst>
            <pc:docMk/>
            <pc:sldMk cId="3460927419" sldId="1751"/>
            <ac:spMk id="4" creationId="{0F5B0D3C-842A-A96E-9154-DF55486F3D06}"/>
          </ac:spMkLst>
        </pc:spChg>
      </pc:sldChg>
      <pc:sldChg chg="delSp">
        <pc:chgData name="Leslie Ashburner" userId="S::t0047643_wf.uct.ac.za#ext#@lgi-consulting.com::8fa168fa-bb7a-460e-95bd-faa1475d6c09" providerId="AD" clId="Web-{84658385-85F5-9E9E-BD0C-D32CFFE65F56}" dt="2024-09-19T10:50:51.439" v="19"/>
        <pc:sldMkLst>
          <pc:docMk/>
          <pc:sldMk cId="344181627" sldId="1752"/>
        </pc:sldMkLst>
        <pc:spChg chg="del">
          <ac:chgData name="Leslie Ashburner" userId="S::t0047643_wf.uct.ac.za#ext#@lgi-consulting.com::8fa168fa-bb7a-460e-95bd-faa1475d6c09" providerId="AD" clId="Web-{84658385-85F5-9E9E-BD0C-D32CFFE65F56}" dt="2024-09-19T10:50:51.439" v="19"/>
          <ac:spMkLst>
            <pc:docMk/>
            <pc:sldMk cId="344181627" sldId="1752"/>
            <ac:spMk id="4" creationId="{0F5B0D3C-842A-A96E-9154-DF55486F3D06}"/>
          </ac:spMkLst>
        </pc:spChg>
      </pc:sldChg>
      <pc:sldChg chg="delSp">
        <pc:chgData name="Leslie Ashburner" userId="S::t0047643_wf.uct.ac.za#ext#@lgi-consulting.com::8fa168fa-bb7a-460e-95bd-faa1475d6c09" providerId="AD" clId="Web-{84658385-85F5-9E9E-BD0C-D32CFFE65F56}" dt="2024-09-19T10:51:02.830" v="20"/>
        <pc:sldMkLst>
          <pc:docMk/>
          <pc:sldMk cId="2318987007" sldId="1753"/>
        </pc:sldMkLst>
        <pc:spChg chg="del">
          <ac:chgData name="Leslie Ashburner" userId="S::t0047643_wf.uct.ac.za#ext#@lgi-consulting.com::8fa168fa-bb7a-460e-95bd-faa1475d6c09" providerId="AD" clId="Web-{84658385-85F5-9E9E-BD0C-D32CFFE65F56}" dt="2024-09-19T10:51:02.830" v="20"/>
          <ac:spMkLst>
            <pc:docMk/>
            <pc:sldMk cId="2318987007" sldId="1753"/>
            <ac:spMk id="4" creationId="{0F5B0D3C-842A-A96E-9154-DF55486F3D06}"/>
          </ac:spMkLst>
        </pc:spChg>
      </pc:sldChg>
      <pc:sldChg chg="delSp modSp">
        <pc:chgData name="Leslie Ashburner" userId="S::t0047643_wf.uct.ac.za#ext#@lgi-consulting.com::8fa168fa-bb7a-460e-95bd-faa1475d6c09" providerId="AD" clId="Web-{84658385-85F5-9E9E-BD0C-D32CFFE65F56}" dt="2024-09-19T10:51:31.691" v="23" actId="14100"/>
        <pc:sldMkLst>
          <pc:docMk/>
          <pc:sldMk cId="679140771" sldId="1754"/>
        </pc:sldMkLst>
        <pc:spChg chg="del">
          <ac:chgData name="Leslie Ashburner" userId="S::t0047643_wf.uct.ac.za#ext#@lgi-consulting.com::8fa168fa-bb7a-460e-95bd-faa1475d6c09" providerId="AD" clId="Web-{84658385-85F5-9E9E-BD0C-D32CFFE65F56}" dt="2024-09-19T10:51:19.972" v="21"/>
          <ac:spMkLst>
            <pc:docMk/>
            <pc:sldMk cId="679140771" sldId="1754"/>
            <ac:spMk id="4" creationId="{0F5B0D3C-842A-A96E-9154-DF55486F3D06}"/>
          </ac:spMkLst>
        </pc:spChg>
        <pc:graphicFrameChg chg="mod">
          <ac:chgData name="Leslie Ashburner" userId="S::t0047643_wf.uct.ac.za#ext#@lgi-consulting.com::8fa168fa-bb7a-460e-95bd-faa1475d6c09" providerId="AD" clId="Web-{84658385-85F5-9E9E-BD0C-D32CFFE65F56}" dt="2024-09-19T10:51:31.691" v="23" actId="14100"/>
          <ac:graphicFrameMkLst>
            <pc:docMk/>
            <pc:sldMk cId="679140771" sldId="1754"/>
            <ac:graphicFrameMk id="5" creationId="{F0F17E6E-7E34-E459-3780-D5E3EA6CB3C5}"/>
          </ac:graphicFrameMkLst>
        </pc:graphicFrameChg>
      </pc:sldChg>
      <pc:sldChg chg="delSp modSp">
        <pc:chgData name="Leslie Ashburner" userId="S::t0047643_wf.uct.ac.za#ext#@lgi-consulting.com::8fa168fa-bb7a-460e-95bd-faa1475d6c09" providerId="AD" clId="Web-{84658385-85F5-9E9E-BD0C-D32CFFE65F56}" dt="2024-09-19T10:51:57.942" v="28"/>
        <pc:sldMkLst>
          <pc:docMk/>
          <pc:sldMk cId="1401268296" sldId="1755"/>
        </pc:sldMkLst>
        <pc:spChg chg="del mod">
          <ac:chgData name="Leslie Ashburner" userId="S::t0047643_wf.uct.ac.za#ext#@lgi-consulting.com::8fa168fa-bb7a-460e-95bd-faa1475d6c09" providerId="AD" clId="Web-{84658385-85F5-9E9E-BD0C-D32CFFE65F56}" dt="2024-09-19T10:51:57.942" v="28"/>
          <ac:spMkLst>
            <pc:docMk/>
            <pc:sldMk cId="1401268296" sldId="1755"/>
            <ac:spMk id="4" creationId="{0F5B0D3C-842A-A96E-9154-DF55486F3D06}"/>
          </ac:spMkLst>
        </pc:spChg>
        <pc:graphicFrameChg chg="mod">
          <ac:chgData name="Leslie Ashburner" userId="S::t0047643_wf.uct.ac.za#ext#@lgi-consulting.com::8fa168fa-bb7a-460e-95bd-faa1475d6c09" providerId="AD" clId="Web-{84658385-85F5-9E9E-BD0C-D32CFFE65F56}" dt="2024-09-19T10:51:50.863" v="25" actId="14100"/>
          <ac:graphicFrameMkLst>
            <pc:docMk/>
            <pc:sldMk cId="1401268296" sldId="1755"/>
            <ac:graphicFrameMk id="5" creationId="{77D1834D-FB6A-62F0-E9B2-C451A0A4CB1D}"/>
          </ac:graphicFrameMkLst>
        </pc:graphicFrameChg>
      </pc:sldChg>
      <pc:sldChg chg="delSp">
        <pc:chgData name="Leslie Ashburner" userId="S::t0047643_wf.uct.ac.za#ext#@lgi-consulting.com::8fa168fa-bb7a-460e-95bd-faa1475d6c09" providerId="AD" clId="Web-{84658385-85F5-9E9E-BD0C-D32CFFE65F56}" dt="2024-09-19T10:50:41.314" v="17"/>
        <pc:sldMkLst>
          <pc:docMk/>
          <pc:sldMk cId="1457885225" sldId="1756"/>
        </pc:sldMkLst>
        <pc:spChg chg="del">
          <ac:chgData name="Leslie Ashburner" userId="S::t0047643_wf.uct.ac.za#ext#@lgi-consulting.com::8fa168fa-bb7a-460e-95bd-faa1475d6c09" providerId="AD" clId="Web-{84658385-85F5-9E9E-BD0C-D32CFFE65F56}" dt="2024-09-19T10:50:41.314" v="17"/>
          <ac:spMkLst>
            <pc:docMk/>
            <pc:sldMk cId="1457885225" sldId="1756"/>
            <ac:spMk id="4" creationId="{0F5B0D3C-842A-A96E-9154-DF55486F3D06}"/>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ata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ata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4.svg"/></Relationships>
</file>

<file path=ppt/diagrams/_rels/data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rawing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A8BD37-2585-40CA-8A7D-48A257092276}" type="doc">
      <dgm:prSet loTypeId="urn:microsoft.com/office/officeart/2005/8/layout/vList4" loCatId="list" qsTypeId="urn:microsoft.com/office/officeart/2005/8/quickstyle/simple1" qsCatId="simple" csTypeId="urn:microsoft.com/office/officeart/2005/8/colors/colorful5" csCatId="colorful" phldr="1"/>
      <dgm:spPr/>
    </dgm:pt>
    <dgm:pt modelId="{42BE0631-EB98-4C54-B8DD-5D1B929D95A1}">
      <dgm:prSet/>
      <dgm:spPr/>
      <dgm:t>
        <a:bodyPr/>
        <a:lstStyle/>
        <a:p>
          <a:r>
            <a:rPr lang="en-GB" dirty="0"/>
            <a:t>Sampling techniques for different contexts</a:t>
          </a:r>
        </a:p>
      </dgm:t>
    </dgm:pt>
    <dgm:pt modelId="{D171805A-C578-44B1-A8C7-32F8D2D7C8A0}" type="parTrans" cxnId="{92BB3751-82BE-4C36-B103-8B63778C1C69}">
      <dgm:prSet/>
      <dgm:spPr/>
      <dgm:t>
        <a:bodyPr/>
        <a:lstStyle/>
        <a:p>
          <a:endParaRPr lang="en-GB"/>
        </a:p>
      </dgm:t>
    </dgm:pt>
    <dgm:pt modelId="{5D951E03-6CA6-435A-BB4D-DBF1F8D49F42}" type="sibTrans" cxnId="{92BB3751-82BE-4C36-B103-8B63778C1C69}">
      <dgm:prSet/>
      <dgm:spPr/>
      <dgm:t>
        <a:bodyPr/>
        <a:lstStyle/>
        <a:p>
          <a:endParaRPr lang="en-GB"/>
        </a:p>
      </dgm:t>
    </dgm:pt>
    <dgm:pt modelId="{A340195F-52BB-4E1C-9DDA-DA112F22858D}">
      <dgm:prSet/>
      <dgm:spPr/>
      <dgm:t>
        <a:bodyPr/>
        <a:lstStyle/>
        <a:p>
          <a:r>
            <a:rPr lang="en-GB" dirty="0"/>
            <a:t>Quantitative and qualitative data collection methods</a:t>
          </a:r>
        </a:p>
      </dgm:t>
    </dgm:pt>
    <dgm:pt modelId="{D014997B-112E-472B-B812-70E0938FCADA}" type="parTrans" cxnId="{7DD961C9-78E9-429F-A4C0-1F25D8FE7F0C}">
      <dgm:prSet/>
      <dgm:spPr/>
      <dgm:t>
        <a:bodyPr/>
        <a:lstStyle/>
        <a:p>
          <a:endParaRPr lang="en-GB"/>
        </a:p>
      </dgm:t>
    </dgm:pt>
    <dgm:pt modelId="{504DBB86-B21B-4AA2-B253-7AEC67103A2B}" type="sibTrans" cxnId="{7DD961C9-78E9-429F-A4C0-1F25D8FE7F0C}">
      <dgm:prSet/>
      <dgm:spPr/>
      <dgm:t>
        <a:bodyPr/>
        <a:lstStyle/>
        <a:p>
          <a:endParaRPr lang="en-GB"/>
        </a:p>
      </dgm:t>
    </dgm:pt>
    <dgm:pt modelId="{FE45092A-A711-4D42-B9AA-093A7ABF9A4B}">
      <dgm:prSet/>
      <dgm:spPr/>
      <dgm:t>
        <a:bodyPr/>
        <a:lstStyle/>
        <a:p>
          <a:r>
            <a:rPr lang="en-GB" dirty="0"/>
            <a:t>Primary and Secondary data collection overview</a:t>
          </a:r>
        </a:p>
      </dgm:t>
    </dgm:pt>
    <dgm:pt modelId="{A30F139F-1CAB-4B1A-97CB-464822ADC9B8}" type="parTrans" cxnId="{D71870B2-1510-47FE-AC4E-E5E0587481C1}">
      <dgm:prSet/>
      <dgm:spPr/>
      <dgm:t>
        <a:bodyPr/>
        <a:lstStyle/>
        <a:p>
          <a:endParaRPr lang="en-GB"/>
        </a:p>
      </dgm:t>
    </dgm:pt>
    <dgm:pt modelId="{5FA40A7B-2CBE-4651-B03B-036F5DF45486}" type="sibTrans" cxnId="{D71870B2-1510-47FE-AC4E-E5E0587481C1}">
      <dgm:prSet/>
      <dgm:spPr/>
      <dgm:t>
        <a:bodyPr/>
        <a:lstStyle/>
        <a:p>
          <a:endParaRPr lang="en-GB"/>
        </a:p>
      </dgm:t>
    </dgm:pt>
    <dgm:pt modelId="{EF8D2625-867F-4107-B4EF-C97B121BE36F}">
      <dgm:prSet/>
      <dgm:spPr/>
      <dgm:t>
        <a:bodyPr/>
        <a:lstStyle/>
        <a:p>
          <a:r>
            <a:rPr lang="en-GB" dirty="0"/>
            <a:t>Data quality control and assurance practices.</a:t>
          </a:r>
        </a:p>
      </dgm:t>
    </dgm:pt>
    <dgm:pt modelId="{3DD25B33-BA6C-45AE-BC78-AFC5F1E75F9B}" type="parTrans" cxnId="{CDD02470-1005-4EAD-81B7-E45531EFA5EB}">
      <dgm:prSet/>
      <dgm:spPr/>
      <dgm:t>
        <a:bodyPr/>
        <a:lstStyle/>
        <a:p>
          <a:endParaRPr lang="en-GB"/>
        </a:p>
      </dgm:t>
    </dgm:pt>
    <dgm:pt modelId="{0DBE6852-05EB-47E7-908C-FF00E8C21D58}" type="sibTrans" cxnId="{CDD02470-1005-4EAD-81B7-E45531EFA5EB}">
      <dgm:prSet/>
      <dgm:spPr/>
      <dgm:t>
        <a:bodyPr/>
        <a:lstStyle/>
        <a:p>
          <a:endParaRPr lang="en-GB"/>
        </a:p>
      </dgm:t>
    </dgm:pt>
    <dgm:pt modelId="{5586F1D5-7E3F-4CBA-BA84-770C02C1CDAA}">
      <dgm:prSet/>
      <dgm:spPr/>
      <dgm:t>
        <a:bodyPr/>
        <a:lstStyle/>
        <a:p>
          <a:r>
            <a:rPr lang="en-GB" dirty="0"/>
            <a:t>Tools and technologies for data collection </a:t>
          </a:r>
        </a:p>
      </dgm:t>
    </dgm:pt>
    <dgm:pt modelId="{80176AE2-528C-42A0-8596-C971FF82F1AC}" type="sibTrans" cxnId="{56600258-8444-43A7-AE96-E98833599070}">
      <dgm:prSet/>
      <dgm:spPr/>
      <dgm:t>
        <a:bodyPr/>
        <a:lstStyle/>
        <a:p>
          <a:endParaRPr lang="en-GB"/>
        </a:p>
      </dgm:t>
    </dgm:pt>
    <dgm:pt modelId="{8197928B-ED67-4675-87DD-28942196C273}" type="parTrans" cxnId="{56600258-8444-43A7-AE96-E98833599070}">
      <dgm:prSet/>
      <dgm:spPr/>
      <dgm:t>
        <a:bodyPr/>
        <a:lstStyle/>
        <a:p>
          <a:endParaRPr lang="en-GB"/>
        </a:p>
      </dgm:t>
    </dgm:pt>
    <dgm:pt modelId="{A2427264-A751-4A61-B82A-AF013BA3FD5A}">
      <dgm:prSet/>
      <dgm:spPr/>
      <dgm:t>
        <a:bodyPr/>
        <a:lstStyle/>
        <a:p>
          <a:r>
            <a:rPr lang="en-GB" dirty="0"/>
            <a:t>Identifying data needs and defining research questions and objectives.</a:t>
          </a:r>
        </a:p>
      </dgm:t>
    </dgm:pt>
    <dgm:pt modelId="{B62FE218-8661-4011-ABE2-8CCABD33AAB7}" type="parTrans" cxnId="{0C344243-A276-403E-AC37-AA9457862DE8}">
      <dgm:prSet/>
      <dgm:spPr/>
      <dgm:t>
        <a:bodyPr/>
        <a:lstStyle/>
        <a:p>
          <a:endParaRPr lang="en-GB"/>
        </a:p>
      </dgm:t>
    </dgm:pt>
    <dgm:pt modelId="{459C2A69-EC85-45F8-BAC6-99E77741BD06}" type="sibTrans" cxnId="{0C344243-A276-403E-AC37-AA9457862DE8}">
      <dgm:prSet/>
      <dgm:spPr/>
      <dgm:t>
        <a:bodyPr/>
        <a:lstStyle/>
        <a:p>
          <a:endParaRPr lang="en-GB"/>
        </a:p>
      </dgm:t>
    </dgm:pt>
    <dgm:pt modelId="{CDE162E3-E029-439C-BDD9-5168DFF325F6}" type="pres">
      <dgm:prSet presAssocID="{3FA8BD37-2585-40CA-8A7D-48A257092276}" presName="linear" presStyleCnt="0">
        <dgm:presLayoutVars>
          <dgm:dir/>
          <dgm:resizeHandles val="exact"/>
        </dgm:presLayoutVars>
      </dgm:prSet>
      <dgm:spPr/>
    </dgm:pt>
    <dgm:pt modelId="{F9EB513E-C42D-45D1-9385-7A76ED1DD4A5}" type="pres">
      <dgm:prSet presAssocID="{A2427264-A751-4A61-B82A-AF013BA3FD5A}" presName="comp" presStyleCnt="0"/>
      <dgm:spPr/>
    </dgm:pt>
    <dgm:pt modelId="{F10BC007-0E00-4B44-93EA-0F41DC1CC783}" type="pres">
      <dgm:prSet presAssocID="{A2427264-A751-4A61-B82A-AF013BA3FD5A}" presName="box" presStyleLbl="node1" presStyleIdx="0" presStyleCnt="6"/>
      <dgm:spPr/>
    </dgm:pt>
    <dgm:pt modelId="{67EE1315-B684-4617-9074-531D7E454316}" type="pres">
      <dgm:prSet presAssocID="{A2427264-A751-4A61-B82A-AF013BA3FD5A}" presName="img" presStyleLbl="fgImgPlace1" presStyleIdx="0" presStyleCnt="6"/>
      <dgm:spPr>
        <a:blipFill>
          <a:blip xmlns:r="http://schemas.openxmlformats.org/officeDocument/2006/relationships" r:embed="rId1">
            <a:extLst>
              <a:ext uri="{96DAC541-7B7A-43D3-8B79-37D633B846F1}">
                <asvg:svgBlip xmlns:asvg="http://schemas.microsoft.com/office/drawing/2016/SVG/main" r:embed="rId2"/>
              </a:ext>
            </a:extLst>
          </a:blip>
          <a:srcRect/>
          <a:stretch>
            <a:fillRect t="-72000" b="-72000"/>
          </a:stretch>
        </a:blipFill>
      </dgm:spPr>
      <dgm:extLst>
        <a:ext uri="{E40237B7-FDA0-4F09-8148-C483321AD2D9}">
          <dgm14:cNvPr xmlns:dgm14="http://schemas.microsoft.com/office/drawing/2010/diagram" id="0" name="" descr="Bullseye with solid fill"/>
        </a:ext>
      </dgm:extLst>
    </dgm:pt>
    <dgm:pt modelId="{FAD8F891-F48F-4148-A242-D660F468073C}" type="pres">
      <dgm:prSet presAssocID="{A2427264-A751-4A61-B82A-AF013BA3FD5A}" presName="text" presStyleLbl="node1" presStyleIdx="0" presStyleCnt="6">
        <dgm:presLayoutVars>
          <dgm:bulletEnabled val="1"/>
        </dgm:presLayoutVars>
      </dgm:prSet>
      <dgm:spPr/>
    </dgm:pt>
    <dgm:pt modelId="{F440195F-F107-4AA8-88FA-94EDC37661A9}" type="pres">
      <dgm:prSet presAssocID="{459C2A69-EC85-45F8-BAC6-99E77741BD06}" presName="spacer" presStyleCnt="0"/>
      <dgm:spPr/>
    </dgm:pt>
    <dgm:pt modelId="{B28A4A89-D1EA-4A58-AD86-B9782B6EC06D}" type="pres">
      <dgm:prSet presAssocID="{42BE0631-EB98-4C54-B8DD-5D1B929D95A1}" presName="comp" presStyleCnt="0"/>
      <dgm:spPr/>
    </dgm:pt>
    <dgm:pt modelId="{8B6BB19A-5243-41BC-9317-4CE7C0585087}" type="pres">
      <dgm:prSet presAssocID="{42BE0631-EB98-4C54-B8DD-5D1B929D95A1}" presName="box" presStyleLbl="node1" presStyleIdx="1" presStyleCnt="6"/>
      <dgm:spPr/>
    </dgm:pt>
    <dgm:pt modelId="{03F7F2A8-400F-46AC-98EC-1EE9477B3BA3}" type="pres">
      <dgm:prSet presAssocID="{42BE0631-EB98-4C54-B8DD-5D1B929D95A1}" presName="img" presStyleLbl="fgImgPlace1" presStyleIdx="1" presStyleCnt="6"/>
      <dgm:spPr>
        <a:blipFill>
          <a:blip xmlns:r="http://schemas.openxmlformats.org/officeDocument/2006/relationships" r:embed="rId3">
            <a:extLst>
              <a:ext uri="{96DAC541-7B7A-43D3-8B79-37D633B846F1}">
                <asvg:svgBlip xmlns:asvg="http://schemas.microsoft.com/office/drawing/2016/SVG/main" r:embed="rId4"/>
              </a:ext>
            </a:extLst>
          </a:blip>
          <a:srcRect/>
          <a:stretch>
            <a:fillRect t="-72000" b="-72000"/>
          </a:stretch>
        </a:blipFill>
      </dgm:spPr>
      <dgm:extLst>
        <a:ext uri="{E40237B7-FDA0-4F09-8148-C483321AD2D9}">
          <dgm14:cNvPr xmlns:dgm14="http://schemas.microsoft.com/office/drawing/2010/diagram" id="0" name="" descr="Normal Distribution with solid fill"/>
        </a:ext>
      </dgm:extLst>
    </dgm:pt>
    <dgm:pt modelId="{27F1CCA0-DE78-431F-B88E-531F8DD9CD80}" type="pres">
      <dgm:prSet presAssocID="{42BE0631-EB98-4C54-B8DD-5D1B929D95A1}" presName="text" presStyleLbl="node1" presStyleIdx="1" presStyleCnt="6">
        <dgm:presLayoutVars>
          <dgm:bulletEnabled val="1"/>
        </dgm:presLayoutVars>
      </dgm:prSet>
      <dgm:spPr/>
    </dgm:pt>
    <dgm:pt modelId="{E07B1BFD-5FE0-4A54-8BC2-E1D89F3F9C0E}" type="pres">
      <dgm:prSet presAssocID="{5D951E03-6CA6-435A-BB4D-DBF1F8D49F42}" presName="spacer" presStyleCnt="0"/>
      <dgm:spPr/>
    </dgm:pt>
    <dgm:pt modelId="{7ED4707E-59BF-4000-A581-D8D3D47D3515}" type="pres">
      <dgm:prSet presAssocID="{A340195F-52BB-4E1C-9DDA-DA112F22858D}" presName="comp" presStyleCnt="0"/>
      <dgm:spPr/>
    </dgm:pt>
    <dgm:pt modelId="{6BF5BF76-360B-4B0D-90F2-6A844A30C2B7}" type="pres">
      <dgm:prSet presAssocID="{A340195F-52BB-4E1C-9DDA-DA112F22858D}" presName="box" presStyleLbl="node1" presStyleIdx="2" presStyleCnt="6"/>
      <dgm:spPr/>
    </dgm:pt>
    <dgm:pt modelId="{62F672B1-1216-4A33-8700-A68624FC189D}" type="pres">
      <dgm:prSet presAssocID="{A340195F-52BB-4E1C-9DDA-DA112F22858D}" presName="img" presStyleLbl="fgImgPlace1" presStyleIdx="2" presStyleCnt="6"/>
      <dgm:spPr>
        <a:blipFill>
          <a:blip xmlns:r="http://schemas.openxmlformats.org/officeDocument/2006/relationships" r:embed="rId5">
            <a:extLst>
              <a:ext uri="{96DAC541-7B7A-43D3-8B79-37D633B846F1}">
                <asvg:svgBlip xmlns:asvg="http://schemas.microsoft.com/office/drawing/2016/SVG/main" r:embed="rId6"/>
              </a:ext>
            </a:extLst>
          </a:blip>
          <a:srcRect/>
          <a:stretch>
            <a:fillRect t="-51000" b="-51000"/>
          </a:stretch>
        </a:blipFill>
      </dgm:spPr>
      <dgm:extLst>
        <a:ext uri="{E40237B7-FDA0-4F09-8148-C483321AD2D9}">
          <dgm14:cNvPr xmlns:dgm14="http://schemas.microsoft.com/office/drawing/2010/diagram" id="0" name="" descr="Blueprint outline"/>
        </a:ext>
      </dgm:extLst>
    </dgm:pt>
    <dgm:pt modelId="{BC32070B-187B-4AE1-BB00-249B5FE60592}" type="pres">
      <dgm:prSet presAssocID="{A340195F-52BB-4E1C-9DDA-DA112F22858D}" presName="text" presStyleLbl="node1" presStyleIdx="2" presStyleCnt="6">
        <dgm:presLayoutVars>
          <dgm:bulletEnabled val="1"/>
        </dgm:presLayoutVars>
      </dgm:prSet>
      <dgm:spPr/>
    </dgm:pt>
    <dgm:pt modelId="{A2B716AF-9C26-4D1B-9FB4-C1041ADBBE94}" type="pres">
      <dgm:prSet presAssocID="{504DBB86-B21B-4AA2-B253-7AEC67103A2B}" presName="spacer" presStyleCnt="0"/>
      <dgm:spPr/>
    </dgm:pt>
    <dgm:pt modelId="{4F8D2732-1479-4CC6-AC46-47A8105D3012}" type="pres">
      <dgm:prSet presAssocID="{FE45092A-A711-4D42-B9AA-093A7ABF9A4B}" presName="comp" presStyleCnt="0"/>
      <dgm:spPr/>
    </dgm:pt>
    <dgm:pt modelId="{EB01CCCD-69CA-4DCC-B153-3B8B7E28F2A0}" type="pres">
      <dgm:prSet presAssocID="{FE45092A-A711-4D42-B9AA-093A7ABF9A4B}" presName="box" presStyleLbl="node1" presStyleIdx="3" presStyleCnt="6"/>
      <dgm:spPr/>
    </dgm:pt>
    <dgm:pt modelId="{3E26A13C-8E99-4E6F-BDAE-C44102A2161B}" type="pres">
      <dgm:prSet presAssocID="{FE45092A-A711-4D42-B9AA-093A7ABF9A4B}" presName="img" presStyleLbl="fgImgPlace1" presStyleIdx="3" presStyleCnt="6"/>
      <dgm:spPr>
        <a:blipFill>
          <a:blip xmlns:r="http://schemas.openxmlformats.org/officeDocument/2006/relationships" r:embed="rId7">
            <a:extLst>
              <a:ext uri="{96DAC541-7B7A-43D3-8B79-37D633B846F1}">
                <asvg:svgBlip xmlns:asvg="http://schemas.microsoft.com/office/drawing/2016/SVG/main" r:embed="rId8"/>
              </a:ext>
            </a:extLst>
          </a:blip>
          <a:srcRect/>
          <a:stretch>
            <a:fillRect t="-51000" b="-51000"/>
          </a:stretch>
        </a:blipFill>
      </dgm:spPr>
      <dgm:extLst>
        <a:ext uri="{E40237B7-FDA0-4F09-8148-C483321AD2D9}">
          <dgm14:cNvPr xmlns:dgm14="http://schemas.microsoft.com/office/drawing/2010/diagram" id="0" name="" descr="Document with solid fill"/>
        </a:ext>
      </dgm:extLst>
    </dgm:pt>
    <dgm:pt modelId="{23DF6238-48E1-4352-9FE2-B0EF29AD6A36}" type="pres">
      <dgm:prSet presAssocID="{FE45092A-A711-4D42-B9AA-093A7ABF9A4B}" presName="text" presStyleLbl="node1" presStyleIdx="3" presStyleCnt="6">
        <dgm:presLayoutVars>
          <dgm:bulletEnabled val="1"/>
        </dgm:presLayoutVars>
      </dgm:prSet>
      <dgm:spPr/>
    </dgm:pt>
    <dgm:pt modelId="{525482EF-F1E8-4136-A92E-51C4AE9F20AB}" type="pres">
      <dgm:prSet presAssocID="{5FA40A7B-2CBE-4651-B03B-036F5DF45486}" presName="spacer" presStyleCnt="0"/>
      <dgm:spPr/>
    </dgm:pt>
    <dgm:pt modelId="{8DBE21D7-35AA-4F80-ACAE-18A57BAE9B0F}" type="pres">
      <dgm:prSet presAssocID="{5586F1D5-7E3F-4CBA-BA84-770C02C1CDAA}" presName="comp" presStyleCnt="0"/>
      <dgm:spPr/>
    </dgm:pt>
    <dgm:pt modelId="{48576EA5-1179-4610-88CF-5C582079DA43}" type="pres">
      <dgm:prSet presAssocID="{5586F1D5-7E3F-4CBA-BA84-770C02C1CDAA}" presName="box" presStyleLbl="node1" presStyleIdx="4" presStyleCnt="6" custLinFactNeighborY="1361"/>
      <dgm:spPr/>
    </dgm:pt>
    <dgm:pt modelId="{A0CF4151-24D1-4840-9EEE-550A1DB8CB18}" type="pres">
      <dgm:prSet presAssocID="{5586F1D5-7E3F-4CBA-BA84-770C02C1CDAA}" presName="img" presStyleLbl="fgImgPlace1" presStyleIdx="4" presStyleCnt="6"/>
      <dgm:spPr>
        <a:blipFill>
          <a:blip xmlns:r="http://schemas.openxmlformats.org/officeDocument/2006/relationships" r:embed="rId9">
            <a:extLst>
              <a:ext uri="{96DAC541-7B7A-43D3-8B79-37D633B846F1}">
                <asvg:svgBlip xmlns:asvg="http://schemas.microsoft.com/office/drawing/2016/SVG/main" r:embed="rId10"/>
              </a:ext>
            </a:extLst>
          </a:blip>
          <a:srcRect/>
          <a:stretch>
            <a:fillRect t="-51000" b="-51000"/>
          </a:stretch>
        </a:blipFill>
      </dgm:spPr>
      <dgm:extLst>
        <a:ext uri="{E40237B7-FDA0-4F09-8148-C483321AD2D9}">
          <dgm14:cNvPr xmlns:dgm14="http://schemas.microsoft.com/office/drawing/2010/diagram" id="0" name="" descr="Screwdriver with solid fill"/>
        </a:ext>
      </dgm:extLst>
    </dgm:pt>
    <dgm:pt modelId="{094D4C0E-78BA-4418-BE10-FD64982DACE5}" type="pres">
      <dgm:prSet presAssocID="{5586F1D5-7E3F-4CBA-BA84-770C02C1CDAA}" presName="text" presStyleLbl="node1" presStyleIdx="4" presStyleCnt="6">
        <dgm:presLayoutVars>
          <dgm:bulletEnabled val="1"/>
        </dgm:presLayoutVars>
      </dgm:prSet>
      <dgm:spPr/>
    </dgm:pt>
    <dgm:pt modelId="{767717AB-E09B-47F7-B2BC-A3F00708A357}" type="pres">
      <dgm:prSet presAssocID="{80176AE2-528C-42A0-8596-C971FF82F1AC}" presName="spacer" presStyleCnt="0"/>
      <dgm:spPr/>
    </dgm:pt>
    <dgm:pt modelId="{9BA78C34-1652-48B3-962A-DC84A084289B}" type="pres">
      <dgm:prSet presAssocID="{EF8D2625-867F-4107-B4EF-C97B121BE36F}" presName="comp" presStyleCnt="0"/>
      <dgm:spPr/>
    </dgm:pt>
    <dgm:pt modelId="{F4C79A38-6098-48EF-99F3-0AA71DA7100F}" type="pres">
      <dgm:prSet presAssocID="{EF8D2625-867F-4107-B4EF-C97B121BE36F}" presName="box" presStyleLbl="node1" presStyleIdx="5" presStyleCnt="6"/>
      <dgm:spPr/>
    </dgm:pt>
    <dgm:pt modelId="{264AC78F-5463-4CEC-834B-CF2829910B0A}" type="pres">
      <dgm:prSet presAssocID="{EF8D2625-867F-4107-B4EF-C97B121BE36F}" presName="img" presStyleLbl="fgImgPlace1" presStyleIdx="5" presStyleCnt="6"/>
      <dgm:spPr>
        <a:blipFill>
          <a:blip xmlns:r="http://schemas.openxmlformats.org/officeDocument/2006/relationships" r:embed="rId11">
            <a:extLst>
              <a:ext uri="{96DAC541-7B7A-43D3-8B79-37D633B846F1}">
                <asvg:svgBlip xmlns:asvg="http://schemas.microsoft.com/office/drawing/2016/SVG/main" r:embed="rId12"/>
              </a:ext>
            </a:extLst>
          </a:blip>
          <a:srcRect/>
          <a:stretch>
            <a:fillRect t="-51000" b="-51000"/>
          </a:stretch>
        </a:blipFill>
      </dgm:spPr>
      <dgm:extLst>
        <a:ext uri="{E40237B7-FDA0-4F09-8148-C483321AD2D9}">
          <dgm14:cNvPr xmlns:dgm14="http://schemas.microsoft.com/office/drawing/2010/diagram" id="0" name="" descr="Clipboard Mixed with solid fill"/>
        </a:ext>
      </dgm:extLst>
    </dgm:pt>
    <dgm:pt modelId="{8129E3BE-AF77-4F9C-9B86-852FCC2ED21E}" type="pres">
      <dgm:prSet presAssocID="{EF8D2625-867F-4107-B4EF-C97B121BE36F}" presName="text" presStyleLbl="node1" presStyleIdx="5" presStyleCnt="6">
        <dgm:presLayoutVars>
          <dgm:bulletEnabled val="1"/>
        </dgm:presLayoutVars>
      </dgm:prSet>
      <dgm:spPr/>
    </dgm:pt>
  </dgm:ptLst>
  <dgm:cxnLst>
    <dgm:cxn modelId="{D6F5C907-FCC8-4209-8C04-34D446E1C160}" type="presOf" srcId="{EF8D2625-867F-4107-B4EF-C97B121BE36F}" destId="{F4C79A38-6098-48EF-99F3-0AA71DA7100F}" srcOrd="0" destOrd="0" presId="urn:microsoft.com/office/officeart/2005/8/layout/vList4"/>
    <dgm:cxn modelId="{F2568E17-89BA-4591-AA97-3EE822FBD280}" type="presOf" srcId="{42BE0631-EB98-4C54-B8DD-5D1B929D95A1}" destId="{27F1CCA0-DE78-431F-B88E-531F8DD9CD80}" srcOrd="1" destOrd="0" presId="urn:microsoft.com/office/officeart/2005/8/layout/vList4"/>
    <dgm:cxn modelId="{E2A29D2E-F453-4F4C-9193-9C10C9124F8F}" type="presOf" srcId="{A340195F-52BB-4E1C-9DDA-DA112F22858D}" destId="{6BF5BF76-360B-4B0D-90F2-6A844A30C2B7}" srcOrd="0" destOrd="0" presId="urn:microsoft.com/office/officeart/2005/8/layout/vList4"/>
    <dgm:cxn modelId="{0C344243-A276-403E-AC37-AA9457862DE8}" srcId="{3FA8BD37-2585-40CA-8A7D-48A257092276}" destId="{A2427264-A751-4A61-B82A-AF013BA3FD5A}" srcOrd="0" destOrd="0" parTransId="{B62FE218-8661-4011-ABE2-8CCABD33AAB7}" sibTransId="{459C2A69-EC85-45F8-BAC6-99E77741BD06}"/>
    <dgm:cxn modelId="{EFE83547-91ED-4F75-8478-44C386292668}" type="presOf" srcId="{A2427264-A751-4A61-B82A-AF013BA3FD5A}" destId="{F10BC007-0E00-4B44-93EA-0F41DC1CC783}" srcOrd="0" destOrd="0" presId="urn:microsoft.com/office/officeart/2005/8/layout/vList4"/>
    <dgm:cxn modelId="{4C2E066F-932F-4A6C-B0AB-D1DF78498EAD}" type="presOf" srcId="{EF8D2625-867F-4107-B4EF-C97B121BE36F}" destId="{8129E3BE-AF77-4F9C-9B86-852FCC2ED21E}" srcOrd="1" destOrd="0" presId="urn:microsoft.com/office/officeart/2005/8/layout/vList4"/>
    <dgm:cxn modelId="{CDD02470-1005-4EAD-81B7-E45531EFA5EB}" srcId="{3FA8BD37-2585-40CA-8A7D-48A257092276}" destId="{EF8D2625-867F-4107-B4EF-C97B121BE36F}" srcOrd="5" destOrd="0" parTransId="{3DD25B33-BA6C-45AE-BC78-AFC5F1E75F9B}" sibTransId="{0DBE6852-05EB-47E7-908C-FF00E8C21D58}"/>
    <dgm:cxn modelId="{92BB3751-82BE-4C36-B103-8B63778C1C69}" srcId="{3FA8BD37-2585-40CA-8A7D-48A257092276}" destId="{42BE0631-EB98-4C54-B8DD-5D1B929D95A1}" srcOrd="1" destOrd="0" parTransId="{D171805A-C578-44B1-A8C7-32F8D2D7C8A0}" sibTransId="{5D951E03-6CA6-435A-BB4D-DBF1F8D49F42}"/>
    <dgm:cxn modelId="{56600258-8444-43A7-AE96-E98833599070}" srcId="{3FA8BD37-2585-40CA-8A7D-48A257092276}" destId="{5586F1D5-7E3F-4CBA-BA84-770C02C1CDAA}" srcOrd="4" destOrd="0" parTransId="{8197928B-ED67-4675-87DD-28942196C273}" sibTransId="{80176AE2-528C-42A0-8596-C971FF82F1AC}"/>
    <dgm:cxn modelId="{363EAA7C-6160-4067-8935-3001A40181BE}" type="presOf" srcId="{5586F1D5-7E3F-4CBA-BA84-770C02C1CDAA}" destId="{48576EA5-1179-4610-88CF-5C582079DA43}" srcOrd="0" destOrd="0" presId="urn:microsoft.com/office/officeart/2005/8/layout/vList4"/>
    <dgm:cxn modelId="{EC32FB7F-B093-4ADB-AF4C-2EBBF13073E1}" type="presOf" srcId="{FE45092A-A711-4D42-B9AA-093A7ABF9A4B}" destId="{EB01CCCD-69CA-4DCC-B153-3B8B7E28F2A0}" srcOrd="0" destOrd="0" presId="urn:microsoft.com/office/officeart/2005/8/layout/vList4"/>
    <dgm:cxn modelId="{2507708A-A0CF-4FD3-B76E-27324999E94D}" type="presOf" srcId="{A340195F-52BB-4E1C-9DDA-DA112F22858D}" destId="{BC32070B-187B-4AE1-BB00-249B5FE60592}" srcOrd="1" destOrd="0" presId="urn:microsoft.com/office/officeart/2005/8/layout/vList4"/>
    <dgm:cxn modelId="{7E4D939C-12E4-4EFD-9226-58D6BA2449B8}" type="presOf" srcId="{3FA8BD37-2585-40CA-8A7D-48A257092276}" destId="{CDE162E3-E029-439C-BDD9-5168DFF325F6}" srcOrd="0" destOrd="0" presId="urn:microsoft.com/office/officeart/2005/8/layout/vList4"/>
    <dgm:cxn modelId="{56C740A2-1D1B-4866-BF96-DF62BE915BE7}" type="presOf" srcId="{FE45092A-A711-4D42-B9AA-093A7ABF9A4B}" destId="{23DF6238-48E1-4352-9FE2-B0EF29AD6A36}" srcOrd="1" destOrd="0" presId="urn:microsoft.com/office/officeart/2005/8/layout/vList4"/>
    <dgm:cxn modelId="{D71870B2-1510-47FE-AC4E-E5E0587481C1}" srcId="{3FA8BD37-2585-40CA-8A7D-48A257092276}" destId="{FE45092A-A711-4D42-B9AA-093A7ABF9A4B}" srcOrd="3" destOrd="0" parTransId="{A30F139F-1CAB-4B1A-97CB-464822ADC9B8}" sibTransId="{5FA40A7B-2CBE-4651-B03B-036F5DF45486}"/>
    <dgm:cxn modelId="{E74C95B2-D965-4C4C-B9FB-D6010E43273F}" type="presOf" srcId="{A2427264-A751-4A61-B82A-AF013BA3FD5A}" destId="{FAD8F891-F48F-4148-A242-D660F468073C}" srcOrd="1" destOrd="0" presId="urn:microsoft.com/office/officeart/2005/8/layout/vList4"/>
    <dgm:cxn modelId="{ABBB8ABE-4D81-4A69-BEF0-4A287B1B471A}" type="presOf" srcId="{42BE0631-EB98-4C54-B8DD-5D1B929D95A1}" destId="{8B6BB19A-5243-41BC-9317-4CE7C0585087}" srcOrd="0" destOrd="0" presId="urn:microsoft.com/office/officeart/2005/8/layout/vList4"/>
    <dgm:cxn modelId="{7DD961C9-78E9-429F-A4C0-1F25D8FE7F0C}" srcId="{3FA8BD37-2585-40CA-8A7D-48A257092276}" destId="{A340195F-52BB-4E1C-9DDA-DA112F22858D}" srcOrd="2" destOrd="0" parTransId="{D014997B-112E-472B-B812-70E0938FCADA}" sibTransId="{504DBB86-B21B-4AA2-B253-7AEC67103A2B}"/>
    <dgm:cxn modelId="{B9E819E5-46E0-45BE-B8EE-ABE58C822DD8}" type="presOf" srcId="{5586F1D5-7E3F-4CBA-BA84-770C02C1CDAA}" destId="{094D4C0E-78BA-4418-BE10-FD64982DACE5}" srcOrd="1" destOrd="0" presId="urn:microsoft.com/office/officeart/2005/8/layout/vList4"/>
    <dgm:cxn modelId="{291A4603-CE35-4371-91D7-D0AFE952072D}" type="presParOf" srcId="{CDE162E3-E029-439C-BDD9-5168DFF325F6}" destId="{F9EB513E-C42D-45D1-9385-7A76ED1DD4A5}" srcOrd="0" destOrd="0" presId="urn:microsoft.com/office/officeart/2005/8/layout/vList4"/>
    <dgm:cxn modelId="{D55BB090-50E9-408A-BC8A-697AB2C3D8CB}" type="presParOf" srcId="{F9EB513E-C42D-45D1-9385-7A76ED1DD4A5}" destId="{F10BC007-0E00-4B44-93EA-0F41DC1CC783}" srcOrd="0" destOrd="0" presId="urn:microsoft.com/office/officeart/2005/8/layout/vList4"/>
    <dgm:cxn modelId="{3AC4352D-E0BC-43BA-AD1F-47F3FD1AD58A}" type="presParOf" srcId="{F9EB513E-C42D-45D1-9385-7A76ED1DD4A5}" destId="{67EE1315-B684-4617-9074-531D7E454316}" srcOrd="1" destOrd="0" presId="urn:microsoft.com/office/officeart/2005/8/layout/vList4"/>
    <dgm:cxn modelId="{5EEAF2B7-151D-4F36-ABC8-993429D57345}" type="presParOf" srcId="{F9EB513E-C42D-45D1-9385-7A76ED1DD4A5}" destId="{FAD8F891-F48F-4148-A242-D660F468073C}" srcOrd="2" destOrd="0" presId="urn:microsoft.com/office/officeart/2005/8/layout/vList4"/>
    <dgm:cxn modelId="{EE1426D1-B203-4ED0-A8B2-7388DD5AB4BA}" type="presParOf" srcId="{CDE162E3-E029-439C-BDD9-5168DFF325F6}" destId="{F440195F-F107-4AA8-88FA-94EDC37661A9}" srcOrd="1" destOrd="0" presId="urn:microsoft.com/office/officeart/2005/8/layout/vList4"/>
    <dgm:cxn modelId="{084148C7-1C03-4FB9-982D-96FFF8ACC656}" type="presParOf" srcId="{CDE162E3-E029-439C-BDD9-5168DFF325F6}" destId="{B28A4A89-D1EA-4A58-AD86-B9782B6EC06D}" srcOrd="2" destOrd="0" presId="urn:microsoft.com/office/officeart/2005/8/layout/vList4"/>
    <dgm:cxn modelId="{179E0B8C-CB69-432D-A39A-5D95BE884E46}" type="presParOf" srcId="{B28A4A89-D1EA-4A58-AD86-B9782B6EC06D}" destId="{8B6BB19A-5243-41BC-9317-4CE7C0585087}" srcOrd="0" destOrd="0" presId="urn:microsoft.com/office/officeart/2005/8/layout/vList4"/>
    <dgm:cxn modelId="{30414835-C71C-46C2-83E6-FCE9E1947BA5}" type="presParOf" srcId="{B28A4A89-D1EA-4A58-AD86-B9782B6EC06D}" destId="{03F7F2A8-400F-46AC-98EC-1EE9477B3BA3}" srcOrd="1" destOrd="0" presId="urn:microsoft.com/office/officeart/2005/8/layout/vList4"/>
    <dgm:cxn modelId="{E2C15358-3F87-45EA-8F46-F00BA36A0A6A}" type="presParOf" srcId="{B28A4A89-D1EA-4A58-AD86-B9782B6EC06D}" destId="{27F1CCA0-DE78-431F-B88E-531F8DD9CD80}" srcOrd="2" destOrd="0" presId="urn:microsoft.com/office/officeart/2005/8/layout/vList4"/>
    <dgm:cxn modelId="{AAC55793-0D03-4413-9D8F-AD47C8AA6B84}" type="presParOf" srcId="{CDE162E3-E029-439C-BDD9-5168DFF325F6}" destId="{E07B1BFD-5FE0-4A54-8BC2-E1D89F3F9C0E}" srcOrd="3" destOrd="0" presId="urn:microsoft.com/office/officeart/2005/8/layout/vList4"/>
    <dgm:cxn modelId="{2F839E3B-2971-4ED4-B91F-2E96B377365F}" type="presParOf" srcId="{CDE162E3-E029-439C-BDD9-5168DFF325F6}" destId="{7ED4707E-59BF-4000-A581-D8D3D47D3515}" srcOrd="4" destOrd="0" presId="urn:microsoft.com/office/officeart/2005/8/layout/vList4"/>
    <dgm:cxn modelId="{EAC1FB7D-B851-4F1C-99B3-D9B277AD82EE}" type="presParOf" srcId="{7ED4707E-59BF-4000-A581-D8D3D47D3515}" destId="{6BF5BF76-360B-4B0D-90F2-6A844A30C2B7}" srcOrd="0" destOrd="0" presId="urn:microsoft.com/office/officeart/2005/8/layout/vList4"/>
    <dgm:cxn modelId="{8085D254-2F53-4B23-B6DD-D3ABDE89F61F}" type="presParOf" srcId="{7ED4707E-59BF-4000-A581-D8D3D47D3515}" destId="{62F672B1-1216-4A33-8700-A68624FC189D}" srcOrd="1" destOrd="0" presId="urn:microsoft.com/office/officeart/2005/8/layout/vList4"/>
    <dgm:cxn modelId="{8D924B2F-6A15-4E6E-8794-AF3B945C5BA0}" type="presParOf" srcId="{7ED4707E-59BF-4000-A581-D8D3D47D3515}" destId="{BC32070B-187B-4AE1-BB00-249B5FE60592}" srcOrd="2" destOrd="0" presId="urn:microsoft.com/office/officeart/2005/8/layout/vList4"/>
    <dgm:cxn modelId="{83C02DE6-D351-4BA3-BAF4-9AA0EFCBE576}" type="presParOf" srcId="{CDE162E3-E029-439C-BDD9-5168DFF325F6}" destId="{A2B716AF-9C26-4D1B-9FB4-C1041ADBBE94}" srcOrd="5" destOrd="0" presId="urn:microsoft.com/office/officeart/2005/8/layout/vList4"/>
    <dgm:cxn modelId="{C46BBB6F-F529-43BF-9B8D-BAC3EDDB5971}" type="presParOf" srcId="{CDE162E3-E029-439C-BDD9-5168DFF325F6}" destId="{4F8D2732-1479-4CC6-AC46-47A8105D3012}" srcOrd="6" destOrd="0" presId="urn:microsoft.com/office/officeart/2005/8/layout/vList4"/>
    <dgm:cxn modelId="{3CF70B38-F839-4A10-A2C7-B888582739E0}" type="presParOf" srcId="{4F8D2732-1479-4CC6-AC46-47A8105D3012}" destId="{EB01CCCD-69CA-4DCC-B153-3B8B7E28F2A0}" srcOrd="0" destOrd="0" presId="urn:microsoft.com/office/officeart/2005/8/layout/vList4"/>
    <dgm:cxn modelId="{AD4C1CA2-9789-453C-B74B-E1F371B041CF}" type="presParOf" srcId="{4F8D2732-1479-4CC6-AC46-47A8105D3012}" destId="{3E26A13C-8E99-4E6F-BDAE-C44102A2161B}" srcOrd="1" destOrd="0" presId="urn:microsoft.com/office/officeart/2005/8/layout/vList4"/>
    <dgm:cxn modelId="{F908B5AA-D79E-4B24-BEB4-74B7144912D6}" type="presParOf" srcId="{4F8D2732-1479-4CC6-AC46-47A8105D3012}" destId="{23DF6238-48E1-4352-9FE2-B0EF29AD6A36}" srcOrd="2" destOrd="0" presId="urn:microsoft.com/office/officeart/2005/8/layout/vList4"/>
    <dgm:cxn modelId="{67DCA668-B250-4BA4-8090-420A5BC36628}" type="presParOf" srcId="{CDE162E3-E029-439C-BDD9-5168DFF325F6}" destId="{525482EF-F1E8-4136-A92E-51C4AE9F20AB}" srcOrd="7" destOrd="0" presId="urn:microsoft.com/office/officeart/2005/8/layout/vList4"/>
    <dgm:cxn modelId="{A96C41FB-4234-4DAD-A60B-D7578150989D}" type="presParOf" srcId="{CDE162E3-E029-439C-BDD9-5168DFF325F6}" destId="{8DBE21D7-35AA-4F80-ACAE-18A57BAE9B0F}" srcOrd="8" destOrd="0" presId="urn:microsoft.com/office/officeart/2005/8/layout/vList4"/>
    <dgm:cxn modelId="{B12A3ECD-2242-4FF9-B0A0-C29D9A02E3CB}" type="presParOf" srcId="{8DBE21D7-35AA-4F80-ACAE-18A57BAE9B0F}" destId="{48576EA5-1179-4610-88CF-5C582079DA43}" srcOrd="0" destOrd="0" presId="urn:microsoft.com/office/officeart/2005/8/layout/vList4"/>
    <dgm:cxn modelId="{0FB3B7AF-4A91-4DEF-A433-3339E8FCFC17}" type="presParOf" srcId="{8DBE21D7-35AA-4F80-ACAE-18A57BAE9B0F}" destId="{A0CF4151-24D1-4840-9EEE-550A1DB8CB18}" srcOrd="1" destOrd="0" presId="urn:microsoft.com/office/officeart/2005/8/layout/vList4"/>
    <dgm:cxn modelId="{A543DCCE-1A8A-483A-944B-1029557A8DD8}" type="presParOf" srcId="{8DBE21D7-35AA-4F80-ACAE-18A57BAE9B0F}" destId="{094D4C0E-78BA-4418-BE10-FD64982DACE5}" srcOrd="2" destOrd="0" presId="urn:microsoft.com/office/officeart/2005/8/layout/vList4"/>
    <dgm:cxn modelId="{8B718321-AEF0-4F56-A784-BEFD61CFA44A}" type="presParOf" srcId="{CDE162E3-E029-439C-BDD9-5168DFF325F6}" destId="{767717AB-E09B-47F7-B2BC-A3F00708A357}" srcOrd="9" destOrd="0" presId="urn:microsoft.com/office/officeart/2005/8/layout/vList4"/>
    <dgm:cxn modelId="{BF3A2C13-4E19-4E28-B2F4-6AF6DCC4D2F4}" type="presParOf" srcId="{CDE162E3-E029-439C-BDD9-5168DFF325F6}" destId="{9BA78C34-1652-48B3-962A-DC84A084289B}" srcOrd="10" destOrd="0" presId="urn:microsoft.com/office/officeart/2005/8/layout/vList4"/>
    <dgm:cxn modelId="{3C7A6FE0-C578-49FF-9AF2-C670B25109C5}" type="presParOf" srcId="{9BA78C34-1652-48B3-962A-DC84A084289B}" destId="{F4C79A38-6098-48EF-99F3-0AA71DA7100F}" srcOrd="0" destOrd="0" presId="urn:microsoft.com/office/officeart/2005/8/layout/vList4"/>
    <dgm:cxn modelId="{5500DFF2-CD51-434A-97AD-A450B9B35AD4}" type="presParOf" srcId="{9BA78C34-1652-48B3-962A-DC84A084289B}" destId="{264AC78F-5463-4CEC-834B-CF2829910B0A}" srcOrd="1" destOrd="0" presId="urn:microsoft.com/office/officeart/2005/8/layout/vList4"/>
    <dgm:cxn modelId="{21454F7B-C610-4CCB-BEFA-643598011564}" type="presParOf" srcId="{9BA78C34-1652-48B3-962A-DC84A084289B}" destId="{8129E3BE-AF77-4F9C-9B86-852FCC2ED21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2D4AD6-6F35-440C-B6C8-B30151251D95}"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1556B55E-BC1E-408D-8ADA-01103AE90EF8}">
      <dgm:prSet phldrT="[Text]"/>
      <dgm:spPr/>
      <dgm:t>
        <a:bodyPr/>
        <a:lstStyle/>
        <a:p>
          <a:pPr>
            <a:buFont typeface="Wingdings" panose="05000000000000000000" pitchFamily="2" charset="2"/>
            <a:buChar char="q"/>
          </a:pPr>
          <a:r>
            <a:rPr lang="en-GB" b="1" dirty="0"/>
            <a:t>Define your research question or objective:</a:t>
          </a:r>
          <a:endParaRPr lang="en-GB" dirty="0"/>
        </a:p>
      </dgm:t>
    </dgm:pt>
    <dgm:pt modelId="{6971D0E1-F8CD-4819-A7D9-45A80BD2A5B9}" type="parTrans" cxnId="{192CA37C-FA0C-4330-AAE4-588D3E9935CE}">
      <dgm:prSet/>
      <dgm:spPr/>
      <dgm:t>
        <a:bodyPr/>
        <a:lstStyle/>
        <a:p>
          <a:endParaRPr lang="en-GB"/>
        </a:p>
      </dgm:t>
    </dgm:pt>
    <dgm:pt modelId="{44F2815F-AF5D-48AC-B867-3B343D2A0BC9}" type="sibTrans" cxnId="{192CA37C-FA0C-4330-AAE4-588D3E9935CE}">
      <dgm:prSet/>
      <dgm:spPr/>
      <dgm:t>
        <a:bodyPr/>
        <a:lstStyle/>
        <a:p>
          <a:endParaRPr lang="en-GB"/>
        </a:p>
      </dgm:t>
    </dgm:pt>
    <dgm:pt modelId="{8FAA14A9-7C79-4BC6-9EF5-8C93131C1A1E}">
      <dgm:prSet/>
      <dgm:spPr/>
      <dgm:t>
        <a:bodyPr/>
        <a:lstStyle/>
        <a:p>
          <a:r>
            <a:rPr lang="en-GB"/>
            <a:t>What are you trying to learn or achieve with your project?</a:t>
          </a:r>
          <a:endParaRPr lang="en-GB" dirty="0"/>
        </a:p>
      </dgm:t>
    </dgm:pt>
    <dgm:pt modelId="{04048D98-6755-4781-847C-3481698C24E1}" type="parTrans" cxnId="{AFC07EBA-007C-4BB6-BBC1-BF0C31D79E59}">
      <dgm:prSet/>
      <dgm:spPr/>
      <dgm:t>
        <a:bodyPr/>
        <a:lstStyle/>
        <a:p>
          <a:endParaRPr lang="en-GB"/>
        </a:p>
      </dgm:t>
    </dgm:pt>
    <dgm:pt modelId="{8ACAA821-DE00-4FF3-88AF-7CBE43AD685E}" type="sibTrans" cxnId="{AFC07EBA-007C-4BB6-BBC1-BF0C31D79E59}">
      <dgm:prSet/>
      <dgm:spPr/>
      <dgm:t>
        <a:bodyPr/>
        <a:lstStyle/>
        <a:p>
          <a:endParaRPr lang="en-GB"/>
        </a:p>
      </dgm:t>
    </dgm:pt>
    <dgm:pt modelId="{9BAE0CD8-F591-48DF-B0EA-7237B3E83BC5}">
      <dgm:prSet/>
      <dgm:spPr/>
      <dgm:t>
        <a:bodyPr/>
        <a:lstStyle/>
        <a:p>
          <a:r>
            <a:rPr lang="en-GB" b="1"/>
            <a:t>Consider the context</a:t>
          </a:r>
          <a:r>
            <a:rPr lang="en-GB"/>
            <a:t>:</a:t>
          </a:r>
          <a:endParaRPr lang="en-GB" dirty="0"/>
        </a:p>
      </dgm:t>
    </dgm:pt>
    <dgm:pt modelId="{B398C9F1-B79B-486D-A551-04F81E8259D1}" type="parTrans" cxnId="{A3C8E713-4591-4CC3-8E63-BCA932239051}">
      <dgm:prSet/>
      <dgm:spPr/>
      <dgm:t>
        <a:bodyPr/>
        <a:lstStyle/>
        <a:p>
          <a:endParaRPr lang="en-GB"/>
        </a:p>
      </dgm:t>
    </dgm:pt>
    <dgm:pt modelId="{D1F07CDC-E1B8-4742-9E74-DD81CC55EEBF}" type="sibTrans" cxnId="{A3C8E713-4591-4CC3-8E63-BCA932239051}">
      <dgm:prSet/>
      <dgm:spPr/>
      <dgm:t>
        <a:bodyPr/>
        <a:lstStyle/>
        <a:p>
          <a:endParaRPr lang="en-GB"/>
        </a:p>
      </dgm:t>
    </dgm:pt>
    <dgm:pt modelId="{31DFD410-0E24-4ABF-969D-A9A598642EDC}">
      <dgm:prSet/>
      <dgm:spPr/>
      <dgm:t>
        <a:bodyPr/>
        <a:lstStyle/>
        <a:p>
          <a:r>
            <a:rPr lang="en-GB"/>
            <a:t>What is the background or existing knowledge around your research question?</a:t>
          </a:r>
          <a:endParaRPr lang="en-GB" dirty="0"/>
        </a:p>
      </dgm:t>
    </dgm:pt>
    <dgm:pt modelId="{07095621-02E3-4A92-8B24-68331A5C8F3F}" type="parTrans" cxnId="{F8337461-3557-414C-BE15-F9AA3E98BABD}">
      <dgm:prSet/>
      <dgm:spPr/>
      <dgm:t>
        <a:bodyPr/>
        <a:lstStyle/>
        <a:p>
          <a:endParaRPr lang="en-GB"/>
        </a:p>
      </dgm:t>
    </dgm:pt>
    <dgm:pt modelId="{6C810A7E-BDF0-4841-8A0E-23855F63C7C9}" type="sibTrans" cxnId="{F8337461-3557-414C-BE15-F9AA3E98BABD}">
      <dgm:prSet/>
      <dgm:spPr/>
      <dgm:t>
        <a:bodyPr/>
        <a:lstStyle/>
        <a:p>
          <a:endParaRPr lang="en-GB"/>
        </a:p>
      </dgm:t>
    </dgm:pt>
    <dgm:pt modelId="{2F2FFB9E-3323-4C05-8856-BD470F2CC57C}">
      <dgm:prSet/>
      <dgm:spPr/>
      <dgm:t>
        <a:bodyPr/>
        <a:lstStyle/>
        <a:p>
          <a:r>
            <a:rPr lang="en-GB" dirty="0"/>
            <a:t>Are there any relevant policies, trends, or challenges in the field?</a:t>
          </a:r>
        </a:p>
      </dgm:t>
    </dgm:pt>
    <dgm:pt modelId="{13909307-7A80-4DB8-8F6F-E07A1347F868}" type="parTrans" cxnId="{2CC11A2F-C532-4A38-AFB3-E573EC338633}">
      <dgm:prSet/>
      <dgm:spPr/>
      <dgm:t>
        <a:bodyPr/>
        <a:lstStyle/>
        <a:p>
          <a:endParaRPr lang="en-GB"/>
        </a:p>
      </dgm:t>
    </dgm:pt>
    <dgm:pt modelId="{CE538BA5-CEE8-4930-8284-3209EA5C8591}" type="sibTrans" cxnId="{2CC11A2F-C532-4A38-AFB3-E573EC338633}">
      <dgm:prSet/>
      <dgm:spPr/>
      <dgm:t>
        <a:bodyPr/>
        <a:lstStyle/>
        <a:p>
          <a:endParaRPr lang="en-GB"/>
        </a:p>
      </dgm:t>
    </dgm:pt>
    <dgm:pt modelId="{D5C3B67F-A4FF-4D15-A673-31A039FE0F4E}">
      <dgm:prSet/>
      <dgm:spPr/>
      <dgm:t>
        <a:bodyPr/>
        <a:lstStyle/>
        <a:p>
          <a:r>
            <a:rPr lang="en-GB" b="1"/>
            <a:t>Identify stakeholders and their information needs:</a:t>
          </a:r>
          <a:endParaRPr lang="en-GB" b="1" dirty="0"/>
        </a:p>
      </dgm:t>
    </dgm:pt>
    <dgm:pt modelId="{DB198E53-3246-4631-89CD-C7BCE2A6C589}" type="parTrans" cxnId="{E3467B37-280B-4F2F-9868-64DB43631132}">
      <dgm:prSet/>
      <dgm:spPr/>
      <dgm:t>
        <a:bodyPr/>
        <a:lstStyle/>
        <a:p>
          <a:endParaRPr lang="en-GB"/>
        </a:p>
      </dgm:t>
    </dgm:pt>
    <dgm:pt modelId="{DA6D3524-5CBE-4135-8301-17E4D5ACA124}" type="sibTrans" cxnId="{E3467B37-280B-4F2F-9868-64DB43631132}">
      <dgm:prSet/>
      <dgm:spPr/>
      <dgm:t>
        <a:bodyPr/>
        <a:lstStyle/>
        <a:p>
          <a:endParaRPr lang="en-GB"/>
        </a:p>
      </dgm:t>
    </dgm:pt>
    <dgm:pt modelId="{0C6CCEB3-99E2-4491-A3AE-F8D5D9C7F48F}">
      <dgm:prSet/>
      <dgm:spPr/>
      <dgm:t>
        <a:bodyPr/>
        <a:lstStyle/>
        <a:p>
          <a:r>
            <a:rPr lang="en-GB"/>
            <a:t>Considering stakeholder needs ensures your data collection is relevant and impactful.</a:t>
          </a:r>
          <a:endParaRPr lang="en-GB" dirty="0"/>
        </a:p>
      </dgm:t>
    </dgm:pt>
    <dgm:pt modelId="{DCC75967-1525-4E48-9DFE-4F587A139661}" type="parTrans" cxnId="{76E227CE-0E2A-4BF4-AE07-53D0BD9464F2}">
      <dgm:prSet/>
      <dgm:spPr/>
      <dgm:t>
        <a:bodyPr/>
        <a:lstStyle/>
        <a:p>
          <a:endParaRPr lang="en-GB"/>
        </a:p>
      </dgm:t>
    </dgm:pt>
    <dgm:pt modelId="{3C1AC696-6896-421D-A023-E42124774A18}" type="sibTrans" cxnId="{76E227CE-0E2A-4BF4-AE07-53D0BD9464F2}">
      <dgm:prSet/>
      <dgm:spPr/>
      <dgm:t>
        <a:bodyPr/>
        <a:lstStyle/>
        <a:p>
          <a:endParaRPr lang="en-GB"/>
        </a:p>
      </dgm:t>
    </dgm:pt>
    <dgm:pt modelId="{D863E88A-66A4-4286-9682-175687E7A607}">
      <dgm:prSet/>
      <dgm:spPr/>
      <dgm:t>
        <a:bodyPr/>
        <a:lstStyle/>
        <a:p>
          <a:r>
            <a:rPr lang="en-GB"/>
            <a:t>Who will be interested in the results of your research?</a:t>
          </a:r>
          <a:endParaRPr lang="en-GB" dirty="0"/>
        </a:p>
      </dgm:t>
    </dgm:pt>
    <dgm:pt modelId="{8D8A284D-4BF2-4707-A323-DF78859E3196}" type="parTrans" cxnId="{A3591293-6BAF-4AC9-B5B0-0F8545CF304B}">
      <dgm:prSet/>
      <dgm:spPr/>
      <dgm:t>
        <a:bodyPr/>
        <a:lstStyle/>
        <a:p>
          <a:endParaRPr lang="en-GB"/>
        </a:p>
      </dgm:t>
    </dgm:pt>
    <dgm:pt modelId="{ADC7DB8F-A0DC-404F-BF37-E5503BFB4818}" type="sibTrans" cxnId="{A3591293-6BAF-4AC9-B5B0-0F8545CF304B}">
      <dgm:prSet/>
      <dgm:spPr/>
      <dgm:t>
        <a:bodyPr/>
        <a:lstStyle/>
        <a:p>
          <a:endParaRPr lang="en-GB"/>
        </a:p>
      </dgm:t>
    </dgm:pt>
    <dgm:pt modelId="{80F5BD39-6787-420D-8333-1864E566B7D5}">
      <dgm:prSet/>
      <dgm:spPr/>
      <dgm:t>
        <a:bodyPr/>
        <a:lstStyle/>
        <a:p>
          <a:r>
            <a:rPr lang="en-GB"/>
            <a:t>What information would be most useful to them?</a:t>
          </a:r>
          <a:endParaRPr lang="en-GB" dirty="0"/>
        </a:p>
      </dgm:t>
    </dgm:pt>
    <dgm:pt modelId="{80E6415B-68E8-49ED-9702-82F8BB45B6B2}" type="parTrans" cxnId="{13F2404A-D273-41E2-9E6D-A3CB813CCE78}">
      <dgm:prSet/>
      <dgm:spPr/>
      <dgm:t>
        <a:bodyPr/>
        <a:lstStyle/>
        <a:p>
          <a:endParaRPr lang="en-GB"/>
        </a:p>
      </dgm:t>
    </dgm:pt>
    <dgm:pt modelId="{789C69DF-47AB-40F8-BC28-542DB4D9870D}" type="sibTrans" cxnId="{13F2404A-D273-41E2-9E6D-A3CB813CCE78}">
      <dgm:prSet/>
      <dgm:spPr/>
      <dgm:t>
        <a:bodyPr/>
        <a:lstStyle/>
        <a:p>
          <a:endParaRPr lang="en-GB"/>
        </a:p>
      </dgm:t>
    </dgm:pt>
    <dgm:pt modelId="{E51905CF-079E-4DE8-A47D-79F207F6F3EA}">
      <dgm:prSet/>
      <dgm:spPr/>
      <dgm:t>
        <a:bodyPr/>
        <a:lstStyle/>
        <a:p>
          <a:r>
            <a:rPr lang="en-GB" b="1"/>
            <a:t>Conduct a literature review:</a:t>
          </a:r>
          <a:endParaRPr lang="en-GB" b="1" dirty="0"/>
        </a:p>
      </dgm:t>
    </dgm:pt>
    <dgm:pt modelId="{E124EFF1-2BF7-453E-9952-93CD4B656A53}" type="parTrans" cxnId="{FCA7E122-39B2-417C-A59E-99A67174C70E}">
      <dgm:prSet/>
      <dgm:spPr/>
      <dgm:t>
        <a:bodyPr/>
        <a:lstStyle/>
        <a:p>
          <a:endParaRPr lang="en-GB"/>
        </a:p>
      </dgm:t>
    </dgm:pt>
    <dgm:pt modelId="{FA3AD30E-FABF-46F5-89E1-E6BA9AF1FDB4}" type="sibTrans" cxnId="{FCA7E122-39B2-417C-A59E-99A67174C70E}">
      <dgm:prSet/>
      <dgm:spPr/>
      <dgm:t>
        <a:bodyPr/>
        <a:lstStyle/>
        <a:p>
          <a:endParaRPr lang="en-GB"/>
        </a:p>
      </dgm:t>
    </dgm:pt>
    <dgm:pt modelId="{451630DC-A236-490A-BCA7-2D5B94FF0799}">
      <dgm:prSet/>
      <dgm:spPr/>
      <dgm:t>
        <a:bodyPr/>
        <a:lstStyle/>
        <a:p>
          <a:r>
            <a:rPr lang="en-GB"/>
            <a:t>Reviewing existing literature helps identify existing data and potential gaps that your project can fill.</a:t>
          </a:r>
          <a:endParaRPr lang="en-GB" dirty="0"/>
        </a:p>
      </dgm:t>
    </dgm:pt>
    <dgm:pt modelId="{2FF6B039-17E8-4F48-AFC7-CD1D6B3B20B8}" type="parTrans" cxnId="{D67BEFEF-C959-49C5-9087-3E1F0B0E5912}">
      <dgm:prSet/>
      <dgm:spPr/>
      <dgm:t>
        <a:bodyPr/>
        <a:lstStyle/>
        <a:p>
          <a:endParaRPr lang="en-GB"/>
        </a:p>
      </dgm:t>
    </dgm:pt>
    <dgm:pt modelId="{F095143F-AA35-4B8F-A7BA-4E1A81E5F35E}" type="sibTrans" cxnId="{D67BEFEF-C959-49C5-9087-3E1F0B0E5912}">
      <dgm:prSet/>
      <dgm:spPr/>
      <dgm:t>
        <a:bodyPr/>
        <a:lstStyle/>
        <a:p>
          <a:endParaRPr lang="en-GB"/>
        </a:p>
      </dgm:t>
    </dgm:pt>
    <dgm:pt modelId="{16E73130-029B-4170-A386-4190C35E92E5}">
      <dgm:prSet/>
      <dgm:spPr/>
      <dgm:t>
        <a:bodyPr/>
        <a:lstStyle/>
        <a:p>
          <a:r>
            <a:rPr lang="en-GB"/>
            <a:t>What research has already been done in your area?</a:t>
          </a:r>
          <a:endParaRPr lang="en-GB" dirty="0"/>
        </a:p>
      </dgm:t>
    </dgm:pt>
    <dgm:pt modelId="{7BC139CA-D016-4B06-AC82-781588A8EB98}" type="parTrans" cxnId="{01DD50A3-4061-4E61-A5A1-5E27295C630F}">
      <dgm:prSet/>
      <dgm:spPr/>
      <dgm:t>
        <a:bodyPr/>
        <a:lstStyle/>
        <a:p>
          <a:endParaRPr lang="en-GB"/>
        </a:p>
      </dgm:t>
    </dgm:pt>
    <dgm:pt modelId="{32D5B3CC-5ABA-456A-8959-97C1FC139F28}" type="sibTrans" cxnId="{01DD50A3-4061-4E61-A5A1-5E27295C630F}">
      <dgm:prSet/>
      <dgm:spPr/>
      <dgm:t>
        <a:bodyPr/>
        <a:lstStyle/>
        <a:p>
          <a:endParaRPr lang="en-GB"/>
        </a:p>
      </dgm:t>
    </dgm:pt>
    <dgm:pt modelId="{BB5CE534-109C-4CDD-B2FD-1162B8BC8170}">
      <dgm:prSet/>
      <dgm:spPr/>
      <dgm:t>
        <a:bodyPr/>
        <a:lstStyle/>
        <a:p>
          <a:r>
            <a:rPr lang="en-GB"/>
            <a:t>What data sets have been used in similar studies?</a:t>
          </a:r>
          <a:endParaRPr lang="en-GB" dirty="0"/>
        </a:p>
      </dgm:t>
    </dgm:pt>
    <dgm:pt modelId="{554700AD-CE92-4304-B112-9269816F86FF}" type="parTrans" cxnId="{7311B2F1-8E20-4D5B-B802-D34B520012C6}">
      <dgm:prSet/>
      <dgm:spPr/>
      <dgm:t>
        <a:bodyPr/>
        <a:lstStyle/>
        <a:p>
          <a:endParaRPr lang="en-GB"/>
        </a:p>
      </dgm:t>
    </dgm:pt>
    <dgm:pt modelId="{AD68E338-9CAA-4DA4-B452-8B40B00F7709}" type="sibTrans" cxnId="{7311B2F1-8E20-4D5B-B802-D34B520012C6}">
      <dgm:prSet/>
      <dgm:spPr/>
      <dgm:t>
        <a:bodyPr/>
        <a:lstStyle/>
        <a:p>
          <a:endParaRPr lang="en-GB"/>
        </a:p>
      </dgm:t>
    </dgm:pt>
    <dgm:pt modelId="{F1912689-5D3A-4952-897E-3122B70073AF}">
      <dgm:prSet/>
      <dgm:spPr/>
      <dgm:t>
        <a:bodyPr/>
        <a:lstStyle/>
        <a:p>
          <a:r>
            <a:rPr lang="en-GB" b="1"/>
            <a:t>Consider feasibility and limitations:</a:t>
          </a:r>
          <a:endParaRPr lang="en-GB" b="1" dirty="0"/>
        </a:p>
      </dgm:t>
    </dgm:pt>
    <dgm:pt modelId="{B6F8C39D-B5D5-4051-B05D-20D0028E8A58}" type="parTrans" cxnId="{A7A4D200-EED2-4811-A08D-C1FA41A18A7C}">
      <dgm:prSet/>
      <dgm:spPr/>
      <dgm:t>
        <a:bodyPr/>
        <a:lstStyle/>
        <a:p>
          <a:endParaRPr lang="en-GB"/>
        </a:p>
      </dgm:t>
    </dgm:pt>
    <dgm:pt modelId="{E6D87092-8AC4-457C-97B8-EC62C663647F}" type="sibTrans" cxnId="{A7A4D200-EED2-4811-A08D-C1FA41A18A7C}">
      <dgm:prSet/>
      <dgm:spPr/>
      <dgm:t>
        <a:bodyPr/>
        <a:lstStyle/>
        <a:p>
          <a:endParaRPr lang="en-GB"/>
        </a:p>
      </dgm:t>
    </dgm:pt>
    <dgm:pt modelId="{F93F4194-E838-4D33-97E4-864722582A20}">
      <dgm:prSet/>
      <dgm:spPr/>
      <dgm:t>
        <a:bodyPr/>
        <a:lstStyle/>
        <a:p>
          <a:r>
            <a:rPr lang="en-GB"/>
            <a:t>Be realistic about what data you can realistically collect and analyse within your constraints.</a:t>
          </a:r>
          <a:endParaRPr lang="en-GB" dirty="0"/>
        </a:p>
      </dgm:t>
    </dgm:pt>
    <dgm:pt modelId="{0779E329-0B56-4517-A7E7-8BCF60724702}" type="parTrans" cxnId="{D3496247-3520-4FD1-9C55-BB5B4E501D2F}">
      <dgm:prSet/>
      <dgm:spPr/>
      <dgm:t>
        <a:bodyPr/>
        <a:lstStyle/>
        <a:p>
          <a:endParaRPr lang="en-GB"/>
        </a:p>
      </dgm:t>
    </dgm:pt>
    <dgm:pt modelId="{2EFEDE63-03D6-426E-A9E9-49BA5E956BA8}" type="sibTrans" cxnId="{D3496247-3520-4FD1-9C55-BB5B4E501D2F}">
      <dgm:prSet/>
      <dgm:spPr/>
      <dgm:t>
        <a:bodyPr/>
        <a:lstStyle/>
        <a:p>
          <a:endParaRPr lang="en-GB"/>
        </a:p>
      </dgm:t>
    </dgm:pt>
    <dgm:pt modelId="{AB9D0D03-80C4-43CD-A278-4A4167722ADF}">
      <dgm:prSet/>
      <dgm:spPr/>
      <dgm:t>
        <a:bodyPr/>
        <a:lstStyle/>
        <a:p>
          <a:r>
            <a:rPr lang="en-GB"/>
            <a:t>What resources (time, budget, personnel) are available for data collection?</a:t>
          </a:r>
          <a:endParaRPr lang="en-GB" dirty="0"/>
        </a:p>
      </dgm:t>
    </dgm:pt>
    <dgm:pt modelId="{2B59E968-F6F5-4CC2-8CB5-5146806243C7}" type="parTrans" cxnId="{517CE693-1105-40B3-8A1C-405A58651AE8}">
      <dgm:prSet/>
      <dgm:spPr/>
      <dgm:t>
        <a:bodyPr/>
        <a:lstStyle/>
        <a:p>
          <a:endParaRPr lang="en-GB"/>
        </a:p>
      </dgm:t>
    </dgm:pt>
    <dgm:pt modelId="{539F4EEE-139E-4C07-ACD8-3924741CF1FD}" type="sibTrans" cxnId="{517CE693-1105-40B3-8A1C-405A58651AE8}">
      <dgm:prSet/>
      <dgm:spPr/>
      <dgm:t>
        <a:bodyPr/>
        <a:lstStyle/>
        <a:p>
          <a:endParaRPr lang="en-GB"/>
        </a:p>
      </dgm:t>
    </dgm:pt>
    <dgm:pt modelId="{3F83D12F-AEB3-4188-B331-459EC19DCB8A}">
      <dgm:prSet/>
      <dgm:spPr/>
      <dgm:t>
        <a:bodyPr/>
        <a:lstStyle/>
        <a:p>
          <a:r>
            <a:rPr lang="en-GB"/>
            <a:t>What are the ethical and logistical limitations to consider?</a:t>
          </a:r>
          <a:endParaRPr lang="en-GB" dirty="0"/>
        </a:p>
      </dgm:t>
    </dgm:pt>
    <dgm:pt modelId="{0FCC510C-CE5E-4CDE-94EA-8CBDAF3C87CF}" type="parTrans" cxnId="{F769E3BB-0287-4206-B5E2-121E7544C262}">
      <dgm:prSet/>
      <dgm:spPr/>
      <dgm:t>
        <a:bodyPr/>
        <a:lstStyle/>
        <a:p>
          <a:endParaRPr lang="en-GB"/>
        </a:p>
      </dgm:t>
    </dgm:pt>
    <dgm:pt modelId="{23974C6D-BB46-4525-8A9E-D8FCF711FDCF}" type="sibTrans" cxnId="{F769E3BB-0287-4206-B5E2-121E7544C262}">
      <dgm:prSet/>
      <dgm:spPr/>
      <dgm:t>
        <a:bodyPr/>
        <a:lstStyle/>
        <a:p>
          <a:endParaRPr lang="en-GB"/>
        </a:p>
      </dgm:t>
    </dgm:pt>
    <dgm:pt modelId="{E629433A-40FF-40C0-B0E3-0EC5D9170333}" type="pres">
      <dgm:prSet presAssocID="{092D4AD6-6F35-440C-B6C8-B30151251D95}" presName="Name0" presStyleCnt="0">
        <dgm:presLayoutVars>
          <dgm:dir/>
          <dgm:animLvl val="lvl"/>
          <dgm:resizeHandles val="exact"/>
        </dgm:presLayoutVars>
      </dgm:prSet>
      <dgm:spPr/>
    </dgm:pt>
    <dgm:pt modelId="{B48E0F0E-D7C7-4D7F-8589-22EA5D0774B2}" type="pres">
      <dgm:prSet presAssocID="{1556B55E-BC1E-408D-8ADA-01103AE90EF8}" presName="composite" presStyleCnt="0"/>
      <dgm:spPr/>
    </dgm:pt>
    <dgm:pt modelId="{7958F317-2089-4A38-AA2C-2B4E88507C59}" type="pres">
      <dgm:prSet presAssocID="{1556B55E-BC1E-408D-8ADA-01103AE90EF8}" presName="parTx" presStyleLbl="alignNode1" presStyleIdx="0" presStyleCnt="5">
        <dgm:presLayoutVars>
          <dgm:chMax val="0"/>
          <dgm:chPref val="0"/>
          <dgm:bulletEnabled val="1"/>
        </dgm:presLayoutVars>
      </dgm:prSet>
      <dgm:spPr/>
    </dgm:pt>
    <dgm:pt modelId="{3C62BC61-827C-4B78-949C-4AB502CFE627}" type="pres">
      <dgm:prSet presAssocID="{1556B55E-BC1E-408D-8ADA-01103AE90EF8}" presName="desTx" presStyleLbl="alignAccFollowNode1" presStyleIdx="0" presStyleCnt="5">
        <dgm:presLayoutVars>
          <dgm:bulletEnabled val="1"/>
        </dgm:presLayoutVars>
      </dgm:prSet>
      <dgm:spPr/>
    </dgm:pt>
    <dgm:pt modelId="{6D8E5626-F617-4697-AE93-80481EC6D29B}" type="pres">
      <dgm:prSet presAssocID="{44F2815F-AF5D-48AC-B867-3B343D2A0BC9}" presName="space" presStyleCnt="0"/>
      <dgm:spPr/>
    </dgm:pt>
    <dgm:pt modelId="{FD9860C1-15AB-4920-9783-234B51F5D920}" type="pres">
      <dgm:prSet presAssocID="{9BAE0CD8-F591-48DF-B0EA-7237B3E83BC5}" presName="composite" presStyleCnt="0"/>
      <dgm:spPr/>
    </dgm:pt>
    <dgm:pt modelId="{35F2F03B-AE8A-4FF9-A5F8-9E69EB8659E6}" type="pres">
      <dgm:prSet presAssocID="{9BAE0CD8-F591-48DF-B0EA-7237B3E83BC5}" presName="parTx" presStyleLbl="alignNode1" presStyleIdx="1" presStyleCnt="5">
        <dgm:presLayoutVars>
          <dgm:chMax val="0"/>
          <dgm:chPref val="0"/>
          <dgm:bulletEnabled val="1"/>
        </dgm:presLayoutVars>
      </dgm:prSet>
      <dgm:spPr/>
    </dgm:pt>
    <dgm:pt modelId="{D757B870-CAC7-4D7B-89FB-7FB6A7962CEA}" type="pres">
      <dgm:prSet presAssocID="{9BAE0CD8-F591-48DF-B0EA-7237B3E83BC5}" presName="desTx" presStyleLbl="alignAccFollowNode1" presStyleIdx="1" presStyleCnt="5">
        <dgm:presLayoutVars>
          <dgm:bulletEnabled val="1"/>
        </dgm:presLayoutVars>
      </dgm:prSet>
      <dgm:spPr/>
    </dgm:pt>
    <dgm:pt modelId="{A7E8AA74-D8AE-4BE6-9419-34DF3ADBC2A0}" type="pres">
      <dgm:prSet presAssocID="{D1F07CDC-E1B8-4742-9E74-DD81CC55EEBF}" presName="space" presStyleCnt="0"/>
      <dgm:spPr/>
    </dgm:pt>
    <dgm:pt modelId="{5933381C-BB7D-407C-B54A-1E181BF3D312}" type="pres">
      <dgm:prSet presAssocID="{D5C3B67F-A4FF-4D15-A673-31A039FE0F4E}" presName="composite" presStyleCnt="0"/>
      <dgm:spPr/>
    </dgm:pt>
    <dgm:pt modelId="{EE963DCE-76A4-41EE-A3AC-2A761860C833}" type="pres">
      <dgm:prSet presAssocID="{D5C3B67F-A4FF-4D15-A673-31A039FE0F4E}" presName="parTx" presStyleLbl="alignNode1" presStyleIdx="2" presStyleCnt="5">
        <dgm:presLayoutVars>
          <dgm:chMax val="0"/>
          <dgm:chPref val="0"/>
          <dgm:bulletEnabled val="1"/>
        </dgm:presLayoutVars>
      </dgm:prSet>
      <dgm:spPr/>
    </dgm:pt>
    <dgm:pt modelId="{CBC080FE-12C4-4488-962F-C1E8B3F7A096}" type="pres">
      <dgm:prSet presAssocID="{D5C3B67F-A4FF-4D15-A673-31A039FE0F4E}" presName="desTx" presStyleLbl="alignAccFollowNode1" presStyleIdx="2" presStyleCnt="5">
        <dgm:presLayoutVars>
          <dgm:bulletEnabled val="1"/>
        </dgm:presLayoutVars>
      </dgm:prSet>
      <dgm:spPr/>
    </dgm:pt>
    <dgm:pt modelId="{B7AF1167-F3BF-4500-B7A0-CC1B6BF8A445}" type="pres">
      <dgm:prSet presAssocID="{DA6D3524-5CBE-4135-8301-17E4D5ACA124}" presName="space" presStyleCnt="0"/>
      <dgm:spPr/>
    </dgm:pt>
    <dgm:pt modelId="{0CACDB5A-31AE-4DE0-9331-228C37EB5F43}" type="pres">
      <dgm:prSet presAssocID="{E51905CF-079E-4DE8-A47D-79F207F6F3EA}" presName="composite" presStyleCnt="0"/>
      <dgm:spPr/>
    </dgm:pt>
    <dgm:pt modelId="{9EFE24BE-7C14-4268-902A-8F90891C75B8}" type="pres">
      <dgm:prSet presAssocID="{E51905CF-079E-4DE8-A47D-79F207F6F3EA}" presName="parTx" presStyleLbl="alignNode1" presStyleIdx="3" presStyleCnt="5">
        <dgm:presLayoutVars>
          <dgm:chMax val="0"/>
          <dgm:chPref val="0"/>
          <dgm:bulletEnabled val="1"/>
        </dgm:presLayoutVars>
      </dgm:prSet>
      <dgm:spPr/>
    </dgm:pt>
    <dgm:pt modelId="{B407BAFB-24BF-46E8-B80C-739C12DB5153}" type="pres">
      <dgm:prSet presAssocID="{E51905CF-079E-4DE8-A47D-79F207F6F3EA}" presName="desTx" presStyleLbl="alignAccFollowNode1" presStyleIdx="3" presStyleCnt="5">
        <dgm:presLayoutVars>
          <dgm:bulletEnabled val="1"/>
        </dgm:presLayoutVars>
      </dgm:prSet>
      <dgm:spPr/>
    </dgm:pt>
    <dgm:pt modelId="{5A8456E9-3B1D-407A-BF40-80116B24731B}" type="pres">
      <dgm:prSet presAssocID="{FA3AD30E-FABF-46F5-89E1-E6BA9AF1FDB4}" presName="space" presStyleCnt="0"/>
      <dgm:spPr/>
    </dgm:pt>
    <dgm:pt modelId="{980C1E37-6896-4E84-8128-EC8D1BB48535}" type="pres">
      <dgm:prSet presAssocID="{F1912689-5D3A-4952-897E-3122B70073AF}" presName="composite" presStyleCnt="0"/>
      <dgm:spPr/>
    </dgm:pt>
    <dgm:pt modelId="{43C49C8F-C65B-4183-9269-8C61FE6D6DE1}" type="pres">
      <dgm:prSet presAssocID="{F1912689-5D3A-4952-897E-3122B70073AF}" presName="parTx" presStyleLbl="alignNode1" presStyleIdx="4" presStyleCnt="5">
        <dgm:presLayoutVars>
          <dgm:chMax val="0"/>
          <dgm:chPref val="0"/>
          <dgm:bulletEnabled val="1"/>
        </dgm:presLayoutVars>
      </dgm:prSet>
      <dgm:spPr/>
    </dgm:pt>
    <dgm:pt modelId="{B2DAF4E8-84CF-440F-AEEA-C2340DC8DCC4}" type="pres">
      <dgm:prSet presAssocID="{F1912689-5D3A-4952-897E-3122B70073AF}" presName="desTx" presStyleLbl="alignAccFollowNode1" presStyleIdx="4" presStyleCnt="5">
        <dgm:presLayoutVars>
          <dgm:bulletEnabled val="1"/>
        </dgm:presLayoutVars>
      </dgm:prSet>
      <dgm:spPr/>
    </dgm:pt>
  </dgm:ptLst>
  <dgm:cxnLst>
    <dgm:cxn modelId="{A7A4D200-EED2-4811-A08D-C1FA41A18A7C}" srcId="{092D4AD6-6F35-440C-B6C8-B30151251D95}" destId="{F1912689-5D3A-4952-897E-3122B70073AF}" srcOrd="4" destOrd="0" parTransId="{B6F8C39D-B5D5-4051-B05D-20D0028E8A58}" sibTransId="{E6D87092-8AC4-457C-97B8-EC62C663647F}"/>
    <dgm:cxn modelId="{BFD85E04-ACB7-408A-9901-FB6E7C29BE24}" type="presOf" srcId="{0C6CCEB3-99E2-4491-A3AE-F8D5D9C7F48F}" destId="{CBC080FE-12C4-4488-962F-C1E8B3F7A096}" srcOrd="0" destOrd="0" presId="urn:microsoft.com/office/officeart/2005/8/layout/hList1"/>
    <dgm:cxn modelId="{C2D18011-EA45-4800-96FF-B029C5695CE4}" type="presOf" srcId="{8FAA14A9-7C79-4BC6-9EF5-8C93131C1A1E}" destId="{3C62BC61-827C-4B78-949C-4AB502CFE627}" srcOrd="0" destOrd="0" presId="urn:microsoft.com/office/officeart/2005/8/layout/hList1"/>
    <dgm:cxn modelId="{A3C8E713-4591-4CC3-8E63-BCA932239051}" srcId="{092D4AD6-6F35-440C-B6C8-B30151251D95}" destId="{9BAE0CD8-F591-48DF-B0EA-7237B3E83BC5}" srcOrd="1" destOrd="0" parTransId="{B398C9F1-B79B-486D-A551-04F81E8259D1}" sibTransId="{D1F07CDC-E1B8-4742-9E74-DD81CC55EEBF}"/>
    <dgm:cxn modelId="{FCA7E122-39B2-417C-A59E-99A67174C70E}" srcId="{092D4AD6-6F35-440C-B6C8-B30151251D95}" destId="{E51905CF-079E-4DE8-A47D-79F207F6F3EA}" srcOrd="3" destOrd="0" parTransId="{E124EFF1-2BF7-453E-9952-93CD4B656A53}" sibTransId="{FA3AD30E-FABF-46F5-89E1-E6BA9AF1FDB4}"/>
    <dgm:cxn modelId="{838D9928-0E2C-4A5E-B9D0-0C9C283326B1}" type="presOf" srcId="{9BAE0CD8-F591-48DF-B0EA-7237B3E83BC5}" destId="{35F2F03B-AE8A-4FF9-A5F8-9E69EB8659E6}" srcOrd="0" destOrd="0" presId="urn:microsoft.com/office/officeart/2005/8/layout/hList1"/>
    <dgm:cxn modelId="{2CC11A2F-C532-4A38-AFB3-E573EC338633}" srcId="{9BAE0CD8-F591-48DF-B0EA-7237B3E83BC5}" destId="{2F2FFB9E-3323-4C05-8856-BD470F2CC57C}" srcOrd="1" destOrd="0" parTransId="{13909307-7A80-4DB8-8F6F-E07A1347F868}" sibTransId="{CE538BA5-CEE8-4930-8284-3209EA5C8591}"/>
    <dgm:cxn modelId="{53FAC231-E34D-4806-9D7D-0368E113FC7D}" type="presOf" srcId="{3F83D12F-AEB3-4188-B331-459EC19DCB8A}" destId="{B2DAF4E8-84CF-440F-AEEA-C2340DC8DCC4}" srcOrd="0" destOrd="2" presId="urn:microsoft.com/office/officeart/2005/8/layout/hList1"/>
    <dgm:cxn modelId="{E3467B37-280B-4F2F-9868-64DB43631132}" srcId="{092D4AD6-6F35-440C-B6C8-B30151251D95}" destId="{D5C3B67F-A4FF-4D15-A673-31A039FE0F4E}" srcOrd="2" destOrd="0" parTransId="{DB198E53-3246-4631-89CD-C7BCE2A6C589}" sibTransId="{DA6D3524-5CBE-4135-8301-17E4D5ACA124}"/>
    <dgm:cxn modelId="{93B5D43A-1D1F-4E51-8412-09566392A54C}" type="presOf" srcId="{2F2FFB9E-3323-4C05-8856-BD470F2CC57C}" destId="{D757B870-CAC7-4D7B-89FB-7FB6A7962CEA}" srcOrd="0" destOrd="1" presId="urn:microsoft.com/office/officeart/2005/8/layout/hList1"/>
    <dgm:cxn modelId="{3C88F040-E237-4BBF-95DF-448F3C6E85C7}" type="presOf" srcId="{092D4AD6-6F35-440C-B6C8-B30151251D95}" destId="{E629433A-40FF-40C0-B0E3-0EC5D9170333}" srcOrd="0" destOrd="0" presId="urn:microsoft.com/office/officeart/2005/8/layout/hList1"/>
    <dgm:cxn modelId="{82EE125B-51D7-4615-A18B-2045DFE4DE68}" type="presOf" srcId="{E51905CF-079E-4DE8-A47D-79F207F6F3EA}" destId="{9EFE24BE-7C14-4268-902A-8F90891C75B8}" srcOrd="0" destOrd="0" presId="urn:microsoft.com/office/officeart/2005/8/layout/hList1"/>
    <dgm:cxn modelId="{83597D5D-1B7C-4116-8DB1-12142395647F}" type="presOf" srcId="{D5C3B67F-A4FF-4D15-A673-31A039FE0F4E}" destId="{EE963DCE-76A4-41EE-A3AC-2A761860C833}" srcOrd="0" destOrd="0" presId="urn:microsoft.com/office/officeart/2005/8/layout/hList1"/>
    <dgm:cxn modelId="{F8337461-3557-414C-BE15-F9AA3E98BABD}" srcId="{9BAE0CD8-F591-48DF-B0EA-7237B3E83BC5}" destId="{31DFD410-0E24-4ABF-969D-A9A598642EDC}" srcOrd="0" destOrd="0" parTransId="{07095621-02E3-4A92-8B24-68331A5C8F3F}" sibTransId="{6C810A7E-BDF0-4841-8A0E-23855F63C7C9}"/>
    <dgm:cxn modelId="{CA655964-197D-4D69-8436-DFEE79DD3F5E}" type="presOf" srcId="{31DFD410-0E24-4ABF-969D-A9A598642EDC}" destId="{D757B870-CAC7-4D7B-89FB-7FB6A7962CEA}" srcOrd="0" destOrd="0" presId="urn:microsoft.com/office/officeart/2005/8/layout/hList1"/>
    <dgm:cxn modelId="{3A9E6565-BD90-4960-96AB-620ADEBF1260}" type="presOf" srcId="{451630DC-A236-490A-BCA7-2D5B94FF0799}" destId="{B407BAFB-24BF-46E8-B80C-739C12DB5153}" srcOrd="0" destOrd="0" presId="urn:microsoft.com/office/officeart/2005/8/layout/hList1"/>
    <dgm:cxn modelId="{D3496247-3520-4FD1-9C55-BB5B4E501D2F}" srcId="{F1912689-5D3A-4952-897E-3122B70073AF}" destId="{F93F4194-E838-4D33-97E4-864722582A20}" srcOrd="0" destOrd="0" parTransId="{0779E329-0B56-4517-A7E7-8BCF60724702}" sibTransId="{2EFEDE63-03D6-426E-A9E9-49BA5E956BA8}"/>
    <dgm:cxn modelId="{4DAEF949-E7AA-4B1A-957F-A5208846BB87}" type="presOf" srcId="{16E73130-029B-4170-A386-4190C35E92E5}" destId="{B407BAFB-24BF-46E8-B80C-739C12DB5153}" srcOrd="0" destOrd="1" presId="urn:microsoft.com/office/officeart/2005/8/layout/hList1"/>
    <dgm:cxn modelId="{13F2404A-D273-41E2-9E6D-A3CB813CCE78}" srcId="{D5C3B67F-A4FF-4D15-A673-31A039FE0F4E}" destId="{80F5BD39-6787-420D-8333-1864E566B7D5}" srcOrd="2" destOrd="0" parTransId="{80E6415B-68E8-49ED-9702-82F8BB45B6B2}" sibTransId="{789C69DF-47AB-40F8-BC28-542DB4D9870D}"/>
    <dgm:cxn modelId="{8539564A-17B0-4D25-AA96-48C6E3E0AE73}" type="presOf" srcId="{F1912689-5D3A-4952-897E-3122B70073AF}" destId="{43C49C8F-C65B-4183-9269-8C61FE6D6DE1}" srcOrd="0" destOrd="0" presId="urn:microsoft.com/office/officeart/2005/8/layout/hList1"/>
    <dgm:cxn modelId="{05B81A6B-9992-4588-AA10-FBB4134A9175}" type="presOf" srcId="{AB9D0D03-80C4-43CD-A278-4A4167722ADF}" destId="{B2DAF4E8-84CF-440F-AEEA-C2340DC8DCC4}" srcOrd="0" destOrd="1" presId="urn:microsoft.com/office/officeart/2005/8/layout/hList1"/>
    <dgm:cxn modelId="{5D328776-4D0B-4B96-A5C2-01123552EA72}" type="presOf" srcId="{80F5BD39-6787-420D-8333-1864E566B7D5}" destId="{CBC080FE-12C4-4488-962F-C1E8B3F7A096}" srcOrd="0" destOrd="2" presId="urn:microsoft.com/office/officeart/2005/8/layout/hList1"/>
    <dgm:cxn modelId="{192CA37C-FA0C-4330-AAE4-588D3E9935CE}" srcId="{092D4AD6-6F35-440C-B6C8-B30151251D95}" destId="{1556B55E-BC1E-408D-8ADA-01103AE90EF8}" srcOrd="0" destOrd="0" parTransId="{6971D0E1-F8CD-4819-A7D9-45A80BD2A5B9}" sibTransId="{44F2815F-AF5D-48AC-B867-3B343D2A0BC9}"/>
    <dgm:cxn modelId="{CC9C5285-439B-4061-B6AB-DDA222C10A65}" type="presOf" srcId="{F93F4194-E838-4D33-97E4-864722582A20}" destId="{B2DAF4E8-84CF-440F-AEEA-C2340DC8DCC4}" srcOrd="0" destOrd="0" presId="urn:microsoft.com/office/officeart/2005/8/layout/hList1"/>
    <dgm:cxn modelId="{A3591293-6BAF-4AC9-B5B0-0F8545CF304B}" srcId="{D5C3B67F-A4FF-4D15-A673-31A039FE0F4E}" destId="{D863E88A-66A4-4286-9682-175687E7A607}" srcOrd="1" destOrd="0" parTransId="{8D8A284D-4BF2-4707-A323-DF78859E3196}" sibTransId="{ADC7DB8F-A0DC-404F-BF37-E5503BFB4818}"/>
    <dgm:cxn modelId="{517CE693-1105-40B3-8A1C-405A58651AE8}" srcId="{F1912689-5D3A-4952-897E-3122B70073AF}" destId="{AB9D0D03-80C4-43CD-A278-4A4167722ADF}" srcOrd="1" destOrd="0" parTransId="{2B59E968-F6F5-4CC2-8CB5-5146806243C7}" sibTransId="{539F4EEE-139E-4C07-ACD8-3924741CF1FD}"/>
    <dgm:cxn modelId="{01DD50A3-4061-4E61-A5A1-5E27295C630F}" srcId="{E51905CF-079E-4DE8-A47D-79F207F6F3EA}" destId="{16E73130-029B-4170-A386-4190C35E92E5}" srcOrd="1" destOrd="0" parTransId="{7BC139CA-D016-4B06-AC82-781588A8EB98}" sibTransId="{32D5B3CC-5ABA-456A-8959-97C1FC139F28}"/>
    <dgm:cxn modelId="{AFC07EBA-007C-4BB6-BBC1-BF0C31D79E59}" srcId="{1556B55E-BC1E-408D-8ADA-01103AE90EF8}" destId="{8FAA14A9-7C79-4BC6-9EF5-8C93131C1A1E}" srcOrd="0" destOrd="0" parTransId="{04048D98-6755-4781-847C-3481698C24E1}" sibTransId="{8ACAA821-DE00-4FF3-88AF-7CBE43AD685E}"/>
    <dgm:cxn modelId="{BB1243BB-828D-4B87-A0F1-54FA58149691}" type="presOf" srcId="{BB5CE534-109C-4CDD-B2FD-1162B8BC8170}" destId="{B407BAFB-24BF-46E8-B80C-739C12DB5153}" srcOrd="0" destOrd="2" presId="urn:microsoft.com/office/officeart/2005/8/layout/hList1"/>
    <dgm:cxn modelId="{F769E3BB-0287-4206-B5E2-121E7544C262}" srcId="{F1912689-5D3A-4952-897E-3122B70073AF}" destId="{3F83D12F-AEB3-4188-B331-459EC19DCB8A}" srcOrd="2" destOrd="0" parTransId="{0FCC510C-CE5E-4CDE-94EA-8CBDAF3C87CF}" sibTransId="{23974C6D-BB46-4525-8A9E-D8FCF711FDCF}"/>
    <dgm:cxn modelId="{76E227CE-0E2A-4BF4-AE07-53D0BD9464F2}" srcId="{D5C3B67F-A4FF-4D15-A673-31A039FE0F4E}" destId="{0C6CCEB3-99E2-4491-A3AE-F8D5D9C7F48F}" srcOrd="0" destOrd="0" parTransId="{DCC75967-1525-4E48-9DFE-4F587A139661}" sibTransId="{3C1AC696-6896-421D-A023-E42124774A18}"/>
    <dgm:cxn modelId="{C2D62BD0-E670-4F41-A946-0D58A54B1E9A}" type="presOf" srcId="{1556B55E-BC1E-408D-8ADA-01103AE90EF8}" destId="{7958F317-2089-4A38-AA2C-2B4E88507C59}" srcOrd="0" destOrd="0" presId="urn:microsoft.com/office/officeart/2005/8/layout/hList1"/>
    <dgm:cxn modelId="{D67BEFEF-C959-49C5-9087-3E1F0B0E5912}" srcId="{E51905CF-079E-4DE8-A47D-79F207F6F3EA}" destId="{451630DC-A236-490A-BCA7-2D5B94FF0799}" srcOrd="0" destOrd="0" parTransId="{2FF6B039-17E8-4F48-AFC7-CD1D6B3B20B8}" sibTransId="{F095143F-AA35-4B8F-A7BA-4E1A81E5F35E}"/>
    <dgm:cxn modelId="{7311B2F1-8E20-4D5B-B802-D34B520012C6}" srcId="{E51905CF-079E-4DE8-A47D-79F207F6F3EA}" destId="{BB5CE534-109C-4CDD-B2FD-1162B8BC8170}" srcOrd="2" destOrd="0" parTransId="{554700AD-CE92-4304-B112-9269816F86FF}" sibTransId="{AD68E338-9CAA-4DA4-B452-8B40B00F7709}"/>
    <dgm:cxn modelId="{8348A4F8-D9BC-4CF4-81CB-F928CE0063A5}" type="presOf" srcId="{D863E88A-66A4-4286-9682-175687E7A607}" destId="{CBC080FE-12C4-4488-962F-C1E8B3F7A096}" srcOrd="0" destOrd="1" presId="urn:microsoft.com/office/officeart/2005/8/layout/hList1"/>
    <dgm:cxn modelId="{12DFF57B-DB14-41D3-A48C-DDE2F4018A9D}" type="presParOf" srcId="{E629433A-40FF-40C0-B0E3-0EC5D9170333}" destId="{B48E0F0E-D7C7-4D7F-8589-22EA5D0774B2}" srcOrd="0" destOrd="0" presId="urn:microsoft.com/office/officeart/2005/8/layout/hList1"/>
    <dgm:cxn modelId="{BB6CA056-0193-4C45-AA41-62ACE2E0CBD6}" type="presParOf" srcId="{B48E0F0E-D7C7-4D7F-8589-22EA5D0774B2}" destId="{7958F317-2089-4A38-AA2C-2B4E88507C59}" srcOrd="0" destOrd="0" presId="urn:microsoft.com/office/officeart/2005/8/layout/hList1"/>
    <dgm:cxn modelId="{6E731E8A-BCEB-4E03-832C-30D003B2ED8F}" type="presParOf" srcId="{B48E0F0E-D7C7-4D7F-8589-22EA5D0774B2}" destId="{3C62BC61-827C-4B78-949C-4AB502CFE627}" srcOrd="1" destOrd="0" presId="urn:microsoft.com/office/officeart/2005/8/layout/hList1"/>
    <dgm:cxn modelId="{97E7B0CA-EB2C-4D2F-96FD-1A8CA4E1ECE1}" type="presParOf" srcId="{E629433A-40FF-40C0-B0E3-0EC5D9170333}" destId="{6D8E5626-F617-4697-AE93-80481EC6D29B}" srcOrd="1" destOrd="0" presId="urn:microsoft.com/office/officeart/2005/8/layout/hList1"/>
    <dgm:cxn modelId="{F15A1259-C695-448A-9BA5-90E83548D708}" type="presParOf" srcId="{E629433A-40FF-40C0-B0E3-0EC5D9170333}" destId="{FD9860C1-15AB-4920-9783-234B51F5D920}" srcOrd="2" destOrd="0" presId="urn:microsoft.com/office/officeart/2005/8/layout/hList1"/>
    <dgm:cxn modelId="{31E207BD-4CC9-4F12-855B-C1DB235D0CE2}" type="presParOf" srcId="{FD9860C1-15AB-4920-9783-234B51F5D920}" destId="{35F2F03B-AE8A-4FF9-A5F8-9E69EB8659E6}" srcOrd="0" destOrd="0" presId="urn:microsoft.com/office/officeart/2005/8/layout/hList1"/>
    <dgm:cxn modelId="{56454EA0-14C5-4AFA-8E23-251DD7218FF7}" type="presParOf" srcId="{FD9860C1-15AB-4920-9783-234B51F5D920}" destId="{D757B870-CAC7-4D7B-89FB-7FB6A7962CEA}" srcOrd="1" destOrd="0" presId="urn:microsoft.com/office/officeart/2005/8/layout/hList1"/>
    <dgm:cxn modelId="{C6FA68CA-0492-4050-83AB-E1860ED2F078}" type="presParOf" srcId="{E629433A-40FF-40C0-B0E3-0EC5D9170333}" destId="{A7E8AA74-D8AE-4BE6-9419-34DF3ADBC2A0}" srcOrd="3" destOrd="0" presId="urn:microsoft.com/office/officeart/2005/8/layout/hList1"/>
    <dgm:cxn modelId="{2EAFA0AE-F101-4DA2-9E85-C63842B728FE}" type="presParOf" srcId="{E629433A-40FF-40C0-B0E3-0EC5D9170333}" destId="{5933381C-BB7D-407C-B54A-1E181BF3D312}" srcOrd="4" destOrd="0" presId="urn:microsoft.com/office/officeart/2005/8/layout/hList1"/>
    <dgm:cxn modelId="{9E1D66EF-0472-4D0B-8713-54AF4C1E59EF}" type="presParOf" srcId="{5933381C-BB7D-407C-B54A-1E181BF3D312}" destId="{EE963DCE-76A4-41EE-A3AC-2A761860C833}" srcOrd="0" destOrd="0" presId="urn:microsoft.com/office/officeart/2005/8/layout/hList1"/>
    <dgm:cxn modelId="{BB966E87-EC7F-4CAB-B11E-1CE2A3A8333E}" type="presParOf" srcId="{5933381C-BB7D-407C-B54A-1E181BF3D312}" destId="{CBC080FE-12C4-4488-962F-C1E8B3F7A096}" srcOrd="1" destOrd="0" presId="urn:microsoft.com/office/officeart/2005/8/layout/hList1"/>
    <dgm:cxn modelId="{D6522E27-4370-494F-834B-0D5AAFCD201E}" type="presParOf" srcId="{E629433A-40FF-40C0-B0E3-0EC5D9170333}" destId="{B7AF1167-F3BF-4500-B7A0-CC1B6BF8A445}" srcOrd="5" destOrd="0" presId="urn:microsoft.com/office/officeart/2005/8/layout/hList1"/>
    <dgm:cxn modelId="{A2FEACD8-7D4A-4CC3-A531-EDFE4442D4CA}" type="presParOf" srcId="{E629433A-40FF-40C0-B0E3-0EC5D9170333}" destId="{0CACDB5A-31AE-4DE0-9331-228C37EB5F43}" srcOrd="6" destOrd="0" presId="urn:microsoft.com/office/officeart/2005/8/layout/hList1"/>
    <dgm:cxn modelId="{385343BA-2D3F-47F5-9BB5-39B78B3D8B34}" type="presParOf" srcId="{0CACDB5A-31AE-4DE0-9331-228C37EB5F43}" destId="{9EFE24BE-7C14-4268-902A-8F90891C75B8}" srcOrd="0" destOrd="0" presId="urn:microsoft.com/office/officeart/2005/8/layout/hList1"/>
    <dgm:cxn modelId="{3A0BB576-1CC2-4887-A4DB-56B391AEE332}" type="presParOf" srcId="{0CACDB5A-31AE-4DE0-9331-228C37EB5F43}" destId="{B407BAFB-24BF-46E8-B80C-739C12DB5153}" srcOrd="1" destOrd="0" presId="urn:microsoft.com/office/officeart/2005/8/layout/hList1"/>
    <dgm:cxn modelId="{33E2F798-EA59-4045-AED8-B966EA26B178}" type="presParOf" srcId="{E629433A-40FF-40C0-B0E3-0EC5D9170333}" destId="{5A8456E9-3B1D-407A-BF40-80116B24731B}" srcOrd="7" destOrd="0" presId="urn:microsoft.com/office/officeart/2005/8/layout/hList1"/>
    <dgm:cxn modelId="{A3CA675B-2EA1-4015-A907-CBF12D0E1EE4}" type="presParOf" srcId="{E629433A-40FF-40C0-B0E3-0EC5D9170333}" destId="{980C1E37-6896-4E84-8128-EC8D1BB48535}" srcOrd="8" destOrd="0" presId="urn:microsoft.com/office/officeart/2005/8/layout/hList1"/>
    <dgm:cxn modelId="{E89FF209-D20C-4BE3-A158-A88EE1A95D6F}" type="presParOf" srcId="{980C1E37-6896-4E84-8128-EC8D1BB48535}" destId="{43C49C8F-C65B-4183-9269-8C61FE6D6DE1}" srcOrd="0" destOrd="0" presId="urn:microsoft.com/office/officeart/2005/8/layout/hList1"/>
    <dgm:cxn modelId="{27E804BB-29DC-434C-828D-52ECE9C298FD}" type="presParOf" srcId="{980C1E37-6896-4E84-8128-EC8D1BB48535}" destId="{B2DAF4E8-84CF-440F-AEEA-C2340DC8DCC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156432-FCDE-4576-8FFD-8D042F2F12A7}" type="doc">
      <dgm:prSet loTypeId="urn:microsoft.com/office/officeart/2005/8/layout/hProcess9" loCatId="process" qsTypeId="urn:microsoft.com/office/officeart/2005/8/quickstyle/simple1" qsCatId="simple" csTypeId="urn:microsoft.com/office/officeart/2005/8/colors/colorful5" csCatId="colorful" phldr="1"/>
      <dgm:spPr/>
    </dgm:pt>
    <dgm:pt modelId="{2BE6A3E5-3EDA-4BF3-8382-6EBE4874B501}">
      <dgm:prSet phldrT="[Text]"/>
      <dgm:spPr/>
      <dgm:t>
        <a:bodyPr/>
        <a:lstStyle/>
        <a:p>
          <a:pPr>
            <a:buFont typeface="Arial" panose="020B0604020202020204" pitchFamily="34" charset="0"/>
            <a:buChar char="•"/>
          </a:pPr>
          <a:r>
            <a:rPr lang="en-GB" dirty="0"/>
            <a:t>Start with question words like "what," "why," "how," or "when."</a:t>
          </a:r>
        </a:p>
      </dgm:t>
    </dgm:pt>
    <dgm:pt modelId="{BB950342-B317-4F40-947F-ACB70DED094F}" type="parTrans" cxnId="{F8A767D9-BC73-4710-8389-A3EC138C1263}">
      <dgm:prSet/>
      <dgm:spPr/>
      <dgm:t>
        <a:bodyPr/>
        <a:lstStyle/>
        <a:p>
          <a:endParaRPr lang="en-GB"/>
        </a:p>
      </dgm:t>
    </dgm:pt>
    <dgm:pt modelId="{A75621B3-7BFE-4E53-850B-E05685EE2C6D}" type="sibTrans" cxnId="{F8A767D9-BC73-4710-8389-A3EC138C1263}">
      <dgm:prSet/>
      <dgm:spPr/>
      <dgm:t>
        <a:bodyPr/>
        <a:lstStyle/>
        <a:p>
          <a:endParaRPr lang="en-GB"/>
        </a:p>
      </dgm:t>
    </dgm:pt>
    <dgm:pt modelId="{C02B1190-C539-4CFD-B4A5-D8BC0691139E}">
      <dgm:prSet/>
      <dgm:spPr/>
      <dgm:t>
        <a:bodyPr/>
        <a:lstStyle/>
        <a:p>
          <a:r>
            <a:rPr lang="en-GB" dirty="0"/>
            <a:t>Should be clear, concise, and focused on a single issue.</a:t>
          </a:r>
        </a:p>
      </dgm:t>
    </dgm:pt>
    <dgm:pt modelId="{A6B950C7-B592-4495-AD58-DF8DC0B7B431}" type="parTrans" cxnId="{ECC7ADB9-B523-4BDE-8463-786690561FC7}">
      <dgm:prSet/>
      <dgm:spPr/>
      <dgm:t>
        <a:bodyPr/>
        <a:lstStyle/>
        <a:p>
          <a:endParaRPr lang="en-GB"/>
        </a:p>
      </dgm:t>
    </dgm:pt>
    <dgm:pt modelId="{6E904EFB-07C1-4509-B7D3-C07A256FCF4D}" type="sibTrans" cxnId="{ECC7ADB9-B523-4BDE-8463-786690561FC7}">
      <dgm:prSet/>
      <dgm:spPr/>
      <dgm:t>
        <a:bodyPr/>
        <a:lstStyle/>
        <a:p>
          <a:endParaRPr lang="en-GB"/>
        </a:p>
      </dgm:t>
    </dgm:pt>
    <dgm:pt modelId="{ADD6BB1C-4010-4110-9D2E-FC9406EBD86D}">
      <dgm:prSet/>
      <dgm:spPr/>
      <dgm:t>
        <a:bodyPr/>
        <a:lstStyle/>
        <a:p>
          <a:r>
            <a:rPr lang="en-GB" dirty="0"/>
            <a:t>May be open-ended, prompting exploration and discovery. </a:t>
          </a:r>
        </a:p>
      </dgm:t>
    </dgm:pt>
    <dgm:pt modelId="{1625F1AD-44A8-4275-9CEF-B655DB378C27}" type="parTrans" cxnId="{582700C4-FC21-4879-AE45-315CB8F2E64E}">
      <dgm:prSet/>
      <dgm:spPr/>
      <dgm:t>
        <a:bodyPr/>
        <a:lstStyle/>
        <a:p>
          <a:endParaRPr lang="en-GB"/>
        </a:p>
      </dgm:t>
    </dgm:pt>
    <dgm:pt modelId="{5F03EF09-2AA6-479E-95DF-353583D1210C}" type="sibTrans" cxnId="{582700C4-FC21-4879-AE45-315CB8F2E64E}">
      <dgm:prSet/>
      <dgm:spPr/>
      <dgm:t>
        <a:bodyPr/>
        <a:lstStyle/>
        <a:p>
          <a:endParaRPr lang="en-GB"/>
        </a:p>
      </dgm:t>
    </dgm:pt>
    <dgm:pt modelId="{25E549D9-7ECC-4EED-9D65-FB1A9A54B540}" type="pres">
      <dgm:prSet presAssocID="{3A156432-FCDE-4576-8FFD-8D042F2F12A7}" presName="CompostProcess" presStyleCnt="0">
        <dgm:presLayoutVars>
          <dgm:dir/>
          <dgm:resizeHandles val="exact"/>
        </dgm:presLayoutVars>
      </dgm:prSet>
      <dgm:spPr/>
    </dgm:pt>
    <dgm:pt modelId="{6DAB94FA-8A1F-47A7-9567-C7D843ED198F}" type="pres">
      <dgm:prSet presAssocID="{3A156432-FCDE-4576-8FFD-8D042F2F12A7}" presName="arrow" presStyleLbl="bgShp" presStyleIdx="0" presStyleCnt="1" custLinFactNeighborX="2242" custLinFactNeighborY="-43708"/>
      <dgm:spPr/>
    </dgm:pt>
    <dgm:pt modelId="{B661F3DA-FDE6-4294-B516-8A1F899EDFA8}" type="pres">
      <dgm:prSet presAssocID="{3A156432-FCDE-4576-8FFD-8D042F2F12A7}" presName="linearProcess" presStyleCnt="0"/>
      <dgm:spPr/>
    </dgm:pt>
    <dgm:pt modelId="{DAEB5F81-98B2-4F7D-AABE-9C96E32FCDB1}" type="pres">
      <dgm:prSet presAssocID="{2BE6A3E5-3EDA-4BF3-8382-6EBE4874B501}" presName="textNode" presStyleLbl="node1" presStyleIdx="0" presStyleCnt="3">
        <dgm:presLayoutVars>
          <dgm:bulletEnabled val="1"/>
        </dgm:presLayoutVars>
      </dgm:prSet>
      <dgm:spPr/>
    </dgm:pt>
    <dgm:pt modelId="{2D0D2DA5-6A16-4C85-AE64-481B5B7BB973}" type="pres">
      <dgm:prSet presAssocID="{A75621B3-7BFE-4E53-850B-E05685EE2C6D}" presName="sibTrans" presStyleCnt="0"/>
      <dgm:spPr/>
    </dgm:pt>
    <dgm:pt modelId="{3008B9DD-D440-40C0-B111-BCB810800E39}" type="pres">
      <dgm:prSet presAssocID="{C02B1190-C539-4CFD-B4A5-D8BC0691139E}" presName="textNode" presStyleLbl="node1" presStyleIdx="1" presStyleCnt="3">
        <dgm:presLayoutVars>
          <dgm:bulletEnabled val="1"/>
        </dgm:presLayoutVars>
      </dgm:prSet>
      <dgm:spPr/>
    </dgm:pt>
    <dgm:pt modelId="{CA8837D6-C1BE-48B1-A983-AE25DF51D365}" type="pres">
      <dgm:prSet presAssocID="{6E904EFB-07C1-4509-B7D3-C07A256FCF4D}" presName="sibTrans" presStyleCnt="0"/>
      <dgm:spPr/>
    </dgm:pt>
    <dgm:pt modelId="{452837C1-838C-4E0A-A6D2-4FDF13B3B697}" type="pres">
      <dgm:prSet presAssocID="{ADD6BB1C-4010-4110-9D2E-FC9406EBD86D}" presName="textNode" presStyleLbl="node1" presStyleIdx="2" presStyleCnt="3">
        <dgm:presLayoutVars>
          <dgm:bulletEnabled val="1"/>
        </dgm:presLayoutVars>
      </dgm:prSet>
      <dgm:spPr/>
    </dgm:pt>
  </dgm:ptLst>
  <dgm:cxnLst>
    <dgm:cxn modelId="{8025EF01-E5A3-43F5-A0EE-0C6A25022609}" type="presOf" srcId="{C02B1190-C539-4CFD-B4A5-D8BC0691139E}" destId="{3008B9DD-D440-40C0-B111-BCB810800E39}" srcOrd="0" destOrd="0" presId="urn:microsoft.com/office/officeart/2005/8/layout/hProcess9"/>
    <dgm:cxn modelId="{0308E22D-B72D-4E7C-B67E-30FC6910CFE8}" type="presOf" srcId="{2BE6A3E5-3EDA-4BF3-8382-6EBE4874B501}" destId="{DAEB5F81-98B2-4F7D-AABE-9C96E32FCDB1}" srcOrd="0" destOrd="0" presId="urn:microsoft.com/office/officeart/2005/8/layout/hProcess9"/>
    <dgm:cxn modelId="{D2FDA44C-EFFB-4A22-BC69-251141C1924D}" type="presOf" srcId="{3A156432-FCDE-4576-8FFD-8D042F2F12A7}" destId="{25E549D9-7ECC-4EED-9D65-FB1A9A54B540}" srcOrd="0" destOrd="0" presId="urn:microsoft.com/office/officeart/2005/8/layout/hProcess9"/>
    <dgm:cxn modelId="{C1203471-0951-4288-B821-2FF2C35C9E3C}" type="presOf" srcId="{ADD6BB1C-4010-4110-9D2E-FC9406EBD86D}" destId="{452837C1-838C-4E0A-A6D2-4FDF13B3B697}" srcOrd="0" destOrd="0" presId="urn:microsoft.com/office/officeart/2005/8/layout/hProcess9"/>
    <dgm:cxn modelId="{ECC7ADB9-B523-4BDE-8463-786690561FC7}" srcId="{3A156432-FCDE-4576-8FFD-8D042F2F12A7}" destId="{C02B1190-C539-4CFD-B4A5-D8BC0691139E}" srcOrd="1" destOrd="0" parTransId="{A6B950C7-B592-4495-AD58-DF8DC0B7B431}" sibTransId="{6E904EFB-07C1-4509-B7D3-C07A256FCF4D}"/>
    <dgm:cxn modelId="{582700C4-FC21-4879-AE45-315CB8F2E64E}" srcId="{3A156432-FCDE-4576-8FFD-8D042F2F12A7}" destId="{ADD6BB1C-4010-4110-9D2E-FC9406EBD86D}" srcOrd="2" destOrd="0" parTransId="{1625F1AD-44A8-4275-9CEF-B655DB378C27}" sibTransId="{5F03EF09-2AA6-479E-95DF-353583D1210C}"/>
    <dgm:cxn modelId="{F8A767D9-BC73-4710-8389-A3EC138C1263}" srcId="{3A156432-FCDE-4576-8FFD-8D042F2F12A7}" destId="{2BE6A3E5-3EDA-4BF3-8382-6EBE4874B501}" srcOrd="0" destOrd="0" parTransId="{BB950342-B317-4F40-947F-ACB70DED094F}" sibTransId="{A75621B3-7BFE-4E53-850B-E05685EE2C6D}"/>
    <dgm:cxn modelId="{6DE56977-DC7D-4AD1-A8C5-8B832905190E}" type="presParOf" srcId="{25E549D9-7ECC-4EED-9D65-FB1A9A54B540}" destId="{6DAB94FA-8A1F-47A7-9567-C7D843ED198F}" srcOrd="0" destOrd="0" presId="urn:microsoft.com/office/officeart/2005/8/layout/hProcess9"/>
    <dgm:cxn modelId="{BCA25BD7-F58C-45BB-A8B4-21DBAB9F3ABC}" type="presParOf" srcId="{25E549D9-7ECC-4EED-9D65-FB1A9A54B540}" destId="{B661F3DA-FDE6-4294-B516-8A1F899EDFA8}" srcOrd="1" destOrd="0" presId="urn:microsoft.com/office/officeart/2005/8/layout/hProcess9"/>
    <dgm:cxn modelId="{3EE8D1F8-E846-458B-AEB3-328DFCED6711}" type="presParOf" srcId="{B661F3DA-FDE6-4294-B516-8A1F899EDFA8}" destId="{DAEB5F81-98B2-4F7D-AABE-9C96E32FCDB1}" srcOrd="0" destOrd="0" presId="urn:microsoft.com/office/officeart/2005/8/layout/hProcess9"/>
    <dgm:cxn modelId="{89BF8EE5-9791-457F-A5EA-FA4D31484617}" type="presParOf" srcId="{B661F3DA-FDE6-4294-B516-8A1F899EDFA8}" destId="{2D0D2DA5-6A16-4C85-AE64-481B5B7BB973}" srcOrd="1" destOrd="0" presId="urn:microsoft.com/office/officeart/2005/8/layout/hProcess9"/>
    <dgm:cxn modelId="{258FBBDC-9B5B-4FB7-A0DB-1DAD74297AFF}" type="presParOf" srcId="{B661F3DA-FDE6-4294-B516-8A1F899EDFA8}" destId="{3008B9DD-D440-40C0-B111-BCB810800E39}" srcOrd="2" destOrd="0" presId="urn:microsoft.com/office/officeart/2005/8/layout/hProcess9"/>
    <dgm:cxn modelId="{984869BB-A055-474C-BA99-EE7525FF9EBC}" type="presParOf" srcId="{B661F3DA-FDE6-4294-B516-8A1F899EDFA8}" destId="{CA8837D6-C1BE-48B1-A983-AE25DF51D365}" srcOrd="3" destOrd="0" presId="urn:microsoft.com/office/officeart/2005/8/layout/hProcess9"/>
    <dgm:cxn modelId="{09E1CC35-FAD2-49AA-A018-E5C9AD413A3B}" type="presParOf" srcId="{B661F3DA-FDE6-4294-B516-8A1F899EDFA8}" destId="{452837C1-838C-4E0A-A6D2-4FDF13B3B697}"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156432-FCDE-4576-8FFD-8D042F2F12A7}" type="doc">
      <dgm:prSet loTypeId="urn:microsoft.com/office/officeart/2005/8/layout/hProcess9" loCatId="process" qsTypeId="urn:microsoft.com/office/officeart/2005/8/quickstyle/simple1" qsCatId="simple" csTypeId="urn:microsoft.com/office/officeart/2005/8/colors/colorful5" csCatId="colorful" phldr="1"/>
      <dgm:spPr/>
    </dgm:pt>
    <dgm:pt modelId="{55054116-15AB-4823-B289-45D8EE660AA1}">
      <dgm:prSet/>
      <dgm:spPr/>
      <dgm:t>
        <a:bodyPr/>
        <a:lstStyle/>
        <a:p>
          <a:pPr>
            <a:buFont typeface="Arial" panose="020B0604020202020204" pitchFamily="34" charset="0"/>
            <a:buChar char="•"/>
          </a:pPr>
          <a:r>
            <a:rPr lang="en-GB" dirty="0"/>
            <a:t>Start with verbs like "to </a:t>
          </a:r>
          <a:r>
            <a:rPr lang="en-GB"/>
            <a:t>identify," "to analyze," "to compare," or "to evaluate."</a:t>
          </a:r>
          <a:endParaRPr lang="en-GB" dirty="0"/>
        </a:p>
      </dgm:t>
    </dgm:pt>
    <dgm:pt modelId="{C760F27E-E39A-41CC-A7E6-675F4FF7A400}" type="parTrans" cxnId="{72CF29C4-1E0D-4964-9128-D37CC4C0215A}">
      <dgm:prSet/>
      <dgm:spPr/>
      <dgm:t>
        <a:bodyPr/>
        <a:lstStyle/>
        <a:p>
          <a:endParaRPr lang="en-GB"/>
        </a:p>
      </dgm:t>
    </dgm:pt>
    <dgm:pt modelId="{0A592027-21E8-4B36-80EC-D38768D3F309}" type="sibTrans" cxnId="{72CF29C4-1E0D-4964-9128-D37CC4C0215A}">
      <dgm:prSet/>
      <dgm:spPr/>
      <dgm:t>
        <a:bodyPr/>
        <a:lstStyle/>
        <a:p>
          <a:endParaRPr lang="en-GB"/>
        </a:p>
      </dgm:t>
    </dgm:pt>
    <dgm:pt modelId="{A9A2BA74-0B19-4A2A-955E-922ADE1C9B7F}">
      <dgm:prSet/>
      <dgm:spPr/>
      <dgm:t>
        <a:bodyPr/>
        <a:lstStyle/>
        <a:p>
          <a:pPr>
            <a:buFont typeface="Arial" panose="020B0604020202020204" pitchFamily="34" charset="0"/>
            <a:buChar char="•"/>
          </a:pPr>
          <a:r>
            <a:rPr lang="en-GB" dirty="0"/>
            <a:t>Should be measurable and attainable within the scope of your project.</a:t>
          </a:r>
        </a:p>
      </dgm:t>
    </dgm:pt>
    <dgm:pt modelId="{558F37E1-A7C9-4179-A4CE-BAE717EEB7E7}" type="parTrans" cxnId="{A7CAB995-5347-44D7-91CE-B464242B0DEB}">
      <dgm:prSet/>
      <dgm:spPr/>
      <dgm:t>
        <a:bodyPr/>
        <a:lstStyle/>
        <a:p>
          <a:endParaRPr lang="en-GB"/>
        </a:p>
      </dgm:t>
    </dgm:pt>
    <dgm:pt modelId="{3C5FDAED-68F0-41BA-B302-54CD623AE0CD}" type="sibTrans" cxnId="{A7CAB995-5347-44D7-91CE-B464242B0DEB}">
      <dgm:prSet/>
      <dgm:spPr/>
      <dgm:t>
        <a:bodyPr/>
        <a:lstStyle/>
        <a:p>
          <a:endParaRPr lang="en-GB"/>
        </a:p>
      </dgm:t>
    </dgm:pt>
    <dgm:pt modelId="{25E549D9-7ECC-4EED-9D65-FB1A9A54B540}" type="pres">
      <dgm:prSet presAssocID="{3A156432-FCDE-4576-8FFD-8D042F2F12A7}" presName="CompostProcess" presStyleCnt="0">
        <dgm:presLayoutVars>
          <dgm:dir/>
          <dgm:resizeHandles val="exact"/>
        </dgm:presLayoutVars>
      </dgm:prSet>
      <dgm:spPr/>
    </dgm:pt>
    <dgm:pt modelId="{6DAB94FA-8A1F-47A7-9567-C7D843ED198F}" type="pres">
      <dgm:prSet presAssocID="{3A156432-FCDE-4576-8FFD-8D042F2F12A7}" presName="arrow" presStyleLbl="bgShp" presStyleIdx="0" presStyleCnt="1" custLinFactNeighborX="2242" custLinFactNeighborY="-43708"/>
      <dgm:spPr/>
    </dgm:pt>
    <dgm:pt modelId="{B661F3DA-FDE6-4294-B516-8A1F899EDFA8}" type="pres">
      <dgm:prSet presAssocID="{3A156432-FCDE-4576-8FFD-8D042F2F12A7}" presName="linearProcess" presStyleCnt="0"/>
      <dgm:spPr/>
    </dgm:pt>
    <dgm:pt modelId="{45559B6B-BC55-4F73-AAD1-FB682E0A81DC}" type="pres">
      <dgm:prSet presAssocID="{55054116-15AB-4823-B289-45D8EE660AA1}" presName="textNode" presStyleLbl="node1" presStyleIdx="0" presStyleCnt="2">
        <dgm:presLayoutVars>
          <dgm:bulletEnabled val="1"/>
        </dgm:presLayoutVars>
      </dgm:prSet>
      <dgm:spPr/>
    </dgm:pt>
    <dgm:pt modelId="{2B6C89FF-4649-4535-A854-9A68D08BAB37}" type="pres">
      <dgm:prSet presAssocID="{0A592027-21E8-4B36-80EC-D38768D3F309}" presName="sibTrans" presStyleCnt="0"/>
      <dgm:spPr/>
    </dgm:pt>
    <dgm:pt modelId="{E64FE7A3-1682-43DA-9F89-E5227D1B9DF7}" type="pres">
      <dgm:prSet presAssocID="{A9A2BA74-0B19-4A2A-955E-922ADE1C9B7F}" presName="textNode" presStyleLbl="node1" presStyleIdx="1" presStyleCnt="2">
        <dgm:presLayoutVars>
          <dgm:bulletEnabled val="1"/>
        </dgm:presLayoutVars>
      </dgm:prSet>
      <dgm:spPr/>
    </dgm:pt>
  </dgm:ptLst>
  <dgm:cxnLst>
    <dgm:cxn modelId="{54F86B3C-EAB3-4C92-A348-1E864F2DD83A}" type="presOf" srcId="{55054116-15AB-4823-B289-45D8EE660AA1}" destId="{45559B6B-BC55-4F73-AAD1-FB682E0A81DC}" srcOrd="0" destOrd="0" presId="urn:microsoft.com/office/officeart/2005/8/layout/hProcess9"/>
    <dgm:cxn modelId="{D2FDA44C-EFFB-4A22-BC69-251141C1924D}" type="presOf" srcId="{3A156432-FCDE-4576-8FFD-8D042F2F12A7}" destId="{25E549D9-7ECC-4EED-9D65-FB1A9A54B540}" srcOrd="0" destOrd="0" presId="urn:microsoft.com/office/officeart/2005/8/layout/hProcess9"/>
    <dgm:cxn modelId="{A7CAB995-5347-44D7-91CE-B464242B0DEB}" srcId="{3A156432-FCDE-4576-8FFD-8D042F2F12A7}" destId="{A9A2BA74-0B19-4A2A-955E-922ADE1C9B7F}" srcOrd="1" destOrd="0" parTransId="{558F37E1-A7C9-4179-A4CE-BAE717EEB7E7}" sibTransId="{3C5FDAED-68F0-41BA-B302-54CD623AE0CD}"/>
    <dgm:cxn modelId="{72CF29C4-1E0D-4964-9128-D37CC4C0215A}" srcId="{3A156432-FCDE-4576-8FFD-8D042F2F12A7}" destId="{55054116-15AB-4823-B289-45D8EE660AA1}" srcOrd="0" destOrd="0" parTransId="{C760F27E-E39A-41CC-A7E6-675F4FF7A400}" sibTransId="{0A592027-21E8-4B36-80EC-D38768D3F309}"/>
    <dgm:cxn modelId="{BF7B4EF7-4EAF-4743-A6F4-62472B59DA89}" type="presOf" srcId="{A9A2BA74-0B19-4A2A-955E-922ADE1C9B7F}" destId="{E64FE7A3-1682-43DA-9F89-E5227D1B9DF7}" srcOrd="0" destOrd="0" presId="urn:microsoft.com/office/officeart/2005/8/layout/hProcess9"/>
    <dgm:cxn modelId="{6DE56977-DC7D-4AD1-A8C5-8B832905190E}" type="presParOf" srcId="{25E549D9-7ECC-4EED-9D65-FB1A9A54B540}" destId="{6DAB94FA-8A1F-47A7-9567-C7D843ED198F}" srcOrd="0" destOrd="0" presId="urn:microsoft.com/office/officeart/2005/8/layout/hProcess9"/>
    <dgm:cxn modelId="{BCA25BD7-F58C-45BB-A8B4-21DBAB9F3ABC}" type="presParOf" srcId="{25E549D9-7ECC-4EED-9D65-FB1A9A54B540}" destId="{B661F3DA-FDE6-4294-B516-8A1F899EDFA8}" srcOrd="1" destOrd="0" presId="urn:microsoft.com/office/officeart/2005/8/layout/hProcess9"/>
    <dgm:cxn modelId="{94A10157-E7DE-425E-8285-C48CBB8B9D5F}" type="presParOf" srcId="{B661F3DA-FDE6-4294-B516-8A1F899EDFA8}" destId="{45559B6B-BC55-4F73-AAD1-FB682E0A81DC}" srcOrd="0" destOrd="0" presId="urn:microsoft.com/office/officeart/2005/8/layout/hProcess9"/>
    <dgm:cxn modelId="{6E2B566E-4D97-42C3-AD5E-7519999490A8}" type="presParOf" srcId="{B661F3DA-FDE6-4294-B516-8A1F899EDFA8}" destId="{2B6C89FF-4649-4535-A854-9A68D08BAB37}" srcOrd="1" destOrd="0" presId="urn:microsoft.com/office/officeart/2005/8/layout/hProcess9"/>
    <dgm:cxn modelId="{73B0C0DD-B81B-4FE8-9DB6-93DA997906FC}" type="presParOf" srcId="{B661F3DA-FDE6-4294-B516-8A1F899EDFA8}" destId="{E64FE7A3-1682-43DA-9F89-E5227D1B9DF7}" srcOrd="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4C33DB-8B82-4DBD-99F5-0CD173147A7C}"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65C44E32-FF94-4F68-BED4-74AF9527A44E}">
      <dgm:prSet/>
      <dgm:spPr/>
      <dgm:t>
        <a:bodyPr/>
        <a:lstStyle/>
        <a:p>
          <a:r>
            <a:rPr lang="en-GB" b="1" dirty="0"/>
            <a:t>Specific</a:t>
          </a:r>
          <a:endParaRPr lang="en-GB" dirty="0"/>
        </a:p>
      </dgm:t>
    </dgm:pt>
    <dgm:pt modelId="{FE96FAA8-BF3B-4287-89C1-C8AE3D3CE1E7}" type="parTrans" cxnId="{7855EF1E-0F58-47FC-A3E3-A14093A2195E}">
      <dgm:prSet/>
      <dgm:spPr/>
      <dgm:t>
        <a:bodyPr/>
        <a:lstStyle/>
        <a:p>
          <a:endParaRPr lang="en-GB"/>
        </a:p>
      </dgm:t>
    </dgm:pt>
    <dgm:pt modelId="{67E3641F-F9AB-40D9-A0DC-E55FF30DFB5E}" type="sibTrans" cxnId="{7855EF1E-0F58-47FC-A3E3-A14093A2195E}">
      <dgm:prSet/>
      <dgm:spPr/>
      <dgm:t>
        <a:bodyPr/>
        <a:lstStyle/>
        <a:p>
          <a:endParaRPr lang="en-GB"/>
        </a:p>
      </dgm:t>
    </dgm:pt>
    <dgm:pt modelId="{523D54BC-6FD6-4777-B9A0-0F053A21CD99}">
      <dgm:prSet/>
      <dgm:spPr/>
      <dgm:t>
        <a:bodyPr/>
        <a:lstStyle/>
        <a:p>
          <a:r>
            <a:rPr lang="en-GB" b="1" dirty="0"/>
            <a:t>Measurable</a:t>
          </a:r>
          <a:endParaRPr lang="en-GB" dirty="0"/>
        </a:p>
      </dgm:t>
    </dgm:pt>
    <dgm:pt modelId="{71338D23-F8C5-4974-9EE5-6A6D3AEDB590}" type="parTrans" cxnId="{8FDB0E26-8BDE-45A9-BFF9-F8B38675FAC0}">
      <dgm:prSet/>
      <dgm:spPr/>
      <dgm:t>
        <a:bodyPr/>
        <a:lstStyle/>
        <a:p>
          <a:endParaRPr lang="en-GB"/>
        </a:p>
      </dgm:t>
    </dgm:pt>
    <dgm:pt modelId="{677C592D-A28D-491B-BC86-EB1376720148}" type="sibTrans" cxnId="{8FDB0E26-8BDE-45A9-BFF9-F8B38675FAC0}">
      <dgm:prSet/>
      <dgm:spPr/>
      <dgm:t>
        <a:bodyPr/>
        <a:lstStyle/>
        <a:p>
          <a:endParaRPr lang="en-GB"/>
        </a:p>
      </dgm:t>
    </dgm:pt>
    <dgm:pt modelId="{E0BA7693-6D50-4E2E-A114-668A20728905}">
      <dgm:prSet/>
      <dgm:spPr/>
      <dgm:t>
        <a:bodyPr/>
        <a:lstStyle/>
        <a:p>
          <a:r>
            <a:rPr lang="en-GB" b="1" dirty="0"/>
            <a:t>Attainable/Achievable</a:t>
          </a:r>
          <a:endParaRPr lang="en-GB" dirty="0"/>
        </a:p>
      </dgm:t>
    </dgm:pt>
    <dgm:pt modelId="{E0A7362E-CAB2-480E-9DF0-2511C2E86137}" type="parTrans" cxnId="{1C120025-8E52-425E-A2E5-834CCF135546}">
      <dgm:prSet/>
      <dgm:spPr/>
      <dgm:t>
        <a:bodyPr/>
        <a:lstStyle/>
        <a:p>
          <a:endParaRPr lang="en-GB"/>
        </a:p>
      </dgm:t>
    </dgm:pt>
    <dgm:pt modelId="{9E5B81F9-D882-4CC4-85F1-34C7C6B6419D}" type="sibTrans" cxnId="{1C120025-8E52-425E-A2E5-834CCF135546}">
      <dgm:prSet/>
      <dgm:spPr/>
      <dgm:t>
        <a:bodyPr/>
        <a:lstStyle/>
        <a:p>
          <a:endParaRPr lang="en-GB"/>
        </a:p>
      </dgm:t>
    </dgm:pt>
    <dgm:pt modelId="{BE112942-7904-4CAF-BB54-D05D22E3480B}">
      <dgm:prSet/>
      <dgm:spPr/>
      <dgm:t>
        <a:bodyPr/>
        <a:lstStyle/>
        <a:p>
          <a:r>
            <a:rPr lang="en-GB" b="1" dirty="0"/>
            <a:t>Relevant</a:t>
          </a:r>
          <a:endParaRPr lang="en-GB" dirty="0"/>
        </a:p>
      </dgm:t>
    </dgm:pt>
    <dgm:pt modelId="{EDA769FD-8086-4C63-9BDE-E8C65D27E5AE}" type="parTrans" cxnId="{CD025849-2B69-418C-BBB9-7D4FB021B9F0}">
      <dgm:prSet/>
      <dgm:spPr/>
      <dgm:t>
        <a:bodyPr/>
        <a:lstStyle/>
        <a:p>
          <a:endParaRPr lang="en-GB"/>
        </a:p>
      </dgm:t>
    </dgm:pt>
    <dgm:pt modelId="{BEBD4600-DE03-4AA5-B527-6029BB7A98A3}" type="sibTrans" cxnId="{CD025849-2B69-418C-BBB9-7D4FB021B9F0}">
      <dgm:prSet/>
      <dgm:spPr/>
      <dgm:t>
        <a:bodyPr/>
        <a:lstStyle/>
        <a:p>
          <a:endParaRPr lang="en-GB"/>
        </a:p>
      </dgm:t>
    </dgm:pt>
    <dgm:pt modelId="{AEC56131-CFDC-437C-B6D5-C2F2803C8556}">
      <dgm:prSet/>
      <dgm:spPr/>
      <dgm:t>
        <a:bodyPr/>
        <a:lstStyle/>
        <a:p>
          <a:r>
            <a:rPr lang="en-GB" b="1" dirty="0"/>
            <a:t>Time-bound</a:t>
          </a:r>
          <a:endParaRPr lang="en-GB" dirty="0"/>
        </a:p>
      </dgm:t>
    </dgm:pt>
    <dgm:pt modelId="{B9B11589-66BC-4E4E-8BDC-B7C41CD33695}" type="parTrans" cxnId="{7694866E-9087-4328-AC52-0E8DB9317736}">
      <dgm:prSet/>
      <dgm:spPr/>
      <dgm:t>
        <a:bodyPr/>
        <a:lstStyle/>
        <a:p>
          <a:endParaRPr lang="en-GB"/>
        </a:p>
      </dgm:t>
    </dgm:pt>
    <dgm:pt modelId="{F9F5CBCC-586A-4338-B4C8-74D2244E6334}" type="sibTrans" cxnId="{7694866E-9087-4328-AC52-0E8DB9317736}">
      <dgm:prSet/>
      <dgm:spPr/>
      <dgm:t>
        <a:bodyPr/>
        <a:lstStyle/>
        <a:p>
          <a:endParaRPr lang="en-GB"/>
        </a:p>
      </dgm:t>
    </dgm:pt>
    <dgm:pt modelId="{9498FFE2-E289-4318-B985-4417A14AD9B6}">
      <dgm:prSet/>
      <dgm:spPr/>
      <dgm:t>
        <a:bodyPr/>
        <a:lstStyle/>
        <a:p>
          <a:r>
            <a:rPr lang="en-GB"/>
            <a:t>Define </a:t>
          </a:r>
          <a:r>
            <a:rPr lang="en-GB" dirty="0"/>
            <a:t>a specific timeframe for achieving your objectives. This creates a sense of urgency and helps you stay on track with your research project.</a:t>
          </a:r>
        </a:p>
      </dgm:t>
    </dgm:pt>
    <dgm:pt modelId="{ECD98CF2-E10B-4952-806F-B8F29ADE01AD}" type="parTrans" cxnId="{1084F6DD-0B50-438D-ABDF-C00D2EB44971}">
      <dgm:prSet/>
      <dgm:spPr/>
      <dgm:t>
        <a:bodyPr/>
        <a:lstStyle/>
        <a:p>
          <a:endParaRPr lang="en-GB"/>
        </a:p>
      </dgm:t>
    </dgm:pt>
    <dgm:pt modelId="{8A9AF67C-C026-4617-A176-EC70465B6274}" type="sibTrans" cxnId="{1084F6DD-0B50-438D-ABDF-C00D2EB44971}">
      <dgm:prSet/>
      <dgm:spPr/>
      <dgm:t>
        <a:bodyPr/>
        <a:lstStyle/>
        <a:p>
          <a:endParaRPr lang="en-GB"/>
        </a:p>
      </dgm:t>
    </dgm:pt>
    <dgm:pt modelId="{980302E9-DE55-4911-B756-0B587ED19FD1}">
      <dgm:prSet/>
      <dgm:spPr/>
      <dgm:t>
        <a:bodyPr/>
        <a:lstStyle/>
        <a:p>
          <a:r>
            <a:rPr lang="en-GB"/>
            <a:t>Your </a:t>
          </a:r>
          <a:r>
            <a:rPr lang="en-GB" dirty="0"/>
            <a:t>objectives should be directly related to your research question and contribute to the overall project goals. Don't set objectives that veer off track from your main focus.</a:t>
          </a:r>
        </a:p>
      </dgm:t>
    </dgm:pt>
    <dgm:pt modelId="{7DFD264A-C17F-4CE9-B643-D399C8020B67}" type="parTrans" cxnId="{D85035E7-15C2-4739-97BA-C4B7C7898DD3}">
      <dgm:prSet/>
      <dgm:spPr/>
      <dgm:t>
        <a:bodyPr/>
        <a:lstStyle/>
        <a:p>
          <a:endParaRPr lang="en-GB"/>
        </a:p>
      </dgm:t>
    </dgm:pt>
    <dgm:pt modelId="{E16D1E26-1E14-4930-B641-793C72687D99}" type="sibTrans" cxnId="{D85035E7-15C2-4739-97BA-C4B7C7898DD3}">
      <dgm:prSet/>
      <dgm:spPr/>
      <dgm:t>
        <a:bodyPr/>
        <a:lstStyle/>
        <a:p>
          <a:endParaRPr lang="en-GB"/>
        </a:p>
      </dgm:t>
    </dgm:pt>
    <dgm:pt modelId="{F5003BC9-2730-432A-A1EF-2F3299907B7A}">
      <dgm:prSet/>
      <dgm:spPr/>
      <dgm:t>
        <a:bodyPr/>
        <a:lstStyle/>
        <a:p>
          <a:r>
            <a:rPr lang="en-GB" dirty="0"/>
            <a:t>While you want your objectives to be challenging, they should also be realistic within the constraints of your project (time, resources, budget).</a:t>
          </a:r>
        </a:p>
      </dgm:t>
    </dgm:pt>
    <dgm:pt modelId="{6E89FC3E-8153-4132-8FD0-19EAEE099185}" type="parTrans" cxnId="{AC0D5EDD-6CD3-42F9-BAB9-FB113594983E}">
      <dgm:prSet/>
      <dgm:spPr/>
      <dgm:t>
        <a:bodyPr/>
        <a:lstStyle/>
        <a:p>
          <a:endParaRPr lang="en-GB"/>
        </a:p>
      </dgm:t>
    </dgm:pt>
    <dgm:pt modelId="{716895B5-ED0A-416E-8D1A-8078E14004BF}" type="sibTrans" cxnId="{AC0D5EDD-6CD3-42F9-BAB9-FB113594983E}">
      <dgm:prSet/>
      <dgm:spPr/>
      <dgm:t>
        <a:bodyPr/>
        <a:lstStyle/>
        <a:p>
          <a:endParaRPr lang="en-GB"/>
        </a:p>
      </dgm:t>
    </dgm:pt>
    <dgm:pt modelId="{5E95A72C-D303-4B3B-BB45-BCAAB48AEF4F}">
      <dgm:prSet/>
      <dgm:spPr/>
      <dgm:t>
        <a:bodyPr/>
        <a:lstStyle/>
        <a:p>
          <a:r>
            <a:rPr lang="en-GB"/>
            <a:t>You </a:t>
          </a:r>
          <a:r>
            <a:rPr lang="en-GB" dirty="0"/>
            <a:t>should be able to quantify your objectives in some way. This allows you to track progress and determine if you've achieved your goals.</a:t>
          </a:r>
        </a:p>
      </dgm:t>
    </dgm:pt>
    <dgm:pt modelId="{FCBAC849-094B-476E-B782-84F932E4DB33}" type="parTrans" cxnId="{7F986A13-834F-4F0D-B4C3-AA10FC5C6276}">
      <dgm:prSet/>
      <dgm:spPr/>
      <dgm:t>
        <a:bodyPr/>
        <a:lstStyle/>
        <a:p>
          <a:endParaRPr lang="en-GB"/>
        </a:p>
      </dgm:t>
    </dgm:pt>
    <dgm:pt modelId="{73430834-BB2E-4D6C-98F1-DD70FDECBEED}" type="sibTrans" cxnId="{7F986A13-834F-4F0D-B4C3-AA10FC5C6276}">
      <dgm:prSet/>
      <dgm:spPr/>
      <dgm:t>
        <a:bodyPr/>
        <a:lstStyle/>
        <a:p>
          <a:endParaRPr lang="en-GB"/>
        </a:p>
      </dgm:t>
    </dgm:pt>
    <dgm:pt modelId="{85BDE8A4-82EC-4E34-B10B-9306A1337DD0}">
      <dgm:prSet/>
      <dgm:spPr/>
      <dgm:t>
        <a:bodyPr/>
        <a:lstStyle/>
        <a:p>
          <a:r>
            <a:rPr lang="en-GB"/>
            <a:t>Your objectives should be clear, concise, and well-defined. </a:t>
          </a:r>
          <a:r>
            <a:rPr lang="en-GB" dirty="0"/>
            <a:t>They should leave no room for misinterpretation about what you aim to achieve.</a:t>
          </a:r>
        </a:p>
      </dgm:t>
    </dgm:pt>
    <dgm:pt modelId="{023B12AC-93BC-4630-B094-D9B67C0A632C}" type="parTrans" cxnId="{FF880078-4C5B-4B41-863F-616D3E3951C2}">
      <dgm:prSet/>
      <dgm:spPr/>
      <dgm:t>
        <a:bodyPr/>
        <a:lstStyle/>
        <a:p>
          <a:endParaRPr lang="en-GB"/>
        </a:p>
      </dgm:t>
    </dgm:pt>
    <dgm:pt modelId="{25D59C1E-3506-440E-B7B0-01130F6CF604}" type="sibTrans" cxnId="{FF880078-4C5B-4B41-863F-616D3E3951C2}">
      <dgm:prSet/>
      <dgm:spPr/>
      <dgm:t>
        <a:bodyPr/>
        <a:lstStyle/>
        <a:p>
          <a:endParaRPr lang="en-GB"/>
        </a:p>
      </dgm:t>
    </dgm:pt>
    <dgm:pt modelId="{806FE373-158E-4164-AB5E-CA9F6BE50374}" type="pres">
      <dgm:prSet presAssocID="{374C33DB-8B82-4DBD-99F5-0CD173147A7C}" presName="Name0" presStyleCnt="0">
        <dgm:presLayoutVars>
          <dgm:dir/>
          <dgm:animLvl val="lvl"/>
          <dgm:resizeHandles val="exact"/>
        </dgm:presLayoutVars>
      </dgm:prSet>
      <dgm:spPr/>
    </dgm:pt>
    <dgm:pt modelId="{D6DAD314-0D88-4D2C-927D-F353D8D112F3}" type="pres">
      <dgm:prSet presAssocID="{65C44E32-FF94-4F68-BED4-74AF9527A44E}" presName="composite" presStyleCnt="0"/>
      <dgm:spPr/>
    </dgm:pt>
    <dgm:pt modelId="{C3DF6B49-72A4-4DD7-A6C3-C836E95AE9AF}" type="pres">
      <dgm:prSet presAssocID="{65C44E32-FF94-4F68-BED4-74AF9527A44E}" presName="parTx" presStyleLbl="alignNode1" presStyleIdx="0" presStyleCnt="5">
        <dgm:presLayoutVars>
          <dgm:chMax val="0"/>
          <dgm:chPref val="0"/>
          <dgm:bulletEnabled val="1"/>
        </dgm:presLayoutVars>
      </dgm:prSet>
      <dgm:spPr/>
    </dgm:pt>
    <dgm:pt modelId="{222220FE-A705-47A8-815C-3C09CC1E7A58}" type="pres">
      <dgm:prSet presAssocID="{65C44E32-FF94-4F68-BED4-74AF9527A44E}" presName="desTx" presStyleLbl="alignAccFollowNode1" presStyleIdx="0" presStyleCnt="5">
        <dgm:presLayoutVars>
          <dgm:bulletEnabled val="1"/>
        </dgm:presLayoutVars>
      </dgm:prSet>
      <dgm:spPr/>
    </dgm:pt>
    <dgm:pt modelId="{5D43BC9B-8B48-4463-9742-C50808E931F7}" type="pres">
      <dgm:prSet presAssocID="{67E3641F-F9AB-40D9-A0DC-E55FF30DFB5E}" presName="space" presStyleCnt="0"/>
      <dgm:spPr/>
    </dgm:pt>
    <dgm:pt modelId="{055DC0A5-1F3B-41F0-8957-B891DE2585D2}" type="pres">
      <dgm:prSet presAssocID="{523D54BC-6FD6-4777-B9A0-0F053A21CD99}" presName="composite" presStyleCnt="0"/>
      <dgm:spPr/>
    </dgm:pt>
    <dgm:pt modelId="{2AA6D56A-D880-4EE3-A1CD-DE3E45EACF17}" type="pres">
      <dgm:prSet presAssocID="{523D54BC-6FD6-4777-B9A0-0F053A21CD99}" presName="parTx" presStyleLbl="alignNode1" presStyleIdx="1" presStyleCnt="5">
        <dgm:presLayoutVars>
          <dgm:chMax val="0"/>
          <dgm:chPref val="0"/>
          <dgm:bulletEnabled val="1"/>
        </dgm:presLayoutVars>
      </dgm:prSet>
      <dgm:spPr/>
    </dgm:pt>
    <dgm:pt modelId="{7C18D341-A414-488D-855C-7F6FB814CC32}" type="pres">
      <dgm:prSet presAssocID="{523D54BC-6FD6-4777-B9A0-0F053A21CD99}" presName="desTx" presStyleLbl="alignAccFollowNode1" presStyleIdx="1" presStyleCnt="5">
        <dgm:presLayoutVars>
          <dgm:bulletEnabled val="1"/>
        </dgm:presLayoutVars>
      </dgm:prSet>
      <dgm:spPr/>
    </dgm:pt>
    <dgm:pt modelId="{096F6748-6523-4F99-AF44-F58577A1345D}" type="pres">
      <dgm:prSet presAssocID="{677C592D-A28D-491B-BC86-EB1376720148}" presName="space" presStyleCnt="0"/>
      <dgm:spPr/>
    </dgm:pt>
    <dgm:pt modelId="{9194FC31-D3CE-4B7F-9DCD-04022047CCB8}" type="pres">
      <dgm:prSet presAssocID="{E0BA7693-6D50-4E2E-A114-668A20728905}" presName="composite" presStyleCnt="0"/>
      <dgm:spPr/>
    </dgm:pt>
    <dgm:pt modelId="{6F0E1062-A2A1-44A6-9F92-B54149547D98}" type="pres">
      <dgm:prSet presAssocID="{E0BA7693-6D50-4E2E-A114-668A20728905}" presName="parTx" presStyleLbl="alignNode1" presStyleIdx="2" presStyleCnt="5">
        <dgm:presLayoutVars>
          <dgm:chMax val="0"/>
          <dgm:chPref val="0"/>
          <dgm:bulletEnabled val="1"/>
        </dgm:presLayoutVars>
      </dgm:prSet>
      <dgm:spPr/>
    </dgm:pt>
    <dgm:pt modelId="{6F2042BB-E688-4D3C-AE71-BD0EE0FAD06E}" type="pres">
      <dgm:prSet presAssocID="{E0BA7693-6D50-4E2E-A114-668A20728905}" presName="desTx" presStyleLbl="alignAccFollowNode1" presStyleIdx="2" presStyleCnt="5">
        <dgm:presLayoutVars>
          <dgm:bulletEnabled val="1"/>
        </dgm:presLayoutVars>
      </dgm:prSet>
      <dgm:spPr/>
    </dgm:pt>
    <dgm:pt modelId="{32397869-F314-49E7-92BD-CB6D53C05BFC}" type="pres">
      <dgm:prSet presAssocID="{9E5B81F9-D882-4CC4-85F1-34C7C6B6419D}" presName="space" presStyleCnt="0"/>
      <dgm:spPr/>
    </dgm:pt>
    <dgm:pt modelId="{2066BC8C-8D58-4732-871E-7E80782E1517}" type="pres">
      <dgm:prSet presAssocID="{BE112942-7904-4CAF-BB54-D05D22E3480B}" presName="composite" presStyleCnt="0"/>
      <dgm:spPr/>
    </dgm:pt>
    <dgm:pt modelId="{98006514-A8D4-424C-A145-2B4D6DCAAB26}" type="pres">
      <dgm:prSet presAssocID="{BE112942-7904-4CAF-BB54-D05D22E3480B}" presName="parTx" presStyleLbl="alignNode1" presStyleIdx="3" presStyleCnt="5">
        <dgm:presLayoutVars>
          <dgm:chMax val="0"/>
          <dgm:chPref val="0"/>
          <dgm:bulletEnabled val="1"/>
        </dgm:presLayoutVars>
      </dgm:prSet>
      <dgm:spPr/>
    </dgm:pt>
    <dgm:pt modelId="{630E8C50-E1AA-45A5-B942-510A5596EB22}" type="pres">
      <dgm:prSet presAssocID="{BE112942-7904-4CAF-BB54-D05D22E3480B}" presName="desTx" presStyleLbl="alignAccFollowNode1" presStyleIdx="3" presStyleCnt="5">
        <dgm:presLayoutVars>
          <dgm:bulletEnabled val="1"/>
        </dgm:presLayoutVars>
      </dgm:prSet>
      <dgm:spPr/>
    </dgm:pt>
    <dgm:pt modelId="{26A33B62-4788-4BEA-8289-73618CD12DA7}" type="pres">
      <dgm:prSet presAssocID="{BEBD4600-DE03-4AA5-B527-6029BB7A98A3}" presName="space" presStyleCnt="0"/>
      <dgm:spPr/>
    </dgm:pt>
    <dgm:pt modelId="{50B5D1B6-3133-40E5-95BA-FBA0EEAE1A32}" type="pres">
      <dgm:prSet presAssocID="{AEC56131-CFDC-437C-B6D5-C2F2803C8556}" presName="composite" presStyleCnt="0"/>
      <dgm:spPr/>
    </dgm:pt>
    <dgm:pt modelId="{11A0DE33-E5CA-4118-AEE9-BDA90F91305C}" type="pres">
      <dgm:prSet presAssocID="{AEC56131-CFDC-437C-B6D5-C2F2803C8556}" presName="parTx" presStyleLbl="alignNode1" presStyleIdx="4" presStyleCnt="5">
        <dgm:presLayoutVars>
          <dgm:chMax val="0"/>
          <dgm:chPref val="0"/>
          <dgm:bulletEnabled val="1"/>
        </dgm:presLayoutVars>
      </dgm:prSet>
      <dgm:spPr/>
    </dgm:pt>
    <dgm:pt modelId="{141A6B15-EDBA-42FA-803D-E133592894A8}" type="pres">
      <dgm:prSet presAssocID="{AEC56131-CFDC-437C-B6D5-C2F2803C8556}" presName="desTx" presStyleLbl="alignAccFollowNode1" presStyleIdx="4" presStyleCnt="5">
        <dgm:presLayoutVars>
          <dgm:bulletEnabled val="1"/>
        </dgm:presLayoutVars>
      </dgm:prSet>
      <dgm:spPr/>
    </dgm:pt>
  </dgm:ptLst>
  <dgm:cxnLst>
    <dgm:cxn modelId="{7F986A13-834F-4F0D-B4C3-AA10FC5C6276}" srcId="{523D54BC-6FD6-4777-B9A0-0F053A21CD99}" destId="{5E95A72C-D303-4B3B-BB45-BCAAB48AEF4F}" srcOrd="0" destOrd="0" parTransId="{FCBAC849-094B-476E-B782-84F932E4DB33}" sibTransId="{73430834-BB2E-4D6C-98F1-DD70FDECBEED}"/>
    <dgm:cxn modelId="{7855EF1E-0F58-47FC-A3E3-A14093A2195E}" srcId="{374C33DB-8B82-4DBD-99F5-0CD173147A7C}" destId="{65C44E32-FF94-4F68-BED4-74AF9527A44E}" srcOrd="0" destOrd="0" parTransId="{FE96FAA8-BF3B-4287-89C1-C8AE3D3CE1E7}" sibTransId="{67E3641F-F9AB-40D9-A0DC-E55FF30DFB5E}"/>
    <dgm:cxn modelId="{A1ECC21F-B932-43AB-80E4-ACC369CEDDF0}" type="presOf" srcId="{5E95A72C-D303-4B3B-BB45-BCAAB48AEF4F}" destId="{7C18D341-A414-488D-855C-7F6FB814CC32}" srcOrd="0" destOrd="0" presId="urn:microsoft.com/office/officeart/2005/8/layout/hList1"/>
    <dgm:cxn modelId="{1C120025-8E52-425E-A2E5-834CCF135546}" srcId="{374C33DB-8B82-4DBD-99F5-0CD173147A7C}" destId="{E0BA7693-6D50-4E2E-A114-668A20728905}" srcOrd="2" destOrd="0" parTransId="{E0A7362E-CAB2-480E-9DF0-2511C2E86137}" sibTransId="{9E5B81F9-D882-4CC4-85F1-34C7C6B6419D}"/>
    <dgm:cxn modelId="{8FDB0E26-8BDE-45A9-BFF9-F8B38675FAC0}" srcId="{374C33DB-8B82-4DBD-99F5-0CD173147A7C}" destId="{523D54BC-6FD6-4777-B9A0-0F053A21CD99}" srcOrd="1" destOrd="0" parTransId="{71338D23-F8C5-4974-9EE5-6A6D3AEDB590}" sibTransId="{677C592D-A28D-491B-BC86-EB1376720148}"/>
    <dgm:cxn modelId="{910CCF33-5280-4933-8A72-EDEDE732E7D3}" type="presOf" srcId="{980302E9-DE55-4911-B756-0B587ED19FD1}" destId="{630E8C50-E1AA-45A5-B942-510A5596EB22}" srcOrd="0" destOrd="0" presId="urn:microsoft.com/office/officeart/2005/8/layout/hList1"/>
    <dgm:cxn modelId="{CB20AB3C-DF84-4BB8-9D37-92ADBB08767D}" type="presOf" srcId="{374C33DB-8B82-4DBD-99F5-0CD173147A7C}" destId="{806FE373-158E-4164-AB5E-CA9F6BE50374}" srcOrd="0" destOrd="0" presId="urn:microsoft.com/office/officeart/2005/8/layout/hList1"/>
    <dgm:cxn modelId="{51B1A540-5EFF-43FC-B077-0D3FA3BE98A5}" type="presOf" srcId="{9498FFE2-E289-4318-B985-4417A14AD9B6}" destId="{141A6B15-EDBA-42FA-803D-E133592894A8}" srcOrd="0" destOrd="0" presId="urn:microsoft.com/office/officeart/2005/8/layout/hList1"/>
    <dgm:cxn modelId="{CD025849-2B69-418C-BBB9-7D4FB021B9F0}" srcId="{374C33DB-8B82-4DBD-99F5-0CD173147A7C}" destId="{BE112942-7904-4CAF-BB54-D05D22E3480B}" srcOrd="3" destOrd="0" parTransId="{EDA769FD-8086-4C63-9BDE-E8C65D27E5AE}" sibTransId="{BEBD4600-DE03-4AA5-B527-6029BB7A98A3}"/>
    <dgm:cxn modelId="{6B91F64B-9FB9-41C8-81E0-BF6FDD3DC8ED}" type="presOf" srcId="{AEC56131-CFDC-437C-B6D5-C2F2803C8556}" destId="{11A0DE33-E5CA-4118-AEE9-BDA90F91305C}" srcOrd="0" destOrd="0" presId="urn:microsoft.com/office/officeart/2005/8/layout/hList1"/>
    <dgm:cxn modelId="{7694866E-9087-4328-AC52-0E8DB9317736}" srcId="{374C33DB-8B82-4DBD-99F5-0CD173147A7C}" destId="{AEC56131-CFDC-437C-B6D5-C2F2803C8556}" srcOrd="4" destOrd="0" parTransId="{B9B11589-66BC-4E4E-8BDC-B7C41CD33695}" sibTransId="{F9F5CBCC-586A-4338-B4C8-74D2244E6334}"/>
    <dgm:cxn modelId="{FF880078-4C5B-4B41-863F-616D3E3951C2}" srcId="{65C44E32-FF94-4F68-BED4-74AF9527A44E}" destId="{85BDE8A4-82EC-4E34-B10B-9306A1337DD0}" srcOrd="0" destOrd="0" parTransId="{023B12AC-93BC-4630-B094-D9B67C0A632C}" sibTransId="{25D59C1E-3506-440E-B7B0-01130F6CF604}"/>
    <dgm:cxn modelId="{72789659-EB79-485E-8CEC-820BB2F6FADA}" type="presOf" srcId="{523D54BC-6FD6-4777-B9A0-0F053A21CD99}" destId="{2AA6D56A-D880-4EE3-A1CD-DE3E45EACF17}" srcOrd="0" destOrd="0" presId="urn:microsoft.com/office/officeart/2005/8/layout/hList1"/>
    <dgm:cxn modelId="{8003438B-6BDF-402E-A9ED-B9526A800439}" type="presOf" srcId="{E0BA7693-6D50-4E2E-A114-668A20728905}" destId="{6F0E1062-A2A1-44A6-9F92-B54149547D98}" srcOrd="0" destOrd="0" presId="urn:microsoft.com/office/officeart/2005/8/layout/hList1"/>
    <dgm:cxn modelId="{B8C984CE-2D88-4DD2-9CC1-6ACCBBCB9A43}" type="presOf" srcId="{F5003BC9-2730-432A-A1EF-2F3299907B7A}" destId="{6F2042BB-E688-4D3C-AE71-BD0EE0FAD06E}" srcOrd="0" destOrd="0" presId="urn:microsoft.com/office/officeart/2005/8/layout/hList1"/>
    <dgm:cxn modelId="{F3E25CD4-E3FB-4B3D-93E4-DFA7C40664B8}" type="presOf" srcId="{BE112942-7904-4CAF-BB54-D05D22E3480B}" destId="{98006514-A8D4-424C-A145-2B4D6DCAAB26}" srcOrd="0" destOrd="0" presId="urn:microsoft.com/office/officeart/2005/8/layout/hList1"/>
    <dgm:cxn modelId="{AC0D5EDD-6CD3-42F9-BAB9-FB113594983E}" srcId="{E0BA7693-6D50-4E2E-A114-668A20728905}" destId="{F5003BC9-2730-432A-A1EF-2F3299907B7A}" srcOrd="0" destOrd="0" parTransId="{6E89FC3E-8153-4132-8FD0-19EAEE099185}" sibTransId="{716895B5-ED0A-416E-8D1A-8078E14004BF}"/>
    <dgm:cxn modelId="{1084F6DD-0B50-438D-ABDF-C00D2EB44971}" srcId="{AEC56131-CFDC-437C-B6D5-C2F2803C8556}" destId="{9498FFE2-E289-4318-B985-4417A14AD9B6}" srcOrd="0" destOrd="0" parTransId="{ECD98CF2-E10B-4952-806F-B8F29ADE01AD}" sibTransId="{8A9AF67C-C026-4617-A176-EC70465B6274}"/>
    <dgm:cxn modelId="{D85035E7-15C2-4739-97BA-C4B7C7898DD3}" srcId="{BE112942-7904-4CAF-BB54-D05D22E3480B}" destId="{980302E9-DE55-4911-B756-0B587ED19FD1}" srcOrd="0" destOrd="0" parTransId="{7DFD264A-C17F-4CE9-B643-D399C8020B67}" sibTransId="{E16D1E26-1E14-4930-B641-793C72687D99}"/>
    <dgm:cxn modelId="{4094B6E8-0740-4F39-8D73-7DAA62EBB10A}" type="presOf" srcId="{85BDE8A4-82EC-4E34-B10B-9306A1337DD0}" destId="{222220FE-A705-47A8-815C-3C09CC1E7A58}" srcOrd="0" destOrd="0" presId="urn:microsoft.com/office/officeart/2005/8/layout/hList1"/>
    <dgm:cxn modelId="{D48D55FD-3BDC-41F9-9221-15416C2BBCE0}" type="presOf" srcId="{65C44E32-FF94-4F68-BED4-74AF9527A44E}" destId="{C3DF6B49-72A4-4DD7-A6C3-C836E95AE9AF}" srcOrd="0" destOrd="0" presId="urn:microsoft.com/office/officeart/2005/8/layout/hList1"/>
    <dgm:cxn modelId="{9699C8BD-99B1-4BDC-82AC-61ACAA45B7CA}" type="presParOf" srcId="{806FE373-158E-4164-AB5E-CA9F6BE50374}" destId="{D6DAD314-0D88-4D2C-927D-F353D8D112F3}" srcOrd="0" destOrd="0" presId="urn:microsoft.com/office/officeart/2005/8/layout/hList1"/>
    <dgm:cxn modelId="{DD6EABCA-EC3D-4546-B611-77A9A617BE0A}" type="presParOf" srcId="{D6DAD314-0D88-4D2C-927D-F353D8D112F3}" destId="{C3DF6B49-72A4-4DD7-A6C3-C836E95AE9AF}" srcOrd="0" destOrd="0" presId="urn:microsoft.com/office/officeart/2005/8/layout/hList1"/>
    <dgm:cxn modelId="{5812E2AF-7E8E-447C-B2A4-18E2E6370379}" type="presParOf" srcId="{D6DAD314-0D88-4D2C-927D-F353D8D112F3}" destId="{222220FE-A705-47A8-815C-3C09CC1E7A58}" srcOrd="1" destOrd="0" presId="urn:microsoft.com/office/officeart/2005/8/layout/hList1"/>
    <dgm:cxn modelId="{34B32729-A939-45C5-AB88-389C0B540B78}" type="presParOf" srcId="{806FE373-158E-4164-AB5E-CA9F6BE50374}" destId="{5D43BC9B-8B48-4463-9742-C50808E931F7}" srcOrd="1" destOrd="0" presId="urn:microsoft.com/office/officeart/2005/8/layout/hList1"/>
    <dgm:cxn modelId="{7104EF40-054D-4245-B12B-57986DC6142B}" type="presParOf" srcId="{806FE373-158E-4164-AB5E-CA9F6BE50374}" destId="{055DC0A5-1F3B-41F0-8957-B891DE2585D2}" srcOrd="2" destOrd="0" presId="urn:microsoft.com/office/officeart/2005/8/layout/hList1"/>
    <dgm:cxn modelId="{042F31F7-945F-49A9-9F31-B36494183E31}" type="presParOf" srcId="{055DC0A5-1F3B-41F0-8957-B891DE2585D2}" destId="{2AA6D56A-D880-4EE3-A1CD-DE3E45EACF17}" srcOrd="0" destOrd="0" presId="urn:microsoft.com/office/officeart/2005/8/layout/hList1"/>
    <dgm:cxn modelId="{5B349EA6-A51D-4CBB-BDE5-5142A31189C9}" type="presParOf" srcId="{055DC0A5-1F3B-41F0-8957-B891DE2585D2}" destId="{7C18D341-A414-488D-855C-7F6FB814CC32}" srcOrd="1" destOrd="0" presId="urn:microsoft.com/office/officeart/2005/8/layout/hList1"/>
    <dgm:cxn modelId="{A45A8FB3-D032-4E56-8399-6F74D64C584C}" type="presParOf" srcId="{806FE373-158E-4164-AB5E-CA9F6BE50374}" destId="{096F6748-6523-4F99-AF44-F58577A1345D}" srcOrd="3" destOrd="0" presId="urn:microsoft.com/office/officeart/2005/8/layout/hList1"/>
    <dgm:cxn modelId="{B23C4A5D-9586-4E07-A609-1D86110D7022}" type="presParOf" srcId="{806FE373-158E-4164-AB5E-CA9F6BE50374}" destId="{9194FC31-D3CE-4B7F-9DCD-04022047CCB8}" srcOrd="4" destOrd="0" presId="urn:microsoft.com/office/officeart/2005/8/layout/hList1"/>
    <dgm:cxn modelId="{0123F243-38F3-41F4-B654-CF84376AD2FD}" type="presParOf" srcId="{9194FC31-D3CE-4B7F-9DCD-04022047CCB8}" destId="{6F0E1062-A2A1-44A6-9F92-B54149547D98}" srcOrd="0" destOrd="0" presId="urn:microsoft.com/office/officeart/2005/8/layout/hList1"/>
    <dgm:cxn modelId="{F85F3E91-B308-4256-9045-2B3BA80A00E4}" type="presParOf" srcId="{9194FC31-D3CE-4B7F-9DCD-04022047CCB8}" destId="{6F2042BB-E688-4D3C-AE71-BD0EE0FAD06E}" srcOrd="1" destOrd="0" presId="urn:microsoft.com/office/officeart/2005/8/layout/hList1"/>
    <dgm:cxn modelId="{AD202695-4FA6-42A2-96C2-94F3A0CBF2EC}" type="presParOf" srcId="{806FE373-158E-4164-AB5E-CA9F6BE50374}" destId="{32397869-F314-49E7-92BD-CB6D53C05BFC}" srcOrd="5" destOrd="0" presId="urn:microsoft.com/office/officeart/2005/8/layout/hList1"/>
    <dgm:cxn modelId="{BFFC6B6A-62D2-4E4B-B437-439848114EB3}" type="presParOf" srcId="{806FE373-158E-4164-AB5E-CA9F6BE50374}" destId="{2066BC8C-8D58-4732-871E-7E80782E1517}" srcOrd="6" destOrd="0" presId="urn:microsoft.com/office/officeart/2005/8/layout/hList1"/>
    <dgm:cxn modelId="{3865F46D-0683-443F-8C72-054A2331265F}" type="presParOf" srcId="{2066BC8C-8D58-4732-871E-7E80782E1517}" destId="{98006514-A8D4-424C-A145-2B4D6DCAAB26}" srcOrd="0" destOrd="0" presId="urn:microsoft.com/office/officeart/2005/8/layout/hList1"/>
    <dgm:cxn modelId="{9AAAE292-E6CD-4861-8EA7-3C2C96A244FF}" type="presParOf" srcId="{2066BC8C-8D58-4732-871E-7E80782E1517}" destId="{630E8C50-E1AA-45A5-B942-510A5596EB22}" srcOrd="1" destOrd="0" presId="urn:microsoft.com/office/officeart/2005/8/layout/hList1"/>
    <dgm:cxn modelId="{6BFC37FE-0E20-467B-8257-DF406AC01E3A}" type="presParOf" srcId="{806FE373-158E-4164-AB5E-CA9F6BE50374}" destId="{26A33B62-4788-4BEA-8289-73618CD12DA7}" srcOrd="7" destOrd="0" presId="urn:microsoft.com/office/officeart/2005/8/layout/hList1"/>
    <dgm:cxn modelId="{3115FA31-CFD0-47DA-866E-DC302C1E357D}" type="presParOf" srcId="{806FE373-158E-4164-AB5E-CA9F6BE50374}" destId="{50B5D1B6-3133-40E5-95BA-FBA0EEAE1A32}" srcOrd="8" destOrd="0" presId="urn:microsoft.com/office/officeart/2005/8/layout/hList1"/>
    <dgm:cxn modelId="{0E8D9B0C-E897-470A-A03B-5D3A66E04427}" type="presParOf" srcId="{50B5D1B6-3133-40E5-95BA-FBA0EEAE1A32}" destId="{11A0DE33-E5CA-4118-AEE9-BDA90F91305C}" srcOrd="0" destOrd="0" presId="urn:microsoft.com/office/officeart/2005/8/layout/hList1"/>
    <dgm:cxn modelId="{B85F23BD-0CC3-4A18-BFC8-9750601BB07C}" type="presParOf" srcId="{50B5D1B6-3133-40E5-95BA-FBA0EEAE1A32}" destId="{141A6B15-EDBA-42FA-803D-E133592894A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35F583-DBDA-434E-A1F5-90CAFA1F9F56}" type="doc">
      <dgm:prSet loTypeId="urn:microsoft.com/office/officeart/2005/8/layout/pList2" loCatId="list" qsTypeId="urn:microsoft.com/office/officeart/2005/8/quickstyle/simple1" qsCatId="simple" csTypeId="urn:microsoft.com/office/officeart/2005/8/colors/colorful5" csCatId="colorful" phldr="1"/>
      <dgm:spPr/>
    </dgm:pt>
    <dgm:pt modelId="{40548CEC-5809-467F-8B24-95A24306DDA3}">
      <dgm:prSet phldrT="[Text]"/>
      <dgm:spPr/>
      <dgm:t>
        <a:bodyPr/>
        <a:lstStyle/>
        <a:p>
          <a:r>
            <a:rPr lang="en-GB" dirty="0"/>
            <a:t>Simple Random Sampling</a:t>
          </a:r>
        </a:p>
      </dgm:t>
    </dgm:pt>
    <dgm:pt modelId="{7E22F63E-86A5-4871-98DD-94E3E09C5047}" type="parTrans" cxnId="{85B5EA3A-F2A8-4408-8594-6232A752EABA}">
      <dgm:prSet/>
      <dgm:spPr/>
      <dgm:t>
        <a:bodyPr/>
        <a:lstStyle/>
        <a:p>
          <a:endParaRPr lang="en-GB"/>
        </a:p>
      </dgm:t>
    </dgm:pt>
    <dgm:pt modelId="{DE10098A-2B6B-4973-80F8-04634EF3D21E}" type="sibTrans" cxnId="{85B5EA3A-F2A8-4408-8594-6232A752EABA}">
      <dgm:prSet/>
      <dgm:spPr/>
      <dgm:t>
        <a:bodyPr/>
        <a:lstStyle/>
        <a:p>
          <a:endParaRPr lang="en-GB"/>
        </a:p>
      </dgm:t>
    </dgm:pt>
    <dgm:pt modelId="{A196E321-01CA-4A92-A105-75BA9402B56A}">
      <dgm:prSet phldrT="[Text]"/>
      <dgm:spPr/>
      <dgm:t>
        <a:bodyPr/>
        <a:lstStyle/>
        <a:p>
          <a:r>
            <a:rPr lang="en-GB" dirty="0"/>
            <a:t>Stratified Random Sampling</a:t>
          </a:r>
        </a:p>
      </dgm:t>
    </dgm:pt>
    <dgm:pt modelId="{29410B64-3B01-4655-8AD5-105AA7FE657C}" type="parTrans" cxnId="{7F3FD748-8171-403E-89FD-F9A9897742AF}">
      <dgm:prSet/>
      <dgm:spPr/>
      <dgm:t>
        <a:bodyPr/>
        <a:lstStyle/>
        <a:p>
          <a:endParaRPr lang="en-GB"/>
        </a:p>
      </dgm:t>
    </dgm:pt>
    <dgm:pt modelId="{37E08EFA-AAEE-4BAA-ADB2-298AAA556E2B}" type="sibTrans" cxnId="{7F3FD748-8171-403E-89FD-F9A9897742AF}">
      <dgm:prSet/>
      <dgm:spPr/>
      <dgm:t>
        <a:bodyPr/>
        <a:lstStyle/>
        <a:p>
          <a:endParaRPr lang="en-GB"/>
        </a:p>
      </dgm:t>
    </dgm:pt>
    <dgm:pt modelId="{22473365-A42C-47FA-BAD8-9511795331AA}">
      <dgm:prSet phldrT="[Text]"/>
      <dgm:spPr/>
      <dgm:t>
        <a:bodyPr/>
        <a:lstStyle/>
        <a:p>
          <a:r>
            <a:rPr lang="en-GB" dirty="0"/>
            <a:t>Each member of the population has an equal chance of being selected. This is ideal if you have a well-defined urban population list and limited resources. However, it can be challenging in practice due to difficulty reaching everyone.</a:t>
          </a:r>
        </a:p>
      </dgm:t>
    </dgm:pt>
    <dgm:pt modelId="{0023B623-BB61-445F-926C-A1FDF0A07D9E}" type="parTrans" cxnId="{009B3CFC-5769-4EC7-966F-220EB5C4FE65}">
      <dgm:prSet/>
      <dgm:spPr/>
      <dgm:t>
        <a:bodyPr/>
        <a:lstStyle/>
        <a:p>
          <a:endParaRPr lang="en-GB"/>
        </a:p>
      </dgm:t>
    </dgm:pt>
    <dgm:pt modelId="{98F0DB2B-0AFB-43AB-BEB4-054B98D7EE0A}" type="sibTrans" cxnId="{009B3CFC-5769-4EC7-966F-220EB5C4FE65}">
      <dgm:prSet/>
      <dgm:spPr/>
      <dgm:t>
        <a:bodyPr/>
        <a:lstStyle/>
        <a:p>
          <a:endParaRPr lang="en-GB"/>
        </a:p>
      </dgm:t>
    </dgm:pt>
    <dgm:pt modelId="{9A333626-0226-4B96-8873-59772D59F82F}">
      <dgm:prSet phldrT="[Text]"/>
      <dgm:spPr/>
      <dgm:t>
        <a:bodyPr/>
        <a:lstStyle/>
        <a:p>
          <a:r>
            <a:rPr lang="en-GB" dirty="0"/>
            <a:t>The population is divided into subgroups (strata) based on relevant characteristics (e.g., age, income level, </a:t>
          </a:r>
          <a:r>
            <a:rPr lang="en-GB" dirty="0" err="1"/>
            <a:t>neighborhood</a:t>
          </a:r>
          <a:r>
            <a:rPr lang="en-GB" dirty="0"/>
            <a:t>). You then randomly select a sample from each stratum proportionally to its size in the population. This ensures representation from diverse urban sub-populations.</a:t>
          </a:r>
        </a:p>
      </dgm:t>
    </dgm:pt>
    <dgm:pt modelId="{28D1FB95-7349-4117-86E1-170D3D2E6D79}" type="parTrans" cxnId="{9181904E-3AB8-4566-A5CC-44BA142157F9}">
      <dgm:prSet/>
      <dgm:spPr/>
      <dgm:t>
        <a:bodyPr/>
        <a:lstStyle/>
        <a:p>
          <a:endParaRPr lang="en-GB"/>
        </a:p>
      </dgm:t>
    </dgm:pt>
    <dgm:pt modelId="{9033BCBC-C375-419A-9768-F0562525DD28}" type="sibTrans" cxnId="{9181904E-3AB8-4566-A5CC-44BA142157F9}">
      <dgm:prSet/>
      <dgm:spPr/>
      <dgm:t>
        <a:bodyPr/>
        <a:lstStyle/>
        <a:p>
          <a:endParaRPr lang="en-GB"/>
        </a:p>
      </dgm:t>
    </dgm:pt>
    <dgm:pt modelId="{E21ED68D-4BA3-4328-A3B6-090134414DC7}">
      <dgm:prSet/>
      <dgm:spPr/>
      <dgm:t>
        <a:bodyPr/>
        <a:lstStyle/>
        <a:p>
          <a:r>
            <a:rPr lang="en-GB" dirty="0"/>
            <a:t>Cluster Sampling</a:t>
          </a:r>
        </a:p>
      </dgm:t>
    </dgm:pt>
    <dgm:pt modelId="{2AAF401C-DA4E-4DA7-9C16-CFAA49F63538}" type="parTrans" cxnId="{30F73209-7C98-42FA-AA40-270D72A852B3}">
      <dgm:prSet/>
      <dgm:spPr/>
      <dgm:t>
        <a:bodyPr/>
        <a:lstStyle/>
        <a:p>
          <a:endParaRPr lang="en-GB"/>
        </a:p>
      </dgm:t>
    </dgm:pt>
    <dgm:pt modelId="{1DA9F0A6-7A1C-4921-8689-0CC55DB0B893}" type="sibTrans" cxnId="{30F73209-7C98-42FA-AA40-270D72A852B3}">
      <dgm:prSet/>
      <dgm:spPr/>
      <dgm:t>
        <a:bodyPr/>
        <a:lstStyle/>
        <a:p>
          <a:endParaRPr lang="en-GB"/>
        </a:p>
      </dgm:t>
    </dgm:pt>
    <dgm:pt modelId="{D0AB9FAA-ED3F-40EB-804C-DABF402B1AED}">
      <dgm:prSet/>
      <dgm:spPr/>
      <dgm:t>
        <a:bodyPr/>
        <a:lstStyle/>
        <a:p>
          <a:r>
            <a:rPr lang="en-GB" dirty="0"/>
            <a:t>The population is divided into geographic clusters (e.g., city blocks, </a:t>
          </a:r>
          <a:r>
            <a:rPr lang="en-GB" dirty="0" err="1"/>
            <a:t>neighborhoods</a:t>
          </a:r>
          <a:r>
            <a:rPr lang="en-GB" dirty="0"/>
            <a:t>). You then randomly select a few clusters and survey everyone within those clusters. This can be efficient in densely populated areas, but it might not capture the full diversity within clusters.</a:t>
          </a:r>
        </a:p>
      </dgm:t>
    </dgm:pt>
    <dgm:pt modelId="{801963C8-CF0C-48D2-A0AA-139EDDC278B6}" type="parTrans" cxnId="{A9B70A90-43F9-4EBD-B51C-AF75A75A99C0}">
      <dgm:prSet/>
      <dgm:spPr/>
      <dgm:t>
        <a:bodyPr/>
        <a:lstStyle/>
        <a:p>
          <a:endParaRPr lang="en-GB"/>
        </a:p>
      </dgm:t>
    </dgm:pt>
    <dgm:pt modelId="{124705D6-919F-4732-B48A-728E75586E7B}" type="sibTrans" cxnId="{A9B70A90-43F9-4EBD-B51C-AF75A75A99C0}">
      <dgm:prSet/>
      <dgm:spPr/>
      <dgm:t>
        <a:bodyPr/>
        <a:lstStyle/>
        <a:p>
          <a:endParaRPr lang="en-GB"/>
        </a:p>
      </dgm:t>
    </dgm:pt>
    <dgm:pt modelId="{77745DDF-C44E-4D84-A386-BB82864ED5DA}" type="pres">
      <dgm:prSet presAssocID="{0335F583-DBDA-434E-A1F5-90CAFA1F9F56}" presName="Name0" presStyleCnt="0">
        <dgm:presLayoutVars>
          <dgm:dir/>
          <dgm:resizeHandles val="exact"/>
        </dgm:presLayoutVars>
      </dgm:prSet>
      <dgm:spPr/>
    </dgm:pt>
    <dgm:pt modelId="{69268FA2-D062-4FC0-A292-942F836AD80B}" type="pres">
      <dgm:prSet presAssocID="{0335F583-DBDA-434E-A1F5-90CAFA1F9F56}" presName="bkgdShp" presStyleLbl="alignAccFollowNode1" presStyleIdx="0" presStyleCnt="1" custLinFactNeighborX="652" custLinFactNeighborY="59"/>
      <dgm:spPr/>
    </dgm:pt>
    <dgm:pt modelId="{44C74291-EFE5-41BE-904C-22680BDF9EF0}" type="pres">
      <dgm:prSet presAssocID="{0335F583-DBDA-434E-A1F5-90CAFA1F9F56}" presName="linComp" presStyleCnt="0"/>
      <dgm:spPr/>
    </dgm:pt>
    <dgm:pt modelId="{962248B6-ED43-4C28-90BE-8535D1971D26}" type="pres">
      <dgm:prSet presAssocID="{40548CEC-5809-467F-8B24-95A24306DDA3}" presName="compNode" presStyleCnt="0"/>
      <dgm:spPr/>
    </dgm:pt>
    <dgm:pt modelId="{32D8C163-F59F-4DDF-A086-0143D4C1016A}" type="pres">
      <dgm:prSet presAssocID="{40548CEC-5809-467F-8B24-95A24306DDA3}" presName="node" presStyleLbl="node1" presStyleIdx="0" presStyleCnt="3">
        <dgm:presLayoutVars>
          <dgm:bulletEnabled val="1"/>
        </dgm:presLayoutVars>
      </dgm:prSet>
      <dgm:spPr/>
    </dgm:pt>
    <dgm:pt modelId="{6B91BC30-BA5C-4170-A0EB-F64CF8228DB7}" type="pres">
      <dgm:prSet presAssocID="{40548CEC-5809-467F-8B24-95A24306DDA3}" presName="invisiNode" presStyleLbl="node1" presStyleIdx="0" presStyleCnt="3"/>
      <dgm:spPr/>
    </dgm:pt>
    <dgm:pt modelId="{A1F74731-F4EF-45D1-9776-08EABFC04644}" type="pres">
      <dgm:prSet presAssocID="{40548CEC-5809-467F-8B24-95A24306DDA3}"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7000" b="-17000"/>
          </a:stretch>
        </a:blipFill>
      </dgm:spPr>
      <dgm:extLst>
        <a:ext uri="{E40237B7-FDA0-4F09-8148-C483321AD2D9}">
          <dgm14:cNvPr xmlns:dgm14="http://schemas.microsoft.com/office/drawing/2010/diagram" id="0" name="" descr="Group of men outline"/>
        </a:ext>
      </dgm:extLst>
    </dgm:pt>
    <dgm:pt modelId="{631C9522-2E0F-47E4-8607-1DFE6CF2E9EF}" type="pres">
      <dgm:prSet presAssocID="{DE10098A-2B6B-4973-80F8-04634EF3D21E}" presName="sibTrans" presStyleLbl="sibTrans2D1" presStyleIdx="0" presStyleCnt="0"/>
      <dgm:spPr/>
    </dgm:pt>
    <dgm:pt modelId="{C3E0F50C-8998-4467-8D0D-1553431A6803}" type="pres">
      <dgm:prSet presAssocID="{A196E321-01CA-4A92-A105-75BA9402B56A}" presName="compNode" presStyleCnt="0"/>
      <dgm:spPr/>
    </dgm:pt>
    <dgm:pt modelId="{D851E1FF-BC28-40B4-B54A-435A8D8EFF03}" type="pres">
      <dgm:prSet presAssocID="{A196E321-01CA-4A92-A105-75BA9402B56A}" presName="node" presStyleLbl="node1" presStyleIdx="1" presStyleCnt="3">
        <dgm:presLayoutVars>
          <dgm:bulletEnabled val="1"/>
        </dgm:presLayoutVars>
      </dgm:prSet>
      <dgm:spPr/>
    </dgm:pt>
    <dgm:pt modelId="{62048A81-B6C9-4612-9A87-D9DE6F96F9C4}" type="pres">
      <dgm:prSet presAssocID="{A196E321-01CA-4A92-A105-75BA9402B56A}" presName="invisiNode" presStyleLbl="node1" presStyleIdx="1" presStyleCnt="3"/>
      <dgm:spPr/>
    </dgm:pt>
    <dgm:pt modelId="{11096810-5FDD-41C9-9112-3755900B5FFD}" type="pres">
      <dgm:prSet presAssocID="{A196E321-01CA-4A92-A105-75BA9402B56A}" presName="imagNode"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7000" b="-17000"/>
          </a:stretch>
        </a:blipFill>
      </dgm:spPr>
      <dgm:extLst>
        <a:ext uri="{E40237B7-FDA0-4F09-8148-C483321AD2D9}">
          <dgm14:cNvPr xmlns:dgm14="http://schemas.microsoft.com/office/drawing/2010/diagram" id="0" name="" descr="Group of people with solid fill"/>
        </a:ext>
      </dgm:extLst>
    </dgm:pt>
    <dgm:pt modelId="{8E783348-9BC5-4B45-A205-1578D21297B2}" type="pres">
      <dgm:prSet presAssocID="{37E08EFA-AAEE-4BAA-ADB2-298AAA556E2B}" presName="sibTrans" presStyleLbl="sibTrans2D1" presStyleIdx="0" presStyleCnt="0"/>
      <dgm:spPr/>
    </dgm:pt>
    <dgm:pt modelId="{88408A33-CAD9-49E9-9A4C-5D9BFF04A3F7}" type="pres">
      <dgm:prSet presAssocID="{E21ED68D-4BA3-4328-A3B6-090134414DC7}" presName="compNode" presStyleCnt="0"/>
      <dgm:spPr/>
    </dgm:pt>
    <dgm:pt modelId="{A662162A-7945-45F4-BEB3-E59943013350}" type="pres">
      <dgm:prSet presAssocID="{E21ED68D-4BA3-4328-A3B6-090134414DC7}" presName="node" presStyleLbl="node1" presStyleIdx="2" presStyleCnt="3">
        <dgm:presLayoutVars>
          <dgm:bulletEnabled val="1"/>
        </dgm:presLayoutVars>
      </dgm:prSet>
      <dgm:spPr/>
    </dgm:pt>
    <dgm:pt modelId="{0E410A22-939D-4BAB-9F53-A51F87B75CB6}" type="pres">
      <dgm:prSet presAssocID="{E21ED68D-4BA3-4328-A3B6-090134414DC7}" presName="invisiNode" presStyleLbl="node1" presStyleIdx="2" presStyleCnt="3"/>
      <dgm:spPr/>
    </dgm:pt>
    <dgm:pt modelId="{C26E1E7E-61B2-4B3C-AA92-6552FCB76F6D}" type="pres">
      <dgm:prSet presAssocID="{E21ED68D-4BA3-4328-A3B6-090134414DC7}" presName="imagNode"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7000" b="-17000"/>
          </a:stretch>
        </a:blipFill>
      </dgm:spPr>
      <dgm:extLst>
        <a:ext uri="{E40237B7-FDA0-4F09-8148-C483321AD2D9}">
          <dgm14:cNvPr xmlns:dgm14="http://schemas.microsoft.com/office/drawing/2010/diagram" id="0" name="" descr="Cycle with people with solid fill"/>
        </a:ext>
      </dgm:extLst>
    </dgm:pt>
  </dgm:ptLst>
  <dgm:cxnLst>
    <dgm:cxn modelId="{30F73209-7C98-42FA-AA40-270D72A852B3}" srcId="{0335F583-DBDA-434E-A1F5-90CAFA1F9F56}" destId="{E21ED68D-4BA3-4328-A3B6-090134414DC7}" srcOrd="2" destOrd="0" parTransId="{2AAF401C-DA4E-4DA7-9C16-CFAA49F63538}" sibTransId="{1DA9F0A6-7A1C-4921-8689-0CC55DB0B893}"/>
    <dgm:cxn modelId="{8C0EF809-CBE4-496D-BE7C-3842D610B4A0}" type="presOf" srcId="{9A333626-0226-4B96-8873-59772D59F82F}" destId="{D851E1FF-BC28-40B4-B54A-435A8D8EFF03}" srcOrd="0" destOrd="1" presId="urn:microsoft.com/office/officeart/2005/8/layout/pList2"/>
    <dgm:cxn modelId="{6758A30F-A83A-47BD-893B-EED95267128A}" type="presOf" srcId="{E21ED68D-4BA3-4328-A3B6-090134414DC7}" destId="{A662162A-7945-45F4-BEB3-E59943013350}" srcOrd="0" destOrd="0" presId="urn:microsoft.com/office/officeart/2005/8/layout/pList2"/>
    <dgm:cxn modelId="{1B72FB16-7758-4C9A-A022-A3210B071987}" type="presOf" srcId="{22473365-A42C-47FA-BAD8-9511795331AA}" destId="{32D8C163-F59F-4DDF-A086-0143D4C1016A}" srcOrd="0" destOrd="1" presId="urn:microsoft.com/office/officeart/2005/8/layout/pList2"/>
    <dgm:cxn modelId="{6046FF32-766C-4825-841A-015140AC8D1C}" type="presOf" srcId="{DE10098A-2B6B-4973-80F8-04634EF3D21E}" destId="{631C9522-2E0F-47E4-8607-1DFE6CF2E9EF}" srcOrd="0" destOrd="0" presId="urn:microsoft.com/office/officeart/2005/8/layout/pList2"/>
    <dgm:cxn modelId="{85B5EA3A-F2A8-4408-8594-6232A752EABA}" srcId="{0335F583-DBDA-434E-A1F5-90CAFA1F9F56}" destId="{40548CEC-5809-467F-8B24-95A24306DDA3}" srcOrd="0" destOrd="0" parTransId="{7E22F63E-86A5-4871-98DD-94E3E09C5047}" sibTransId="{DE10098A-2B6B-4973-80F8-04634EF3D21E}"/>
    <dgm:cxn modelId="{7F3FD748-8171-403E-89FD-F9A9897742AF}" srcId="{0335F583-DBDA-434E-A1F5-90CAFA1F9F56}" destId="{A196E321-01CA-4A92-A105-75BA9402B56A}" srcOrd="1" destOrd="0" parTransId="{29410B64-3B01-4655-8AD5-105AA7FE657C}" sibTransId="{37E08EFA-AAEE-4BAA-ADB2-298AAA556E2B}"/>
    <dgm:cxn modelId="{9181904E-3AB8-4566-A5CC-44BA142157F9}" srcId="{A196E321-01CA-4A92-A105-75BA9402B56A}" destId="{9A333626-0226-4B96-8873-59772D59F82F}" srcOrd="0" destOrd="0" parTransId="{28D1FB95-7349-4117-86E1-170D3D2E6D79}" sibTransId="{9033BCBC-C375-419A-9768-F0562525DD28}"/>
    <dgm:cxn modelId="{A9B70A90-43F9-4EBD-B51C-AF75A75A99C0}" srcId="{E21ED68D-4BA3-4328-A3B6-090134414DC7}" destId="{D0AB9FAA-ED3F-40EB-804C-DABF402B1AED}" srcOrd="0" destOrd="0" parTransId="{801963C8-CF0C-48D2-A0AA-139EDDC278B6}" sibTransId="{124705D6-919F-4732-B48A-728E75586E7B}"/>
    <dgm:cxn modelId="{1014EE9C-499B-493B-8A5F-E053160C68C2}" type="presOf" srcId="{40548CEC-5809-467F-8B24-95A24306DDA3}" destId="{32D8C163-F59F-4DDF-A086-0143D4C1016A}" srcOrd="0" destOrd="0" presId="urn:microsoft.com/office/officeart/2005/8/layout/pList2"/>
    <dgm:cxn modelId="{70334A9D-A75C-44F8-A123-FC44A145A83C}" type="presOf" srcId="{D0AB9FAA-ED3F-40EB-804C-DABF402B1AED}" destId="{A662162A-7945-45F4-BEB3-E59943013350}" srcOrd="0" destOrd="1" presId="urn:microsoft.com/office/officeart/2005/8/layout/pList2"/>
    <dgm:cxn modelId="{3ECEC5A4-04B1-4B1A-9E57-185D0A01F6A2}" type="presOf" srcId="{A196E321-01CA-4A92-A105-75BA9402B56A}" destId="{D851E1FF-BC28-40B4-B54A-435A8D8EFF03}" srcOrd="0" destOrd="0" presId="urn:microsoft.com/office/officeart/2005/8/layout/pList2"/>
    <dgm:cxn modelId="{8F4F16AC-E439-4D1D-AC84-B5413C8BC438}" type="presOf" srcId="{37E08EFA-AAEE-4BAA-ADB2-298AAA556E2B}" destId="{8E783348-9BC5-4B45-A205-1578D21297B2}" srcOrd="0" destOrd="0" presId="urn:microsoft.com/office/officeart/2005/8/layout/pList2"/>
    <dgm:cxn modelId="{E84C37C4-8DBC-47C4-899C-2420DF58D873}" type="presOf" srcId="{0335F583-DBDA-434E-A1F5-90CAFA1F9F56}" destId="{77745DDF-C44E-4D84-A386-BB82864ED5DA}" srcOrd="0" destOrd="0" presId="urn:microsoft.com/office/officeart/2005/8/layout/pList2"/>
    <dgm:cxn modelId="{009B3CFC-5769-4EC7-966F-220EB5C4FE65}" srcId="{40548CEC-5809-467F-8B24-95A24306DDA3}" destId="{22473365-A42C-47FA-BAD8-9511795331AA}" srcOrd="0" destOrd="0" parTransId="{0023B623-BB61-445F-926C-A1FDF0A07D9E}" sibTransId="{98F0DB2B-0AFB-43AB-BEB4-054B98D7EE0A}"/>
    <dgm:cxn modelId="{54423D8A-19E0-4EFC-B34B-A4F0901BAA81}" type="presParOf" srcId="{77745DDF-C44E-4D84-A386-BB82864ED5DA}" destId="{69268FA2-D062-4FC0-A292-942F836AD80B}" srcOrd="0" destOrd="0" presId="urn:microsoft.com/office/officeart/2005/8/layout/pList2"/>
    <dgm:cxn modelId="{31FDA0B5-74B6-4695-9580-921DED1F3C70}" type="presParOf" srcId="{77745DDF-C44E-4D84-A386-BB82864ED5DA}" destId="{44C74291-EFE5-41BE-904C-22680BDF9EF0}" srcOrd="1" destOrd="0" presId="urn:microsoft.com/office/officeart/2005/8/layout/pList2"/>
    <dgm:cxn modelId="{6A39CAED-73A3-498E-A18C-35CEAF25E048}" type="presParOf" srcId="{44C74291-EFE5-41BE-904C-22680BDF9EF0}" destId="{962248B6-ED43-4C28-90BE-8535D1971D26}" srcOrd="0" destOrd="0" presId="urn:microsoft.com/office/officeart/2005/8/layout/pList2"/>
    <dgm:cxn modelId="{0F94311B-4CC7-4819-80D7-8ECAB1431670}" type="presParOf" srcId="{962248B6-ED43-4C28-90BE-8535D1971D26}" destId="{32D8C163-F59F-4DDF-A086-0143D4C1016A}" srcOrd="0" destOrd="0" presId="urn:microsoft.com/office/officeart/2005/8/layout/pList2"/>
    <dgm:cxn modelId="{455641CB-54F0-4B04-BE20-C2F34C5A81BD}" type="presParOf" srcId="{962248B6-ED43-4C28-90BE-8535D1971D26}" destId="{6B91BC30-BA5C-4170-A0EB-F64CF8228DB7}" srcOrd="1" destOrd="0" presId="urn:microsoft.com/office/officeart/2005/8/layout/pList2"/>
    <dgm:cxn modelId="{DD59D9EC-8E78-4319-B835-94918C9BC623}" type="presParOf" srcId="{962248B6-ED43-4C28-90BE-8535D1971D26}" destId="{A1F74731-F4EF-45D1-9776-08EABFC04644}" srcOrd="2" destOrd="0" presId="urn:microsoft.com/office/officeart/2005/8/layout/pList2"/>
    <dgm:cxn modelId="{858DA9F6-1E6C-4D70-93AF-47C53DE53603}" type="presParOf" srcId="{44C74291-EFE5-41BE-904C-22680BDF9EF0}" destId="{631C9522-2E0F-47E4-8607-1DFE6CF2E9EF}" srcOrd="1" destOrd="0" presId="urn:microsoft.com/office/officeart/2005/8/layout/pList2"/>
    <dgm:cxn modelId="{16E62954-E617-4B2E-A4EE-2145D5E706B3}" type="presParOf" srcId="{44C74291-EFE5-41BE-904C-22680BDF9EF0}" destId="{C3E0F50C-8998-4467-8D0D-1553431A6803}" srcOrd="2" destOrd="0" presId="urn:microsoft.com/office/officeart/2005/8/layout/pList2"/>
    <dgm:cxn modelId="{13678E18-39AF-4BF0-8A2F-A6EFD245F3B5}" type="presParOf" srcId="{C3E0F50C-8998-4467-8D0D-1553431A6803}" destId="{D851E1FF-BC28-40B4-B54A-435A8D8EFF03}" srcOrd="0" destOrd="0" presId="urn:microsoft.com/office/officeart/2005/8/layout/pList2"/>
    <dgm:cxn modelId="{C04ED21C-2DD5-4AB0-BCC1-CE36960141ED}" type="presParOf" srcId="{C3E0F50C-8998-4467-8D0D-1553431A6803}" destId="{62048A81-B6C9-4612-9A87-D9DE6F96F9C4}" srcOrd="1" destOrd="0" presId="urn:microsoft.com/office/officeart/2005/8/layout/pList2"/>
    <dgm:cxn modelId="{6A21DDF8-E041-4D36-936F-63F7E6804306}" type="presParOf" srcId="{C3E0F50C-8998-4467-8D0D-1553431A6803}" destId="{11096810-5FDD-41C9-9112-3755900B5FFD}" srcOrd="2" destOrd="0" presId="urn:microsoft.com/office/officeart/2005/8/layout/pList2"/>
    <dgm:cxn modelId="{D8028050-B075-4B6D-956E-0372F4711BD4}" type="presParOf" srcId="{44C74291-EFE5-41BE-904C-22680BDF9EF0}" destId="{8E783348-9BC5-4B45-A205-1578D21297B2}" srcOrd="3" destOrd="0" presId="urn:microsoft.com/office/officeart/2005/8/layout/pList2"/>
    <dgm:cxn modelId="{26B958B2-C550-45C2-BC2E-567E266CFD0F}" type="presParOf" srcId="{44C74291-EFE5-41BE-904C-22680BDF9EF0}" destId="{88408A33-CAD9-49E9-9A4C-5D9BFF04A3F7}" srcOrd="4" destOrd="0" presId="urn:microsoft.com/office/officeart/2005/8/layout/pList2"/>
    <dgm:cxn modelId="{60B52EE4-AA4D-47A6-B56E-BC1313124E5A}" type="presParOf" srcId="{88408A33-CAD9-49E9-9A4C-5D9BFF04A3F7}" destId="{A662162A-7945-45F4-BEB3-E59943013350}" srcOrd="0" destOrd="0" presId="urn:microsoft.com/office/officeart/2005/8/layout/pList2"/>
    <dgm:cxn modelId="{6BCEC203-C3D1-41E6-AFB4-3A46EC90AC17}" type="presParOf" srcId="{88408A33-CAD9-49E9-9A4C-5D9BFF04A3F7}" destId="{0E410A22-939D-4BAB-9F53-A51F87B75CB6}" srcOrd="1" destOrd="0" presId="urn:microsoft.com/office/officeart/2005/8/layout/pList2"/>
    <dgm:cxn modelId="{5909BCA7-A4EF-41D7-AE7C-4B414D9A4136}" type="presParOf" srcId="{88408A33-CAD9-49E9-9A4C-5D9BFF04A3F7}" destId="{C26E1E7E-61B2-4B3C-AA92-6552FCB76F6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10DF448-E6B0-4DF0-A81F-F0F2E27E0060}" type="doc">
      <dgm:prSet loTypeId="urn:microsoft.com/office/officeart/2005/8/layout/pList2" loCatId="list" qsTypeId="urn:microsoft.com/office/officeart/2005/8/quickstyle/simple1" qsCatId="simple" csTypeId="urn:microsoft.com/office/officeart/2005/8/colors/colorful5" csCatId="colorful" phldr="1"/>
      <dgm:spPr/>
    </dgm:pt>
    <dgm:pt modelId="{49A7FD79-E04E-44F2-A6EB-E83F27642950}">
      <dgm:prSet phldrT="[Text]"/>
      <dgm:spPr/>
      <dgm:t>
        <a:bodyPr/>
        <a:lstStyle/>
        <a:p>
          <a:r>
            <a:rPr lang="en-GB" b="1" dirty="0"/>
            <a:t>Systematic Sampling:</a:t>
          </a:r>
          <a:endParaRPr lang="en-GB" dirty="0"/>
        </a:p>
      </dgm:t>
    </dgm:pt>
    <dgm:pt modelId="{FA7A3433-D30A-45CC-828E-1A0632B7F384}" type="parTrans" cxnId="{11E14FAC-A174-471B-B35E-B85272D98AB2}">
      <dgm:prSet/>
      <dgm:spPr/>
      <dgm:t>
        <a:bodyPr/>
        <a:lstStyle/>
        <a:p>
          <a:endParaRPr lang="en-GB"/>
        </a:p>
      </dgm:t>
    </dgm:pt>
    <dgm:pt modelId="{D83C7579-3AFD-430C-9DAC-B746EE68E5A7}" type="sibTrans" cxnId="{11E14FAC-A174-471B-B35E-B85272D98AB2}">
      <dgm:prSet/>
      <dgm:spPr/>
      <dgm:t>
        <a:bodyPr/>
        <a:lstStyle/>
        <a:p>
          <a:endParaRPr lang="en-GB"/>
        </a:p>
      </dgm:t>
    </dgm:pt>
    <dgm:pt modelId="{BD7E4C0D-4402-4E28-B89E-D6DFD1D46F1F}">
      <dgm:prSet/>
      <dgm:spPr/>
      <dgm:t>
        <a:bodyPr/>
        <a:lstStyle/>
        <a:p>
          <a:r>
            <a:rPr lang="en-GB" b="1" dirty="0"/>
            <a:t>Stratified Random Sampling with Cluster Sampling:</a:t>
          </a:r>
          <a:endParaRPr lang="en-GB" dirty="0"/>
        </a:p>
      </dgm:t>
    </dgm:pt>
    <dgm:pt modelId="{AB41046E-0195-41DE-BA4F-37824C660A26}" type="parTrans" cxnId="{700AEB83-C56F-4C5F-AB81-B701A3D07006}">
      <dgm:prSet/>
      <dgm:spPr/>
      <dgm:t>
        <a:bodyPr/>
        <a:lstStyle/>
        <a:p>
          <a:endParaRPr lang="en-GB"/>
        </a:p>
      </dgm:t>
    </dgm:pt>
    <dgm:pt modelId="{8A46A626-6A38-46EE-9034-D7683008297F}" type="sibTrans" cxnId="{700AEB83-C56F-4C5F-AB81-B701A3D07006}">
      <dgm:prSet/>
      <dgm:spPr/>
      <dgm:t>
        <a:bodyPr/>
        <a:lstStyle/>
        <a:p>
          <a:endParaRPr lang="en-GB"/>
        </a:p>
      </dgm:t>
    </dgm:pt>
    <dgm:pt modelId="{F6105AFC-BC17-4EBE-984E-89BD1EEB1300}">
      <dgm:prSet/>
      <dgm:spPr/>
      <dgm:t>
        <a:bodyPr/>
        <a:lstStyle/>
        <a:p>
          <a:r>
            <a:rPr lang="en-GB" b="1" dirty="0"/>
            <a:t>Snowball Sampling:</a:t>
          </a:r>
          <a:endParaRPr lang="en-GB" dirty="0"/>
        </a:p>
      </dgm:t>
    </dgm:pt>
    <dgm:pt modelId="{001973CD-5753-4663-B4B2-E9D04BDE4906}" type="parTrans" cxnId="{EF8FC8EF-5B31-4E11-97F1-3A2550B2C532}">
      <dgm:prSet/>
      <dgm:spPr/>
      <dgm:t>
        <a:bodyPr/>
        <a:lstStyle/>
        <a:p>
          <a:endParaRPr lang="en-GB"/>
        </a:p>
      </dgm:t>
    </dgm:pt>
    <dgm:pt modelId="{8653907E-5191-4138-B66B-D9F75C0A7161}" type="sibTrans" cxnId="{EF8FC8EF-5B31-4E11-97F1-3A2550B2C532}">
      <dgm:prSet/>
      <dgm:spPr/>
      <dgm:t>
        <a:bodyPr/>
        <a:lstStyle/>
        <a:p>
          <a:endParaRPr lang="en-GB"/>
        </a:p>
      </dgm:t>
    </dgm:pt>
    <dgm:pt modelId="{BEBD663B-53F5-4918-A866-4291F4917BFC}">
      <dgm:prSet phldrT="[Text]"/>
      <dgm:spPr/>
      <dgm:t>
        <a:bodyPr/>
        <a:lstStyle/>
        <a:p>
          <a:r>
            <a:rPr lang="en-GB" dirty="0"/>
            <a:t> You start at a random point in a list of the population and then select every nth individual on the list. This is efficient in rural areas where populations are often spread out and may not have a well-defined list. However, it can be biased if there's a pattern in the list.</a:t>
          </a:r>
        </a:p>
      </dgm:t>
    </dgm:pt>
    <dgm:pt modelId="{DC15A98C-04EB-402A-9947-EE3F0365DB02}" type="parTrans" cxnId="{AB68F07A-23F1-473A-BC22-66A208109B44}">
      <dgm:prSet/>
      <dgm:spPr/>
      <dgm:t>
        <a:bodyPr/>
        <a:lstStyle/>
        <a:p>
          <a:endParaRPr lang="en-GB"/>
        </a:p>
      </dgm:t>
    </dgm:pt>
    <dgm:pt modelId="{D898F0CB-1002-4B35-89D0-0FCD7A89323F}" type="sibTrans" cxnId="{AB68F07A-23F1-473A-BC22-66A208109B44}">
      <dgm:prSet/>
      <dgm:spPr/>
      <dgm:t>
        <a:bodyPr/>
        <a:lstStyle/>
        <a:p>
          <a:endParaRPr lang="en-GB"/>
        </a:p>
      </dgm:t>
    </dgm:pt>
    <dgm:pt modelId="{36AC46C0-8BED-43CD-8C5B-401855483DA9}">
      <dgm:prSet/>
      <dgm:spPr/>
      <dgm:t>
        <a:bodyPr/>
        <a:lstStyle/>
        <a:p>
          <a:r>
            <a:rPr lang="en-GB" dirty="0"/>
            <a:t> Similar to the urban approach, you can first divide the rural population into strata (e.g., villages, geographical regions). Then, within each stratum, randomly select clusters (villages) and survey everyone within those clusters. This ensures representation from diverse rural areas.</a:t>
          </a:r>
        </a:p>
      </dgm:t>
    </dgm:pt>
    <dgm:pt modelId="{C00AF4D5-110E-40D5-8C83-AA63116063FA}" type="parTrans" cxnId="{9001C676-ACA8-4B48-BC5E-01F3CEFCC61E}">
      <dgm:prSet/>
      <dgm:spPr/>
      <dgm:t>
        <a:bodyPr/>
        <a:lstStyle/>
        <a:p>
          <a:endParaRPr lang="en-GB"/>
        </a:p>
      </dgm:t>
    </dgm:pt>
    <dgm:pt modelId="{9455FAD0-B101-4154-A170-32689571084F}" type="sibTrans" cxnId="{9001C676-ACA8-4B48-BC5E-01F3CEFCC61E}">
      <dgm:prSet/>
      <dgm:spPr/>
      <dgm:t>
        <a:bodyPr/>
        <a:lstStyle/>
        <a:p>
          <a:endParaRPr lang="en-GB"/>
        </a:p>
      </dgm:t>
    </dgm:pt>
    <dgm:pt modelId="{724B40BF-BD89-4265-AEAA-8580901D57D8}">
      <dgm:prSet/>
      <dgm:spPr/>
      <dgm:t>
        <a:bodyPr/>
        <a:lstStyle/>
        <a:p>
          <a:r>
            <a:rPr lang="en-GB" dirty="0"/>
            <a:t>You start by identifying a few initial participants who meet your criteria. You then ask them to refer you to others in their network who also meet the criteria. This is useful in rural areas where social networks are tight-knit, but it can lead to biased samples if the initial participants don't represent the broader population.</a:t>
          </a:r>
        </a:p>
      </dgm:t>
    </dgm:pt>
    <dgm:pt modelId="{13CFB109-0FF6-49B5-8525-BAB6FBFFE5F5}" type="parTrans" cxnId="{FC2A4057-1B2B-4BDB-B176-48551552D82F}">
      <dgm:prSet/>
      <dgm:spPr/>
      <dgm:t>
        <a:bodyPr/>
        <a:lstStyle/>
        <a:p>
          <a:endParaRPr lang="en-GB"/>
        </a:p>
      </dgm:t>
    </dgm:pt>
    <dgm:pt modelId="{2C4C7203-5C6C-4717-8925-ABC87344AB3D}" type="sibTrans" cxnId="{FC2A4057-1B2B-4BDB-B176-48551552D82F}">
      <dgm:prSet/>
      <dgm:spPr/>
      <dgm:t>
        <a:bodyPr/>
        <a:lstStyle/>
        <a:p>
          <a:endParaRPr lang="en-GB"/>
        </a:p>
      </dgm:t>
    </dgm:pt>
    <dgm:pt modelId="{38954279-D785-4E9D-AB9C-5C45D54225DC}" type="pres">
      <dgm:prSet presAssocID="{D10DF448-E6B0-4DF0-A81F-F0F2E27E0060}" presName="Name0" presStyleCnt="0">
        <dgm:presLayoutVars>
          <dgm:dir/>
          <dgm:resizeHandles val="exact"/>
        </dgm:presLayoutVars>
      </dgm:prSet>
      <dgm:spPr/>
    </dgm:pt>
    <dgm:pt modelId="{2E506750-A4B5-4853-9A67-7B794E02967F}" type="pres">
      <dgm:prSet presAssocID="{D10DF448-E6B0-4DF0-A81F-F0F2E27E0060}" presName="bkgdShp" presStyleLbl="alignAccFollowNode1" presStyleIdx="0" presStyleCnt="1"/>
      <dgm:spPr/>
    </dgm:pt>
    <dgm:pt modelId="{35A7BCDC-5F42-4124-A5A9-2514D16D99ED}" type="pres">
      <dgm:prSet presAssocID="{D10DF448-E6B0-4DF0-A81F-F0F2E27E0060}" presName="linComp" presStyleCnt="0"/>
      <dgm:spPr/>
    </dgm:pt>
    <dgm:pt modelId="{6F65D7E8-27CA-49BC-971A-7F0802DB32E5}" type="pres">
      <dgm:prSet presAssocID="{49A7FD79-E04E-44F2-A6EB-E83F27642950}" presName="compNode" presStyleCnt="0"/>
      <dgm:spPr/>
    </dgm:pt>
    <dgm:pt modelId="{4DF84196-28F8-4454-BAF4-34ED3F1D6C95}" type="pres">
      <dgm:prSet presAssocID="{49A7FD79-E04E-44F2-A6EB-E83F27642950}" presName="node" presStyleLbl="node1" presStyleIdx="0" presStyleCnt="3">
        <dgm:presLayoutVars>
          <dgm:bulletEnabled val="1"/>
        </dgm:presLayoutVars>
      </dgm:prSet>
      <dgm:spPr/>
    </dgm:pt>
    <dgm:pt modelId="{D859FA75-71BA-4CCE-B3F9-9E65A3233C10}" type="pres">
      <dgm:prSet presAssocID="{49A7FD79-E04E-44F2-A6EB-E83F27642950}" presName="invisiNode" presStyleLbl="node1" presStyleIdx="0" presStyleCnt="3"/>
      <dgm:spPr/>
    </dgm:pt>
    <dgm:pt modelId="{8F557A2C-2DD1-472C-B477-B5911FC5D7A9}" type="pres">
      <dgm:prSet presAssocID="{49A7FD79-E04E-44F2-A6EB-E83F27642950}"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7000" b="-17000"/>
          </a:stretch>
        </a:blipFill>
      </dgm:spPr>
      <dgm:extLst>
        <a:ext uri="{E40237B7-FDA0-4F09-8148-C483321AD2D9}">
          <dgm14:cNvPr xmlns:dgm14="http://schemas.microsoft.com/office/drawing/2010/diagram" id="0" name="" descr="Network diagram with solid fill"/>
        </a:ext>
      </dgm:extLst>
    </dgm:pt>
    <dgm:pt modelId="{1B8F15F5-991D-4961-B42A-954D49A66F42}" type="pres">
      <dgm:prSet presAssocID="{D83C7579-3AFD-430C-9DAC-B746EE68E5A7}" presName="sibTrans" presStyleLbl="sibTrans2D1" presStyleIdx="0" presStyleCnt="0"/>
      <dgm:spPr/>
    </dgm:pt>
    <dgm:pt modelId="{DF624485-C905-491A-9C3F-DEADB34C8C4E}" type="pres">
      <dgm:prSet presAssocID="{BD7E4C0D-4402-4E28-B89E-D6DFD1D46F1F}" presName="compNode" presStyleCnt="0"/>
      <dgm:spPr/>
    </dgm:pt>
    <dgm:pt modelId="{F0EFFD1F-2146-4328-9C40-226792EB7A52}" type="pres">
      <dgm:prSet presAssocID="{BD7E4C0D-4402-4E28-B89E-D6DFD1D46F1F}" presName="node" presStyleLbl="node1" presStyleIdx="1" presStyleCnt="3">
        <dgm:presLayoutVars>
          <dgm:bulletEnabled val="1"/>
        </dgm:presLayoutVars>
      </dgm:prSet>
      <dgm:spPr/>
    </dgm:pt>
    <dgm:pt modelId="{447ADA04-8DA7-473B-AD15-25D1E4522E1A}" type="pres">
      <dgm:prSet presAssocID="{BD7E4C0D-4402-4E28-B89E-D6DFD1D46F1F}" presName="invisiNode" presStyleLbl="node1" presStyleIdx="1" presStyleCnt="3"/>
      <dgm:spPr/>
    </dgm:pt>
    <dgm:pt modelId="{09B45E28-FE28-4315-8E02-0FD9172CC64C}" type="pres">
      <dgm:prSet presAssocID="{BD7E4C0D-4402-4E28-B89E-D6DFD1D46F1F}" presName="imagNode"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7000" b="-17000"/>
          </a:stretch>
        </a:blipFill>
      </dgm:spPr>
      <dgm:extLst>
        <a:ext uri="{E40237B7-FDA0-4F09-8148-C483321AD2D9}">
          <dgm14:cNvPr xmlns:dgm14="http://schemas.microsoft.com/office/drawing/2010/diagram" id="0" name="" descr="Group of people with solid fill"/>
        </a:ext>
      </dgm:extLst>
    </dgm:pt>
    <dgm:pt modelId="{40E76298-8993-4135-A8AB-EC3006C243F5}" type="pres">
      <dgm:prSet presAssocID="{8A46A626-6A38-46EE-9034-D7683008297F}" presName="sibTrans" presStyleLbl="sibTrans2D1" presStyleIdx="0" presStyleCnt="0"/>
      <dgm:spPr/>
    </dgm:pt>
    <dgm:pt modelId="{C4E75ABB-0FAA-4C67-8F89-A3508D242388}" type="pres">
      <dgm:prSet presAssocID="{F6105AFC-BC17-4EBE-984E-89BD1EEB1300}" presName="compNode" presStyleCnt="0"/>
      <dgm:spPr/>
    </dgm:pt>
    <dgm:pt modelId="{BD755D5C-5D62-4CA0-93CE-FE72833E98C8}" type="pres">
      <dgm:prSet presAssocID="{F6105AFC-BC17-4EBE-984E-89BD1EEB1300}" presName="node" presStyleLbl="node1" presStyleIdx="2" presStyleCnt="3">
        <dgm:presLayoutVars>
          <dgm:bulletEnabled val="1"/>
        </dgm:presLayoutVars>
      </dgm:prSet>
      <dgm:spPr/>
    </dgm:pt>
    <dgm:pt modelId="{EC06B05D-80DF-4C1F-AF44-BF7A38CFA91B}" type="pres">
      <dgm:prSet presAssocID="{F6105AFC-BC17-4EBE-984E-89BD1EEB1300}" presName="invisiNode" presStyleLbl="node1" presStyleIdx="2" presStyleCnt="3"/>
      <dgm:spPr/>
    </dgm:pt>
    <dgm:pt modelId="{47CB33EE-F18B-4030-9856-D06C6543E151}" type="pres">
      <dgm:prSet presAssocID="{F6105AFC-BC17-4EBE-984E-89BD1EEB1300}" presName="imagNode"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7000" b="-17000"/>
          </a:stretch>
        </a:blipFill>
      </dgm:spPr>
      <dgm:extLst>
        <a:ext uri="{E40237B7-FDA0-4F09-8148-C483321AD2D9}">
          <dgm14:cNvPr xmlns:dgm14="http://schemas.microsoft.com/office/drawing/2010/diagram" id="0" name="" descr="Social distancing with solid fill"/>
        </a:ext>
      </dgm:extLst>
    </dgm:pt>
  </dgm:ptLst>
  <dgm:cxnLst>
    <dgm:cxn modelId="{4AB74F16-A7A9-4AED-A29E-2D4ED74BE8BC}" type="presOf" srcId="{D83C7579-3AFD-430C-9DAC-B746EE68E5A7}" destId="{1B8F15F5-991D-4961-B42A-954D49A66F42}" srcOrd="0" destOrd="0" presId="urn:microsoft.com/office/officeart/2005/8/layout/pList2"/>
    <dgm:cxn modelId="{E881BD23-E8A2-4AE3-98A3-724562F98B52}" type="presOf" srcId="{724B40BF-BD89-4265-AEAA-8580901D57D8}" destId="{BD755D5C-5D62-4CA0-93CE-FE72833E98C8}" srcOrd="0" destOrd="1" presId="urn:microsoft.com/office/officeart/2005/8/layout/pList2"/>
    <dgm:cxn modelId="{F403B128-BDD7-4F97-A690-F7C4BE21419B}" type="presOf" srcId="{BEBD663B-53F5-4918-A866-4291F4917BFC}" destId="{4DF84196-28F8-4454-BAF4-34ED3F1D6C95}" srcOrd="0" destOrd="1" presId="urn:microsoft.com/office/officeart/2005/8/layout/pList2"/>
    <dgm:cxn modelId="{EC63DA29-8D33-4D32-86F1-524760797E5A}" type="presOf" srcId="{8A46A626-6A38-46EE-9034-D7683008297F}" destId="{40E76298-8993-4135-A8AB-EC3006C243F5}" srcOrd="0" destOrd="0" presId="urn:microsoft.com/office/officeart/2005/8/layout/pList2"/>
    <dgm:cxn modelId="{C3821A2E-CA9B-4277-8D10-73CC0CFA805D}" type="presOf" srcId="{D10DF448-E6B0-4DF0-A81F-F0F2E27E0060}" destId="{38954279-D785-4E9D-AB9C-5C45D54225DC}" srcOrd="0" destOrd="0" presId="urn:microsoft.com/office/officeart/2005/8/layout/pList2"/>
    <dgm:cxn modelId="{BAA02B5F-4ABF-4194-966E-32F9D464C69E}" type="presOf" srcId="{BD7E4C0D-4402-4E28-B89E-D6DFD1D46F1F}" destId="{F0EFFD1F-2146-4328-9C40-226792EB7A52}" srcOrd="0" destOrd="0" presId="urn:microsoft.com/office/officeart/2005/8/layout/pList2"/>
    <dgm:cxn modelId="{37757571-ACC5-40BA-A553-7F7B1B0A9AAC}" type="presOf" srcId="{F6105AFC-BC17-4EBE-984E-89BD1EEB1300}" destId="{BD755D5C-5D62-4CA0-93CE-FE72833E98C8}" srcOrd="0" destOrd="0" presId="urn:microsoft.com/office/officeart/2005/8/layout/pList2"/>
    <dgm:cxn modelId="{9001C676-ACA8-4B48-BC5E-01F3CEFCC61E}" srcId="{BD7E4C0D-4402-4E28-B89E-D6DFD1D46F1F}" destId="{36AC46C0-8BED-43CD-8C5B-401855483DA9}" srcOrd="0" destOrd="0" parTransId="{C00AF4D5-110E-40D5-8C83-AA63116063FA}" sibTransId="{9455FAD0-B101-4154-A170-32689571084F}"/>
    <dgm:cxn modelId="{FC2A4057-1B2B-4BDB-B176-48551552D82F}" srcId="{F6105AFC-BC17-4EBE-984E-89BD1EEB1300}" destId="{724B40BF-BD89-4265-AEAA-8580901D57D8}" srcOrd="0" destOrd="0" parTransId="{13CFB109-0FF6-49B5-8525-BAB6FBFFE5F5}" sibTransId="{2C4C7203-5C6C-4717-8925-ABC87344AB3D}"/>
    <dgm:cxn modelId="{AB68F07A-23F1-473A-BC22-66A208109B44}" srcId="{49A7FD79-E04E-44F2-A6EB-E83F27642950}" destId="{BEBD663B-53F5-4918-A866-4291F4917BFC}" srcOrd="0" destOrd="0" parTransId="{DC15A98C-04EB-402A-9947-EE3F0365DB02}" sibTransId="{D898F0CB-1002-4B35-89D0-0FCD7A89323F}"/>
    <dgm:cxn modelId="{8E62BE7C-1AEB-4F6D-874B-70B0FAE8133F}" type="presOf" srcId="{49A7FD79-E04E-44F2-A6EB-E83F27642950}" destId="{4DF84196-28F8-4454-BAF4-34ED3F1D6C95}" srcOrd="0" destOrd="0" presId="urn:microsoft.com/office/officeart/2005/8/layout/pList2"/>
    <dgm:cxn modelId="{700AEB83-C56F-4C5F-AB81-B701A3D07006}" srcId="{D10DF448-E6B0-4DF0-A81F-F0F2E27E0060}" destId="{BD7E4C0D-4402-4E28-B89E-D6DFD1D46F1F}" srcOrd="1" destOrd="0" parTransId="{AB41046E-0195-41DE-BA4F-37824C660A26}" sibTransId="{8A46A626-6A38-46EE-9034-D7683008297F}"/>
    <dgm:cxn modelId="{11E14FAC-A174-471B-B35E-B85272D98AB2}" srcId="{D10DF448-E6B0-4DF0-A81F-F0F2E27E0060}" destId="{49A7FD79-E04E-44F2-A6EB-E83F27642950}" srcOrd="0" destOrd="0" parTransId="{FA7A3433-D30A-45CC-828E-1A0632B7F384}" sibTransId="{D83C7579-3AFD-430C-9DAC-B746EE68E5A7}"/>
    <dgm:cxn modelId="{EF8FC8EF-5B31-4E11-97F1-3A2550B2C532}" srcId="{D10DF448-E6B0-4DF0-A81F-F0F2E27E0060}" destId="{F6105AFC-BC17-4EBE-984E-89BD1EEB1300}" srcOrd="2" destOrd="0" parTransId="{001973CD-5753-4663-B4B2-E9D04BDE4906}" sibTransId="{8653907E-5191-4138-B66B-D9F75C0A7161}"/>
    <dgm:cxn modelId="{CF9ABEFF-1ACE-4F22-BEA9-C9FC515D9FAB}" type="presOf" srcId="{36AC46C0-8BED-43CD-8C5B-401855483DA9}" destId="{F0EFFD1F-2146-4328-9C40-226792EB7A52}" srcOrd="0" destOrd="1" presId="urn:microsoft.com/office/officeart/2005/8/layout/pList2"/>
    <dgm:cxn modelId="{5BBB574E-7F2A-4001-BDEA-57AD30F14597}" type="presParOf" srcId="{38954279-D785-4E9D-AB9C-5C45D54225DC}" destId="{2E506750-A4B5-4853-9A67-7B794E02967F}" srcOrd="0" destOrd="0" presId="urn:microsoft.com/office/officeart/2005/8/layout/pList2"/>
    <dgm:cxn modelId="{D5323BEA-ADE2-4454-A9A8-856905886ADB}" type="presParOf" srcId="{38954279-D785-4E9D-AB9C-5C45D54225DC}" destId="{35A7BCDC-5F42-4124-A5A9-2514D16D99ED}" srcOrd="1" destOrd="0" presId="urn:microsoft.com/office/officeart/2005/8/layout/pList2"/>
    <dgm:cxn modelId="{D35306DA-3955-4997-A3D7-D981A09C0845}" type="presParOf" srcId="{35A7BCDC-5F42-4124-A5A9-2514D16D99ED}" destId="{6F65D7E8-27CA-49BC-971A-7F0802DB32E5}" srcOrd="0" destOrd="0" presId="urn:microsoft.com/office/officeart/2005/8/layout/pList2"/>
    <dgm:cxn modelId="{D94BA14E-D40F-4F22-808E-DAED82C56D49}" type="presParOf" srcId="{6F65D7E8-27CA-49BC-971A-7F0802DB32E5}" destId="{4DF84196-28F8-4454-BAF4-34ED3F1D6C95}" srcOrd="0" destOrd="0" presId="urn:microsoft.com/office/officeart/2005/8/layout/pList2"/>
    <dgm:cxn modelId="{9093904D-61BD-46A8-8CB8-A0D2B1B4731A}" type="presParOf" srcId="{6F65D7E8-27CA-49BC-971A-7F0802DB32E5}" destId="{D859FA75-71BA-4CCE-B3F9-9E65A3233C10}" srcOrd="1" destOrd="0" presId="urn:microsoft.com/office/officeart/2005/8/layout/pList2"/>
    <dgm:cxn modelId="{02A43961-E2F3-4339-B68D-72171B364F8C}" type="presParOf" srcId="{6F65D7E8-27CA-49BC-971A-7F0802DB32E5}" destId="{8F557A2C-2DD1-472C-B477-B5911FC5D7A9}" srcOrd="2" destOrd="0" presId="urn:microsoft.com/office/officeart/2005/8/layout/pList2"/>
    <dgm:cxn modelId="{211CFF37-D779-49C8-864E-213F0F4468F7}" type="presParOf" srcId="{35A7BCDC-5F42-4124-A5A9-2514D16D99ED}" destId="{1B8F15F5-991D-4961-B42A-954D49A66F42}" srcOrd="1" destOrd="0" presId="urn:microsoft.com/office/officeart/2005/8/layout/pList2"/>
    <dgm:cxn modelId="{D0D931F2-D0D2-4958-8EB7-AE7E2E8D13E0}" type="presParOf" srcId="{35A7BCDC-5F42-4124-A5A9-2514D16D99ED}" destId="{DF624485-C905-491A-9C3F-DEADB34C8C4E}" srcOrd="2" destOrd="0" presId="urn:microsoft.com/office/officeart/2005/8/layout/pList2"/>
    <dgm:cxn modelId="{32EB3861-0A8A-4FF6-B54B-1546F889F0A3}" type="presParOf" srcId="{DF624485-C905-491A-9C3F-DEADB34C8C4E}" destId="{F0EFFD1F-2146-4328-9C40-226792EB7A52}" srcOrd="0" destOrd="0" presId="urn:microsoft.com/office/officeart/2005/8/layout/pList2"/>
    <dgm:cxn modelId="{C6EC6431-A237-4282-9489-B4150FC6D8FE}" type="presParOf" srcId="{DF624485-C905-491A-9C3F-DEADB34C8C4E}" destId="{447ADA04-8DA7-473B-AD15-25D1E4522E1A}" srcOrd="1" destOrd="0" presId="urn:microsoft.com/office/officeart/2005/8/layout/pList2"/>
    <dgm:cxn modelId="{4E39D2C6-0BFF-4CDC-B85B-1C9798FC0546}" type="presParOf" srcId="{DF624485-C905-491A-9C3F-DEADB34C8C4E}" destId="{09B45E28-FE28-4315-8E02-0FD9172CC64C}" srcOrd="2" destOrd="0" presId="urn:microsoft.com/office/officeart/2005/8/layout/pList2"/>
    <dgm:cxn modelId="{945B0937-8F23-4091-AD05-9326364B9706}" type="presParOf" srcId="{35A7BCDC-5F42-4124-A5A9-2514D16D99ED}" destId="{40E76298-8993-4135-A8AB-EC3006C243F5}" srcOrd="3" destOrd="0" presId="urn:microsoft.com/office/officeart/2005/8/layout/pList2"/>
    <dgm:cxn modelId="{2558C094-E8D0-4361-BC27-2ECC13AAC535}" type="presParOf" srcId="{35A7BCDC-5F42-4124-A5A9-2514D16D99ED}" destId="{C4E75ABB-0FAA-4C67-8F89-A3508D242388}" srcOrd="4" destOrd="0" presId="urn:microsoft.com/office/officeart/2005/8/layout/pList2"/>
    <dgm:cxn modelId="{CE225F4E-5BD6-4B70-8ACB-219344D18D6D}" type="presParOf" srcId="{C4E75ABB-0FAA-4C67-8F89-A3508D242388}" destId="{BD755D5C-5D62-4CA0-93CE-FE72833E98C8}" srcOrd="0" destOrd="0" presId="urn:microsoft.com/office/officeart/2005/8/layout/pList2"/>
    <dgm:cxn modelId="{CD179865-1D57-42D0-94EA-862605AE86C0}" type="presParOf" srcId="{C4E75ABB-0FAA-4C67-8F89-A3508D242388}" destId="{EC06B05D-80DF-4C1F-AF44-BF7A38CFA91B}" srcOrd="1" destOrd="0" presId="urn:microsoft.com/office/officeart/2005/8/layout/pList2"/>
    <dgm:cxn modelId="{AD05A433-B710-4AC1-AD5B-9C5E9E0486CC}" type="presParOf" srcId="{C4E75ABB-0FAA-4C67-8F89-A3508D242388}" destId="{47CB33EE-F18B-4030-9856-D06C6543E151}"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23F28B-2F88-4EFB-8C11-8CB6124999F6}" type="doc">
      <dgm:prSet loTypeId="urn:microsoft.com/office/officeart/2008/layout/AlternatingPictureBlocks" loCatId="list" qsTypeId="urn:microsoft.com/office/officeart/2005/8/quickstyle/simple1" qsCatId="simple" csTypeId="urn:microsoft.com/office/officeart/2005/8/colors/colorful5" csCatId="colorful" phldr="1"/>
      <dgm:spPr/>
      <dgm:t>
        <a:bodyPr/>
        <a:lstStyle/>
        <a:p>
          <a:endParaRPr lang="en-GB"/>
        </a:p>
      </dgm:t>
    </dgm:pt>
    <dgm:pt modelId="{909CD025-193A-41B8-BBC6-3338A3659867}">
      <dgm:prSet phldrT="[Text]"/>
      <dgm:spPr/>
      <dgm:t>
        <a:bodyPr/>
        <a:lstStyle/>
        <a:p>
          <a:r>
            <a:rPr lang="en-GB" dirty="0"/>
            <a:t>Qualitative Data</a:t>
          </a:r>
        </a:p>
      </dgm:t>
    </dgm:pt>
    <dgm:pt modelId="{90F251D3-A403-4FD2-9990-505C7B9384F7}" type="parTrans" cxnId="{295799AF-15B2-4A13-A7B7-EBBF0BCC8650}">
      <dgm:prSet/>
      <dgm:spPr/>
      <dgm:t>
        <a:bodyPr/>
        <a:lstStyle/>
        <a:p>
          <a:endParaRPr lang="en-GB"/>
        </a:p>
      </dgm:t>
    </dgm:pt>
    <dgm:pt modelId="{BF0A7E6B-5132-467A-AAE7-860B4593186A}" type="sibTrans" cxnId="{295799AF-15B2-4A13-A7B7-EBBF0BCC8650}">
      <dgm:prSet/>
      <dgm:spPr/>
      <dgm:t>
        <a:bodyPr/>
        <a:lstStyle/>
        <a:p>
          <a:endParaRPr lang="en-GB"/>
        </a:p>
      </dgm:t>
    </dgm:pt>
    <dgm:pt modelId="{2CADBB9B-C0E2-4294-B41C-F7EBF1013175}">
      <dgm:prSet phldrT="[Text]"/>
      <dgm:spPr/>
      <dgm:t>
        <a:bodyPr/>
        <a:lstStyle/>
        <a:p>
          <a:r>
            <a:rPr lang="en-GB" dirty="0"/>
            <a:t>Strengths</a:t>
          </a:r>
        </a:p>
      </dgm:t>
    </dgm:pt>
    <dgm:pt modelId="{507B56C8-7761-42DF-80EE-3C5A07E08E96}" type="parTrans" cxnId="{3507468E-BF95-476D-9D63-778B403E13B3}">
      <dgm:prSet/>
      <dgm:spPr/>
      <dgm:t>
        <a:bodyPr/>
        <a:lstStyle/>
        <a:p>
          <a:endParaRPr lang="en-GB"/>
        </a:p>
      </dgm:t>
    </dgm:pt>
    <dgm:pt modelId="{AA89127C-28B9-43A0-AD3A-ED9A5D2B6F6C}" type="sibTrans" cxnId="{3507468E-BF95-476D-9D63-778B403E13B3}">
      <dgm:prSet/>
      <dgm:spPr/>
      <dgm:t>
        <a:bodyPr/>
        <a:lstStyle/>
        <a:p>
          <a:endParaRPr lang="en-GB"/>
        </a:p>
      </dgm:t>
    </dgm:pt>
    <dgm:pt modelId="{1F78D202-71B1-404B-838B-F85FDEC19D85}">
      <dgm:prSet phldrT="[Text]"/>
      <dgm:spPr/>
      <dgm:t>
        <a:bodyPr/>
        <a:lstStyle/>
        <a:p>
          <a:r>
            <a:rPr lang="en-GB" dirty="0"/>
            <a:t>Weaknesses</a:t>
          </a:r>
        </a:p>
      </dgm:t>
    </dgm:pt>
    <dgm:pt modelId="{39111376-71F9-455F-8842-923C652739DF}" type="parTrans" cxnId="{C0482466-4D21-4B0E-86B6-A12CC7639397}">
      <dgm:prSet/>
      <dgm:spPr/>
      <dgm:t>
        <a:bodyPr/>
        <a:lstStyle/>
        <a:p>
          <a:endParaRPr lang="en-GB"/>
        </a:p>
      </dgm:t>
    </dgm:pt>
    <dgm:pt modelId="{45DA2349-B6D9-4952-A4CC-04885BE8C92A}" type="sibTrans" cxnId="{C0482466-4D21-4B0E-86B6-A12CC7639397}">
      <dgm:prSet/>
      <dgm:spPr/>
      <dgm:t>
        <a:bodyPr/>
        <a:lstStyle/>
        <a:p>
          <a:endParaRPr lang="en-GB"/>
        </a:p>
      </dgm:t>
    </dgm:pt>
    <dgm:pt modelId="{23C7D653-0D38-4B22-8069-9C83AE062289}">
      <dgm:prSet phldrT="[Text]"/>
      <dgm:spPr/>
      <dgm:t>
        <a:bodyPr/>
        <a:lstStyle/>
        <a:p>
          <a:r>
            <a:rPr lang="en-GB" dirty="0"/>
            <a:t>Quantitative Data</a:t>
          </a:r>
        </a:p>
      </dgm:t>
    </dgm:pt>
    <dgm:pt modelId="{ECB7D663-6D33-4D2A-9CBE-B9F899607367}" type="parTrans" cxnId="{24BE46A0-DC7C-4740-BB09-921E5ACE783B}">
      <dgm:prSet/>
      <dgm:spPr/>
      <dgm:t>
        <a:bodyPr/>
        <a:lstStyle/>
        <a:p>
          <a:endParaRPr lang="en-GB"/>
        </a:p>
      </dgm:t>
    </dgm:pt>
    <dgm:pt modelId="{A328A3B3-8DC5-4761-B6B7-3CBA26D9A4CC}" type="sibTrans" cxnId="{24BE46A0-DC7C-4740-BB09-921E5ACE783B}">
      <dgm:prSet/>
      <dgm:spPr/>
      <dgm:t>
        <a:bodyPr/>
        <a:lstStyle/>
        <a:p>
          <a:endParaRPr lang="en-GB"/>
        </a:p>
      </dgm:t>
    </dgm:pt>
    <dgm:pt modelId="{C6D1D34D-3803-4060-B938-681A292C5435}">
      <dgm:prSet phldrT="[Text]"/>
      <dgm:spPr/>
      <dgm:t>
        <a:bodyPr/>
        <a:lstStyle/>
        <a:p>
          <a:r>
            <a:rPr lang="en-GB" dirty="0"/>
            <a:t>Strengths</a:t>
          </a:r>
        </a:p>
      </dgm:t>
    </dgm:pt>
    <dgm:pt modelId="{C54ABC0B-44E6-49E0-B158-01BBB97D2EDE}" type="parTrans" cxnId="{8DAD5E18-B455-49D3-A376-D2A71555A9C6}">
      <dgm:prSet/>
      <dgm:spPr/>
      <dgm:t>
        <a:bodyPr/>
        <a:lstStyle/>
        <a:p>
          <a:endParaRPr lang="en-GB"/>
        </a:p>
      </dgm:t>
    </dgm:pt>
    <dgm:pt modelId="{6A7C22AF-9611-4CD1-85D5-AED3491BA1E7}" type="sibTrans" cxnId="{8DAD5E18-B455-49D3-A376-D2A71555A9C6}">
      <dgm:prSet/>
      <dgm:spPr/>
      <dgm:t>
        <a:bodyPr/>
        <a:lstStyle/>
        <a:p>
          <a:endParaRPr lang="en-GB"/>
        </a:p>
      </dgm:t>
    </dgm:pt>
    <dgm:pt modelId="{4245D05F-602C-40E7-A0EE-DD967547F3D6}">
      <dgm:prSet phldrT="[Text]"/>
      <dgm:spPr/>
      <dgm:t>
        <a:bodyPr/>
        <a:lstStyle/>
        <a:p>
          <a:r>
            <a:rPr lang="en-GB" dirty="0"/>
            <a:t>Weaknesses</a:t>
          </a:r>
        </a:p>
      </dgm:t>
    </dgm:pt>
    <dgm:pt modelId="{D4EF4F5B-4F77-4529-954D-EC34846D575C}" type="parTrans" cxnId="{4D25D520-141C-47B2-84C0-AD6BD3DFC9BC}">
      <dgm:prSet/>
      <dgm:spPr/>
      <dgm:t>
        <a:bodyPr/>
        <a:lstStyle/>
        <a:p>
          <a:endParaRPr lang="en-GB"/>
        </a:p>
      </dgm:t>
    </dgm:pt>
    <dgm:pt modelId="{26C39923-0DBA-45EB-95A2-AC5D30EDE4DA}" type="sibTrans" cxnId="{4D25D520-141C-47B2-84C0-AD6BD3DFC9BC}">
      <dgm:prSet/>
      <dgm:spPr/>
      <dgm:t>
        <a:bodyPr/>
        <a:lstStyle/>
        <a:p>
          <a:endParaRPr lang="en-GB"/>
        </a:p>
      </dgm:t>
    </dgm:pt>
    <dgm:pt modelId="{E05DFFCE-34C4-43C3-B4E1-0A29301B5A32}">
      <dgm:prSet phldrT="[Text]"/>
      <dgm:spPr/>
      <dgm:t>
        <a:bodyPr/>
        <a:lstStyle/>
        <a:p>
          <a:pPr>
            <a:buFont typeface="Arial" panose="020B0604020202020204" pitchFamily="34" charset="0"/>
            <a:buChar char="•"/>
          </a:pPr>
          <a:r>
            <a:rPr lang="en-US" dirty="0">
              <a:latin typeface="PT Sans" pitchFamily="34" charset="0"/>
              <a:ea typeface="PT Sans" pitchFamily="34" charset="-122"/>
              <a:cs typeface="PT Sans" pitchFamily="34" charset="-120"/>
            </a:rPr>
            <a:t>Allows researchers to explore complex phenomena in-depth. </a:t>
          </a:r>
          <a:endParaRPr lang="en-GB" dirty="0"/>
        </a:p>
      </dgm:t>
    </dgm:pt>
    <dgm:pt modelId="{0D7D0017-2AB0-46EA-AA53-197A21517D7B}" type="parTrans" cxnId="{42A39EBF-C935-4A24-B0F4-1814276F1400}">
      <dgm:prSet/>
      <dgm:spPr/>
      <dgm:t>
        <a:bodyPr/>
        <a:lstStyle/>
        <a:p>
          <a:endParaRPr lang="en-GB"/>
        </a:p>
      </dgm:t>
    </dgm:pt>
    <dgm:pt modelId="{E5A679B1-C0C3-454E-A3B7-36DFC0FB8187}" type="sibTrans" cxnId="{42A39EBF-C935-4A24-B0F4-1814276F1400}">
      <dgm:prSet/>
      <dgm:spPr/>
      <dgm:t>
        <a:bodyPr/>
        <a:lstStyle/>
        <a:p>
          <a:endParaRPr lang="en-GB"/>
        </a:p>
      </dgm:t>
    </dgm:pt>
    <dgm:pt modelId="{F5E472FC-36DC-4617-A02E-69B9C3E40679}">
      <dgm:prSet phldrT="[Text]"/>
      <dgm:spPr/>
      <dgm:t>
        <a:bodyPr/>
        <a:lstStyle/>
        <a:p>
          <a:pPr>
            <a:buSzPct val="100000"/>
            <a:buChar char="•"/>
          </a:pPr>
          <a:r>
            <a:rPr lang="en-US" dirty="0">
              <a:latin typeface="PT Sans" pitchFamily="34" charset="0"/>
              <a:ea typeface="PT Sans" pitchFamily="34" charset="-122"/>
              <a:cs typeface="PT Sans" pitchFamily="34" charset="-120"/>
            </a:rPr>
            <a:t>Can be time-consuming and resource-intensive to analyze data. </a:t>
          </a:r>
          <a:endParaRPr lang="en-GB" dirty="0"/>
        </a:p>
      </dgm:t>
    </dgm:pt>
    <dgm:pt modelId="{9AC31DBA-AAE5-472C-ACB9-69700109C7A4}" type="parTrans" cxnId="{C4FB6739-1A03-4382-B401-1DEC9F519145}">
      <dgm:prSet/>
      <dgm:spPr/>
      <dgm:t>
        <a:bodyPr/>
        <a:lstStyle/>
        <a:p>
          <a:endParaRPr lang="en-GB"/>
        </a:p>
      </dgm:t>
    </dgm:pt>
    <dgm:pt modelId="{09BAE9C3-E47B-4162-9F6C-7CC4BD9418C3}" type="sibTrans" cxnId="{C4FB6739-1A03-4382-B401-1DEC9F519145}">
      <dgm:prSet/>
      <dgm:spPr/>
      <dgm:t>
        <a:bodyPr/>
        <a:lstStyle/>
        <a:p>
          <a:endParaRPr lang="en-GB"/>
        </a:p>
      </dgm:t>
    </dgm:pt>
    <dgm:pt modelId="{9E2DA0C4-15A2-477F-BFBF-5F09DB26BE51}">
      <dgm:prSet phldrT="[Text]"/>
      <dgm:spPr/>
      <dgm:t>
        <a:bodyPr/>
        <a:lstStyle/>
        <a:p>
          <a:pPr>
            <a:buFont typeface="Arial" panose="020B0604020202020204" pitchFamily="34" charset="0"/>
            <a:buChar char="•"/>
          </a:pPr>
          <a:r>
            <a:rPr lang="en-US" dirty="0">
              <a:latin typeface="PT Sans" pitchFamily="34" charset="0"/>
              <a:ea typeface="PT Sans" pitchFamily="34" charset="-122"/>
              <a:cs typeface="PT Sans" pitchFamily="34" charset="-120"/>
            </a:rPr>
            <a:t>Allows researchers to test hypotheses and make causal inferences. </a:t>
          </a:r>
          <a:endParaRPr lang="en-GB" dirty="0"/>
        </a:p>
      </dgm:t>
    </dgm:pt>
    <dgm:pt modelId="{6539B8D3-9D05-4716-B864-F92C2D9EF14B}" type="parTrans" cxnId="{43F0CF88-76D7-4022-86D7-0343878946CF}">
      <dgm:prSet/>
      <dgm:spPr/>
      <dgm:t>
        <a:bodyPr/>
        <a:lstStyle/>
        <a:p>
          <a:endParaRPr lang="en-GB"/>
        </a:p>
      </dgm:t>
    </dgm:pt>
    <dgm:pt modelId="{16C89D83-4C39-4698-92F3-7739C48EB6BA}" type="sibTrans" cxnId="{43F0CF88-76D7-4022-86D7-0343878946CF}">
      <dgm:prSet/>
      <dgm:spPr/>
      <dgm:t>
        <a:bodyPr/>
        <a:lstStyle/>
        <a:p>
          <a:endParaRPr lang="en-GB"/>
        </a:p>
      </dgm:t>
    </dgm:pt>
    <dgm:pt modelId="{E1118E1F-BF13-48DF-A622-26110BE44295}">
      <dgm:prSet phldrT="[Text]"/>
      <dgm:spPr/>
      <dgm:t>
        <a:bodyPr/>
        <a:lstStyle/>
        <a:p>
          <a:pPr>
            <a:buSzPct val="100000"/>
            <a:buChar char="•"/>
          </a:pPr>
          <a:r>
            <a:rPr lang="en-US" dirty="0">
              <a:latin typeface="PT Sans" pitchFamily="34" charset="0"/>
              <a:ea typeface="PT Sans" pitchFamily="34" charset="-122"/>
              <a:cs typeface="PT Sans" pitchFamily="34" charset="-120"/>
            </a:rPr>
            <a:t>May oversimplify or ignore complex phenomena. </a:t>
          </a:r>
          <a:endParaRPr lang="en-GB" dirty="0"/>
        </a:p>
      </dgm:t>
    </dgm:pt>
    <dgm:pt modelId="{33EBE59B-EC6D-45BF-84A1-180375A36030}" type="parTrans" cxnId="{EAD67D91-E020-4AC3-902A-3705CFE35FE2}">
      <dgm:prSet/>
      <dgm:spPr/>
      <dgm:t>
        <a:bodyPr/>
        <a:lstStyle/>
        <a:p>
          <a:endParaRPr lang="en-GB"/>
        </a:p>
      </dgm:t>
    </dgm:pt>
    <dgm:pt modelId="{2C035A21-30CF-4AA7-B8A7-FED3DD95CCD9}" type="sibTrans" cxnId="{EAD67D91-E020-4AC3-902A-3705CFE35FE2}">
      <dgm:prSet/>
      <dgm:spPr/>
      <dgm:t>
        <a:bodyPr/>
        <a:lstStyle/>
        <a:p>
          <a:endParaRPr lang="en-GB"/>
        </a:p>
      </dgm:t>
    </dgm:pt>
    <dgm:pt modelId="{9C4178F4-AF49-4A2E-A000-3D2C7E4D1B10}">
      <dgm:prSet/>
      <dgm:spPr/>
      <dgm:t>
        <a:bodyPr/>
        <a:lstStyle/>
        <a:p>
          <a:r>
            <a:rPr lang="en-US" dirty="0">
              <a:latin typeface="PT Sans" pitchFamily="34" charset="0"/>
              <a:ea typeface="PT Sans" pitchFamily="34" charset="-122"/>
              <a:cs typeface="PT Sans" pitchFamily="34" charset="-120"/>
            </a:rPr>
            <a:t>Provides rich and detailed data that captures personal experiences and perspectives</a:t>
          </a:r>
          <a:r>
            <a:rPr lang="en-US" dirty="0"/>
            <a:t>. </a:t>
          </a:r>
        </a:p>
      </dgm:t>
    </dgm:pt>
    <dgm:pt modelId="{0B5F4FE7-10D8-4387-8B51-2CFA36346F24}" type="parTrans" cxnId="{89AFF789-9632-485B-8613-9A754BDAB621}">
      <dgm:prSet/>
      <dgm:spPr/>
      <dgm:t>
        <a:bodyPr/>
        <a:lstStyle/>
        <a:p>
          <a:endParaRPr lang="en-GB"/>
        </a:p>
      </dgm:t>
    </dgm:pt>
    <dgm:pt modelId="{C0ACF337-3CD8-4F57-BC2D-7007947E1721}" type="sibTrans" cxnId="{89AFF789-9632-485B-8613-9A754BDAB621}">
      <dgm:prSet/>
      <dgm:spPr/>
      <dgm:t>
        <a:bodyPr/>
        <a:lstStyle/>
        <a:p>
          <a:endParaRPr lang="en-GB"/>
        </a:p>
      </dgm:t>
    </dgm:pt>
    <dgm:pt modelId="{0C1190A1-276A-4D8F-971C-66EE48366FE1}">
      <dgm:prSet/>
      <dgm:spPr/>
      <dgm:t>
        <a:bodyPr/>
        <a:lstStyle/>
        <a:p>
          <a:r>
            <a:rPr lang="en-US" dirty="0">
              <a:latin typeface="PT Sans" pitchFamily="34" charset="0"/>
              <a:ea typeface="PT Sans" pitchFamily="34" charset="-122"/>
              <a:cs typeface="PT Sans" pitchFamily="34" charset="-120"/>
            </a:rPr>
            <a:t>May uncover unexpected findings and generate new hypotheses</a:t>
          </a:r>
          <a:endParaRPr lang="en-US" dirty="0"/>
        </a:p>
      </dgm:t>
    </dgm:pt>
    <dgm:pt modelId="{B868C8F5-CCCF-47A6-916A-D736503E1B6F}" type="parTrans" cxnId="{5A27D39C-3A8C-4646-97E2-7EB7CE7AB022}">
      <dgm:prSet/>
      <dgm:spPr/>
      <dgm:t>
        <a:bodyPr/>
        <a:lstStyle/>
        <a:p>
          <a:endParaRPr lang="en-GB"/>
        </a:p>
      </dgm:t>
    </dgm:pt>
    <dgm:pt modelId="{3429A2D4-BCCE-4498-8DB3-54D81BC47D66}" type="sibTrans" cxnId="{5A27D39C-3A8C-4646-97E2-7EB7CE7AB022}">
      <dgm:prSet/>
      <dgm:spPr/>
      <dgm:t>
        <a:bodyPr/>
        <a:lstStyle/>
        <a:p>
          <a:endParaRPr lang="en-GB"/>
        </a:p>
      </dgm:t>
    </dgm:pt>
    <dgm:pt modelId="{B98F8BE2-9EA3-4101-911F-BDBD7E900876}">
      <dgm:prSet/>
      <dgm:spPr/>
      <dgm:t>
        <a:bodyPr/>
        <a:lstStyle/>
        <a:p>
          <a:r>
            <a:rPr lang="en-US" dirty="0">
              <a:latin typeface="PT Sans" pitchFamily="34" charset="0"/>
              <a:ea typeface="PT Sans" pitchFamily="34" charset="-122"/>
              <a:cs typeface="PT Sans" pitchFamily="34" charset="-120"/>
            </a:rPr>
            <a:t>Data may be subjective and difficult to generalize</a:t>
          </a:r>
          <a:endParaRPr lang="en-US" dirty="0"/>
        </a:p>
      </dgm:t>
    </dgm:pt>
    <dgm:pt modelId="{C82F8886-17AD-4F07-B2F7-58EED98BB22F}" type="parTrans" cxnId="{E83ED259-0634-4127-A183-6E4874D6AE51}">
      <dgm:prSet/>
      <dgm:spPr/>
      <dgm:t>
        <a:bodyPr/>
        <a:lstStyle/>
        <a:p>
          <a:endParaRPr lang="en-GB"/>
        </a:p>
      </dgm:t>
    </dgm:pt>
    <dgm:pt modelId="{E8BE3198-15CA-43FA-BF44-7718FB475D7C}" type="sibTrans" cxnId="{E83ED259-0634-4127-A183-6E4874D6AE51}">
      <dgm:prSet/>
      <dgm:spPr/>
      <dgm:t>
        <a:bodyPr/>
        <a:lstStyle/>
        <a:p>
          <a:endParaRPr lang="en-GB"/>
        </a:p>
      </dgm:t>
    </dgm:pt>
    <dgm:pt modelId="{5F010340-AD65-4F46-9856-D432401BE17B}">
      <dgm:prSet/>
      <dgm:spPr/>
      <dgm:t>
        <a:bodyPr/>
        <a:lstStyle/>
        <a:p>
          <a:r>
            <a:rPr lang="en-US" dirty="0">
              <a:latin typeface="PT Sans" pitchFamily="34" charset="0"/>
              <a:ea typeface="PT Sans" pitchFamily="34" charset="-122"/>
              <a:cs typeface="PT Sans" pitchFamily="34" charset="-120"/>
            </a:rPr>
            <a:t>Data may suffer from researcher bias or interpretation</a:t>
          </a:r>
          <a:endParaRPr lang="en-US" dirty="0"/>
        </a:p>
      </dgm:t>
    </dgm:pt>
    <dgm:pt modelId="{EC965D38-56C8-433E-9E83-A7E6C6B5A3C5}" type="parTrans" cxnId="{3F2BECC4-791F-4166-889B-AA2D4DCD0A50}">
      <dgm:prSet/>
      <dgm:spPr/>
      <dgm:t>
        <a:bodyPr/>
        <a:lstStyle/>
        <a:p>
          <a:endParaRPr lang="en-GB"/>
        </a:p>
      </dgm:t>
    </dgm:pt>
    <dgm:pt modelId="{B75067FB-8C05-4AC1-8D44-D31375BB0F92}" type="sibTrans" cxnId="{3F2BECC4-791F-4166-889B-AA2D4DCD0A50}">
      <dgm:prSet/>
      <dgm:spPr/>
      <dgm:t>
        <a:bodyPr/>
        <a:lstStyle/>
        <a:p>
          <a:endParaRPr lang="en-GB"/>
        </a:p>
      </dgm:t>
    </dgm:pt>
    <dgm:pt modelId="{2D3F74AB-6174-4193-A0F5-C402A5CBD5FB}">
      <dgm:prSet/>
      <dgm:spPr/>
      <dgm:t>
        <a:bodyPr/>
        <a:lstStyle/>
        <a:p>
          <a:r>
            <a:rPr lang="en-US">
              <a:latin typeface="PT Sans" pitchFamily="34" charset="0"/>
              <a:ea typeface="PT Sans" pitchFamily="34" charset="-122"/>
              <a:cs typeface="PT Sans" pitchFamily="34" charset="-120"/>
            </a:rPr>
            <a:t>Provides objective and standardized data that can be easily compared</a:t>
          </a:r>
          <a:endParaRPr lang="en-US" dirty="0"/>
        </a:p>
      </dgm:t>
    </dgm:pt>
    <dgm:pt modelId="{9FAE8325-C793-45C6-9603-5DE112893635}" type="parTrans" cxnId="{1496B078-605F-4C1D-A116-1B86716758B2}">
      <dgm:prSet/>
      <dgm:spPr/>
      <dgm:t>
        <a:bodyPr/>
        <a:lstStyle/>
        <a:p>
          <a:endParaRPr lang="en-GB"/>
        </a:p>
      </dgm:t>
    </dgm:pt>
    <dgm:pt modelId="{E9211C8B-511E-4DF9-815F-E038C58899EA}" type="sibTrans" cxnId="{1496B078-605F-4C1D-A116-1B86716758B2}">
      <dgm:prSet/>
      <dgm:spPr/>
      <dgm:t>
        <a:bodyPr/>
        <a:lstStyle/>
        <a:p>
          <a:endParaRPr lang="en-GB"/>
        </a:p>
      </dgm:t>
    </dgm:pt>
    <dgm:pt modelId="{F9817950-4F49-4AA3-BCA5-430E6C1969CA}">
      <dgm:prSet/>
      <dgm:spPr/>
      <dgm:t>
        <a:bodyPr/>
        <a:lstStyle/>
        <a:p>
          <a:r>
            <a:rPr lang="en-US" dirty="0">
              <a:latin typeface="PT Sans" pitchFamily="34" charset="0"/>
              <a:ea typeface="PT Sans" pitchFamily="34" charset="-122"/>
              <a:cs typeface="PT Sans" pitchFamily="34" charset="-120"/>
            </a:rPr>
            <a:t>Can be analyzed using statistical techniques to identify patterns and relationships</a:t>
          </a:r>
          <a:endParaRPr lang="en-US" dirty="0"/>
        </a:p>
      </dgm:t>
    </dgm:pt>
    <dgm:pt modelId="{FB73D110-09B8-4E0D-99C9-846065CCB560}" type="parTrans" cxnId="{592F4DC6-BEB1-4748-88FB-CC8B418539DD}">
      <dgm:prSet/>
      <dgm:spPr/>
      <dgm:t>
        <a:bodyPr/>
        <a:lstStyle/>
        <a:p>
          <a:endParaRPr lang="en-GB"/>
        </a:p>
      </dgm:t>
    </dgm:pt>
    <dgm:pt modelId="{6683DE2C-8BA4-4850-869C-795ABFD3EAF7}" type="sibTrans" cxnId="{592F4DC6-BEB1-4748-88FB-CC8B418539DD}">
      <dgm:prSet/>
      <dgm:spPr/>
      <dgm:t>
        <a:bodyPr/>
        <a:lstStyle/>
        <a:p>
          <a:endParaRPr lang="en-GB"/>
        </a:p>
      </dgm:t>
    </dgm:pt>
    <dgm:pt modelId="{EB133CF3-E7CC-473F-832B-F9AA5D74A45A}">
      <dgm:prSet/>
      <dgm:spPr/>
      <dgm:t>
        <a:bodyPr/>
        <a:lstStyle/>
        <a:p>
          <a:r>
            <a:rPr lang="en-US">
              <a:latin typeface="PT Sans" pitchFamily="34" charset="0"/>
              <a:ea typeface="PT Sans" pitchFamily="34" charset="-122"/>
              <a:cs typeface="PT Sans" pitchFamily="34" charset="-120"/>
            </a:rPr>
            <a:t>May suffer from measurement error or response bias</a:t>
          </a:r>
          <a:endParaRPr lang="en-US" dirty="0"/>
        </a:p>
      </dgm:t>
    </dgm:pt>
    <dgm:pt modelId="{696AC1D6-2BBE-424E-A4F1-713BAB56A124}" type="parTrans" cxnId="{E6E01839-FBB2-42B4-B616-4B1725FE308E}">
      <dgm:prSet/>
      <dgm:spPr/>
      <dgm:t>
        <a:bodyPr/>
        <a:lstStyle/>
        <a:p>
          <a:endParaRPr lang="en-GB"/>
        </a:p>
      </dgm:t>
    </dgm:pt>
    <dgm:pt modelId="{EC82EC7E-FCCF-488D-A59B-7524D557CE36}" type="sibTrans" cxnId="{E6E01839-FBB2-42B4-B616-4B1725FE308E}">
      <dgm:prSet/>
      <dgm:spPr/>
      <dgm:t>
        <a:bodyPr/>
        <a:lstStyle/>
        <a:p>
          <a:endParaRPr lang="en-GB"/>
        </a:p>
      </dgm:t>
    </dgm:pt>
    <dgm:pt modelId="{0EF95C32-EDD0-4F2B-A2AC-6A03382BB7BC}">
      <dgm:prSet/>
      <dgm:spPr/>
      <dgm:t>
        <a:bodyPr/>
        <a:lstStyle/>
        <a:p>
          <a:r>
            <a:rPr lang="en-US">
              <a:latin typeface="PT Sans" pitchFamily="34" charset="0"/>
              <a:ea typeface="PT Sans" pitchFamily="34" charset="-122"/>
              <a:cs typeface="PT Sans" pitchFamily="34" charset="-120"/>
            </a:rPr>
            <a:t>May be limited in scope or fail to capture nuances of personal experiences</a:t>
          </a:r>
          <a:endParaRPr lang="en-US" dirty="0"/>
        </a:p>
      </dgm:t>
    </dgm:pt>
    <dgm:pt modelId="{F2CDEF5F-9F25-499A-ACC2-6F505CE70E3E}" type="parTrans" cxnId="{1ADFBBBE-8CCA-459E-9209-725CB2388469}">
      <dgm:prSet/>
      <dgm:spPr/>
      <dgm:t>
        <a:bodyPr/>
        <a:lstStyle/>
        <a:p>
          <a:endParaRPr lang="en-GB"/>
        </a:p>
      </dgm:t>
    </dgm:pt>
    <dgm:pt modelId="{CE9A5773-548A-44FD-BC51-3DC6E917F56B}" type="sibTrans" cxnId="{1ADFBBBE-8CCA-459E-9209-725CB2388469}">
      <dgm:prSet/>
      <dgm:spPr/>
      <dgm:t>
        <a:bodyPr/>
        <a:lstStyle/>
        <a:p>
          <a:endParaRPr lang="en-GB"/>
        </a:p>
      </dgm:t>
    </dgm:pt>
    <dgm:pt modelId="{C72C1B00-0ACF-40D1-BD07-63423DFE7F44}">
      <dgm:prSet/>
      <dgm:spPr/>
      <dgm:t>
        <a:bodyPr/>
        <a:lstStyle/>
        <a:p>
          <a:endParaRPr lang="en-US" dirty="0"/>
        </a:p>
      </dgm:t>
    </dgm:pt>
    <dgm:pt modelId="{5F289BCA-DAEC-4949-8DAC-3BA67D375660}" type="parTrans" cxnId="{3BB7B316-8564-404D-9527-2633386B5239}">
      <dgm:prSet/>
      <dgm:spPr/>
      <dgm:t>
        <a:bodyPr/>
        <a:lstStyle/>
        <a:p>
          <a:endParaRPr lang="en-GB"/>
        </a:p>
      </dgm:t>
    </dgm:pt>
    <dgm:pt modelId="{E54347ED-D957-45F6-BEC1-88EF3C254B3C}" type="sibTrans" cxnId="{3BB7B316-8564-404D-9527-2633386B5239}">
      <dgm:prSet/>
      <dgm:spPr/>
      <dgm:t>
        <a:bodyPr/>
        <a:lstStyle/>
        <a:p>
          <a:endParaRPr lang="en-GB"/>
        </a:p>
      </dgm:t>
    </dgm:pt>
    <dgm:pt modelId="{AD1100F6-2F64-4192-AB44-89380E9C491A}" type="pres">
      <dgm:prSet presAssocID="{5D23F28B-2F88-4EFB-8C11-8CB6124999F6}" presName="linearFlow" presStyleCnt="0">
        <dgm:presLayoutVars>
          <dgm:dir/>
          <dgm:resizeHandles val="exact"/>
        </dgm:presLayoutVars>
      </dgm:prSet>
      <dgm:spPr/>
    </dgm:pt>
    <dgm:pt modelId="{182075AE-71F9-414F-A6CC-43E42B26B443}" type="pres">
      <dgm:prSet presAssocID="{909CD025-193A-41B8-BBC6-3338A3659867}" presName="comp" presStyleCnt="0"/>
      <dgm:spPr/>
    </dgm:pt>
    <dgm:pt modelId="{3C8658CA-95B3-4775-951D-245E42D1C569}" type="pres">
      <dgm:prSet presAssocID="{909CD025-193A-41B8-BBC6-3338A3659867}" presName="rect2" presStyleLbl="node1" presStyleIdx="0" presStyleCnt="2">
        <dgm:presLayoutVars>
          <dgm:bulletEnabled val="1"/>
        </dgm:presLayoutVars>
      </dgm:prSet>
      <dgm:spPr/>
    </dgm:pt>
    <dgm:pt modelId="{0C271881-66C6-4233-9932-1BC798BF6AD7}" type="pres">
      <dgm:prSet presAssocID="{909CD025-193A-41B8-BBC6-3338A3659867}" presName="rect1" presStyleLbl="ln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dgm:spPr>
      <dgm:extLst>
        <a:ext uri="{E40237B7-FDA0-4F09-8148-C483321AD2D9}">
          <dgm14:cNvPr xmlns:dgm14="http://schemas.microsoft.com/office/drawing/2010/diagram" id="0" name="" descr="Thought with solid fill"/>
        </a:ext>
      </dgm:extLst>
    </dgm:pt>
    <dgm:pt modelId="{7C51EF99-2430-4F15-B6FB-C94E1C50A888}" type="pres">
      <dgm:prSet presAssocID="{BF0A7E6B-5132-467A-AAE7-860B4593186A}" presName="sibTrans" presStyleCnt="0"/>
      <dgm:spPr/>
    </dgm:pt>
    <dgm:pt modelId="{58D8E238-DD4B-4EB8-B453-B2DC11A0FAD5}" type="pres">
      <dgm:prSet presAssocID="{23C7D653-0D38-4B22-8069-9C83AE062289}" presName="comp" presStyleCnt="0"/>
      <dgm:spPr/>
    </dgm:pt>
    <dgm:pt modelId="{E083305E-D825-4C04-A614-26A6E989520F}" type="pres">
      <dgm:prSet presAssocID="{23C7D653-0D38-4B22-8069-9C83AE062289}" presName="rect2" presStyleLbl="node1" presStyleIdx="1" presStyleCnt="2">
        <dgm:presLayoutVars>
          <dgm:bulletEnabled val="1"/>
        </dgm:presLayoutVars>
      </dgm:prSet>
      <dgm:spPr/>
    </dgm:pt>
    <dgm:pt modelId="{80F52E87-36F4-499E-A2F2-41023C0C4C21}" type="pres">
      <dgm:prSet presAssocID="{23C7D653-0D38-4B22-8069-9C83AE062289}" presName="rect1" presStyleLbl="ln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l="-1000" r="-1000"/>
          </a:stretch>
        </a:blipFill>
      </dgm:spPr>
      <dgm:extLst>
        <a:ext uri="{E40237B7-FDA0-4F09-8148-C483321AD2D9}">
          <dgm14:cNvPr xmlns:dgm14="http://schemas.microsoft.com/office/drawing/2010/diagram" id="0" name="" descr="Abacus outline"/>
        </a:ext>
      </dgm:extLst>
    </dgm:pt>
  </dgm:ptLst>
  <dgm:cxnLst>
    <dgm:cxn modelId="{6867BF10-21B3-4E53-AC1B-E61919BEACAB}" type="presOf" srcId="{5D23F28B-2F88-4EFB-8C11-8CB6124999F6}" destId="{AD1100F6-2F64-4192-AB44-89380E9C491A}" srcOrd="0" destOrd="0" presId="urn:microsoft.com/office/officeart/2008/layout/AlternatingPictureBlocks"/>
    <dgm:cxn modelId="{44891712-8D21-488E-9F88-10DF1F17CFBA}" type="presOf" srcId="{B98F8BE2-9EA3-4101-911F-BDBD7E900876}" destId="{3C8658CA-95B3-4775-951D-245E42D1C569}" srcOrd="0" destOrd="7" presId="urn:microsoft.com/office/officeart/2008/layout/AlternatingPictureBlocks"/>
    <dgm:cxn modelId="{3BB7B316-8564-404D-9527-2633386B5239}" srcId="{23C7D653-0D38-4B22-8069-9C83AE062289}" destId="{C72C1B00-0ACF-40D1-BD07-63423DFE7F44}" srcOrd="2" destOrd="0" parTransId="{5F289BCA-DAEC-4949-8DAC-3BA67D375660}" sibTransId="{E54347ED-D957-45F6-BEC1-88EF3C254B3C}"/>
    <dgm:cxn modelId="{8DAD5E18-B455-49D3-A376-D2A71555A9C6}" srcId="{23C7D653-0D38-4B22-8069-9C83AE062289}" destId="{C6D1D34D-3803-4060-B938-681A292C5435}" srcOrd="0" destOrd="0" parTransId="{C54ABC0B-44E6-49E0-B158-01BBB97D2EDE}" sibTransId="{6A7C22AF-9611-4CD1-85D5-AED3491BA1E7}"/>
    <dgm:cxn modelId="{4D25D520-141C-47B2-84C0-AD6BD3DFC9BC}" srcId="{23C7D653-0D38-4B22-8069-9C83AE062289}" destId="{4245D05F-602C-40E7-A0EE-DD967547F3D6}" srcOrd="1" destOrd="0" parTransId="{D4EF4F5B-4F77-4529-954D-EC34846D575C}" sibTransId="{26C39923-0DBA-45EB-95A2-AC5D30EDE4DA}"/>
    <dgm:cxn modelId="{55609434-8B4E-4422-AF3A-77338A2CC9E4}" type="presOf" srcId="{F5E472FC-36DC-4617-A02E-69B9C3E40679}" destId="{3C8658CA-95B3-4775-951D-245E42D1C569}" srcOrd="0" destOrd="6" presId="urn:microsoft.com/office/officeart/2008/layout/AlternatingPictureBlocks"/>
    <dgm:cxn modelId="{E6E01839-FBB2-42B4-B616-4B1725FE308E}" srcId="{4245D05F-602C-40E7-A0EE-DD967547F3D6}" destId="{EB133CF3-E7CC-473F-832B-F9AA5D74A45A}" srcOrd="1" destOrd="0" parTransId="{696AC1D6-2BBE-424E-A4F1-713BAB56A124}" sibTransId="{EC82EC7E-FCCF-488D-A59B-7524D557CE36}"/>
    <dgm:cxn modelId="{C4FB6739-1A03-4382-B401-1DEC9F519145}" srcId="{1F78D202-71B1-404B-838B-F85FDEC19D85}" destId="{F5E472FC-36DC-4617-A02E-69B9C3E40679}" srcOrd="0" destOrd="0" parTransId="{9AC31DBA-AAE5-472C-ACB9-69700109C7A4}" sibTransId="{09BAE9C3-E47B-4162-9F6C-7CC4BD9418C3}"/>
    <dgm:cxn modelId="{A77B8844-6F40-4FED-B2A3-6A3C08D0FAE7}" type="presOf" srcId="{4245D05F-602C-40E7-A0EE-DD967547F3D6}" destId="{E083305E-D825-4C04-A614-26A6E989520F}" srcOrd="0" destOrd="5" presId="urn:microsoft.com/office/officeart/2008/layout/AlternatingPictureBlocks"/>
    <dgm:cxn modelId="{5055CB44-8ADA-4B8C-A17C-BEE32F032A13}" type="presOf" srcId="{E1118E1F-BF13-48DF-A622-26110BE44295}" destId="{E083305E-D825-4C04-A614-26A6E989520F}" srcOrd="0" destOrd="6" presId="urn:microsoft.com/office/officeart/2008/layout/AlternatingPictureBlocks"/>
    <dgm:cxn modelId="{B3594365-8356-4C92-B7B5-D7A48E71032C}" type="presOf" srcId="{9C4178F4-AF49-4A2E-A000-3D2C7E4D1B10}" destId="{3C8658CA-95B3-4775-951D-245E42D1C569}" srcOrd="0" destOrd="3" presId="urn:microsoft.com/office/officeart/2008/layout/AlternatingPictureBlocks"/>
    <dgm:cxn modelId="{C0482466-4D21-4B0E-86B6-A12CC7639397}" srcId="{909CD025-193A-41B8-BBC6-3338A3659867}" destId="{1F78D202-71B1-404B-838B-F85FDEC19D85}" srcOrd="1" destOrd="0" parTransId="{39111376-71F9-455F-8842-923C652739DF}" sibTransId="{45DA2349-B6D9-4952-A4CC-04885BE8C92A}"/>
    <dgm:cxn modelId="{298EAF66-85E0-4552-8DA3-20DDBD1F5158}" type="presOf" srcId="{5F010340-AD65-4F46-9856-D432401BE17B}" destId="{3C8658CA-95B3-4775-951D-245E42D1C569}" srcOrd="0" destOrd="8" presId="urn:microsoft.com/office/officeart/2008/layout/AlternatingPictureBlocks"/>
    <dgm:cxn modelId="{95E5F247-4799-4B7F-BD50-E467AEB620C1}" type="presOf" srcId="{E05DFFCE-34C4-43C3-B4E1-0A29301B5A32}" destId="{3C8658CA-95B3-4775-951D-245E42D1C569}" srcOrd="0" destOrd="2" presId="urn:microsoft.com/office/officeart/2008/layout/AlternatingPictureBlocks"/>
    <dgm:cxn modelId="{1CCDD549-8F01-406F-B50A-E9F6364430E2}" type="presOf" srcId="{1F78D202-71B1-404B-838B-F85FDEC19D85}" destId="{3C8658CA-95B3-4775-951D-245E42D1C569}" srcOrd="0" destOrd="5" presId="urn:microsoft.com/office/officeart/2008/layout/AlternatingPictureBlocks"/>
    <dgm:cxn modelId="{45F66D52-6777-4DBE-886A-875AE7BE1692}" type="presOf" srcId="{0EF95C32-EDD0-4F2B-A2AC-6A03382BB7BC}" destId="{E083305E-D825-4C04-A614-26A6E989520F}" srcOrd="0" destOrd="8" presId="urn:microsoft.com/office/officeart/2008/layout/AlternatingPictureBlocks"/>
    <dgm:cxn modelId="{A0BF1253-4BF4-4B63-94B6-6BFAC9570570}" type="presOf" srcId="{C6D1D34D-3803-4060-B938-681A292C5435}" destId="{E083305E-D825-4C04-A614-26A6E989520F}" srcOrd="0" destOrd="1" presId="urn:microsoft.com/office/officeart/2008/layout/AlternatingPictureBlocks"/>
    <dgm:cxn modelId="{A5CE4756-E823-4D17-AC9E-EB3C8C795B3A}" type="presOf" srcId="{2D3F74AB-6174-4193-A0F5-C402A5CBD5FB}" destId="{E083305E-D825-4C04-A614-26A6E989520F}" srcOrd="0" destOrd="3" presId="urn:microsoft.com/office/officeart/2008/layout/AlternatingPictureBlocks"/>
    <dgm:cxn modelId="{1496B078-605F-4C1D-A116-1B86716758B2}" srcId="{C6D1D34D-3803-4060-B938-681A292C5435}" destId="{2D3F74AB-6174-4193-A0F5-C402A5CBD5FB}" srcOrd="1" destOrd="0" parTransId="{9FAE8325-C793-45C6-9603-5DE112893635}" sibTransId="{E9211C8B-511E-4DF9-815F-E038C58899EA}"/>
    <dgm:cxn modelId="{E83ED259-0634-4127-A183-6E4874D6AE51}" srcId="{1F78D202-71B1-404B-838B-F85FDEC19D85}" destId="{B98F8BE2-9EA3-4101-911F-BDBD7E900876}" srcOrd="1" destOrd="0" parTransId="{C82F8886-17AD-4F07-B2F7-58EED98BB22F}" sibTransId="{E8BE3198-15CA-43FA-BF44-7718FB475D7C}"/>
    <dgm:cxn modelId="{1829FC7A-B2D8-4E3B-B337-204C442B1B4C}" type="presOf" srcId="{C72C1B00-0ACF-40D1-BD07-63423DFE7F44}" destId="{E083305E-D825-4C04-A614-26A6E989520F}" srcOrd="0" destOrd="9" presId="urn:microsoft.com/office/officeart/2008/layout/AlternatingPictureBlocks"/>
    <dgm:cxn modelId="{43F0CF88-76D7-4022-86D7-0343878946CF}" srcId="{C6D1D34D-3803-4060-B938-681A292C5435}" destId="{9E2DA0C4-15A2-477F-BFBF-5F09DB26BE51}" srcOrd="0" destOrd="0" parTransId="{6539B8D3-9D05-4716-B864-F92C2D9EF14B}" sibTransId="{16C89D83-4C39-4698-92F3-7739C48EB6BA}"/>
    <dgm:cxn modelId="{132FD988-6462-46F6-BD2E-054BF8069F70}" type="presOf" srcId="{0C1190A1-276A-4D8F-971C-66EE48366FE1}" destId="{3C8658CA-95B3-4775-951D-245E42D1C569}" srcOrd="0" destOrd="4" presId="urn:microsoft.com/office/officeart/2008/layout/AlternatingPictureBlocks"/>
    <dgm:cxn modelId="{89AFF789-9632-485B-8613-9A754BDAB621}" srcId="{2CADBB9B-C0E2-4294-B41C-F7EBF1013175}" destId="{9C4178F4-AF49-4A2E-A000-3D2C7E4D1B10}" srcOrd="1" destOrd="0" parTransId="{0B5F4FE7-10D8-4387-8B51-2CFA36346F24}" sibTransId="{C0ACF337-3CD8-4F57-BC2D-7007947E1721}"/>
    <dgm:cxn modelId="{3507468E-BF95-476D-9D63-778B403E13B3}" srcId="{909CD025-193A-41B8-BBC6-3338A3659867}" destId="{2CADBB9B-C0E2-4294-B41C-F7EBF1013175}" srcOrd="0" destOrd="0" parTransId="{507B56C8-7761-42DF-80EE-3C5A07E08E96}" sibTransId="{AA89127C-28B9-43A0-AD3A-ED9A5D2B6F6C}"/>
    <dgm:cxn modelId="{EAD67D91-E020-4AC3-902A-3705CFE35FE2}" srcId="{4245D05F-602C-40E7-A0EE-DD967547F3D6}" destId="{E1118E1F-BF13-48DF-A622-26110BE44295}" srcOrd="0" destOrd="0" parTransId="{33EBE59B-EC6D-45BF-84A1-180375A36030}" sibTransId="{2C035A21-30CF-4AA7-B8A7-FED3DD95CCD9}"/>
    <dgm:cxn modelId="{E9EB2498-CC69-45EC-B068-661F841642B6}" type="presOf" srcId="{F9817950-4F49-4AA3-BCA5-430E6C1969CA}" destId="{E083305E-D825-4C04-A614-26A6E989520F}" srcOrd="0" destOrd="4" presId="urn:microsoft.com/office/officeart/2008/layout/AlternatingPictureBlocks"/>
    <dgm:cxn modelId="{5A27D39C-3A8C-4646-97E2-7EB7CE7AB022}" srcId="{2CADBB9B-C0E2-4294-B41C-F7EBF1013175}" destId="{0C1190A1-276A-4D8F-971C-66EE48366FE1}" srcOrd="2" destOrd="0" parTransId="{B868C8F5-CCCF-47A6-916A-D736503E1B6F}" sibTransId="{3429A2D4-BCCE-4498-8DB3-54D81BC47D66}"/>
    <dgm:cxn modelId="{24BE46A0-DC7C-4740-BB09-921E5ACE783B}" srcId="{5D23F28B-2F88-4EFB-8C11-8CB6124999F6}" destId="{23C7D653-0D38-4B22-8069-9C83AE062289}" srcOrd="1" destOrd="0" parTransId="{ECB7D663-6D33-4D2A-9CBE-B9F899607367}" sibTransId="{A328A3B3-8DC5-4761-B6B7-3CBA26D9A4CC}"/>
    <dgm:cxn modelId="{859B9FA7-A519-4074-9F5B-FE0C8522D6D3}" type="presOf" srcId="{909CD025-193A-41B8-BBC6-3338A3659867}" destId="{3C8658CA-95B3-4775-951D-245E42D1C569}" srcOrd="0" destOrd="0" presId="urn:microsoft.com/office/officeart/2008/layout/AlternatingPictureBlocks"/>
    <dgm:cxn modelId="{295799AF-15B2-4A13-A7B7-EBBF0BCC8650}" srcId="{5D23F28B-2F88-4EFB-8C11-8CB6124999F6}" destId="{909CD025-193A-41B8-BBC6-3338A3659867}" srcOrd="0" destOrd="0" parTransId="{90F251D3-A403-4FD2-9990-505C7B9384F7}" sibTransId="{BF0A7E6B-5132-467A-AAE7-860B4593186A}"/>
    <dgm:cxn modelId="{1ADFBBBE-8CCA-459E-9209-725CB2388469}" srcId="{4245D05F-602C-40E7-A0EE-DD967547F3D6}" destId="{0EF95C32-EDD0-4F2B-A2AC-6A03382BB7BC}" srcOrd="2" destOrd="0" parTransId="{F2CDEF5F-9F25-499A-ACC2-6F505CE70E3E}" sibTransId="{CE9A5773-548A-44FD-BC51-3DC6E917F56B}"/>
    <dgm:cxn modelId="{42A39EBF-C935-4A24-B0F4-1814276F1400}" srcId="{2CADBB9B-C0E2-4294-B41C-F7EBF1013175}" destId="{E05DFFCE-34C4-43C3-B4E1-0A29301B5A32}" srcOrd="0" destOrd="0" parTransId="{0D7D0017-2AB0-46EA-AA53-197A21517D7B}" sibTransId="{E5A679B1-C0C3-454E-A3B7-36DFC0FB8187}"/>
    <dgm:cxn modelId="{3F2BECC4-791F-4166-889B-AA2D4DCD0A50}" srcId="{1F78D202-71B1-404B-838B-F85FDEC19D85}" destId="{5F010340-AD65-4F46-9856-D432401BE17B}" srcOrd="2" destOrd="0" parTransId="{EC965D38-56C8-433E-9E83-A7E6C6B5A3C5}" sibTransId="{B75067FB-8C05-4AC1-8D44-D31375BB0F92}"/>
    <dgm:cxn modelId="{592F4DC6-BEB1-4748-88FB-CC8B418539DD}" srcId="{C6D1D34D-3803-4060-B938-681A292C5435}" destId="{F9817950-4F49-4AA3-BCA5-430E6C1969CA}" srcOrd="2" destOrd="0" parTransId="{FB73D110-09B8-4E0D-99C9-846065CCB560}" sibTransId="{6683DE2C-8BA4-4850-869C-795ABFD3EAF7}"/>
    <dgm:cxn modelId="{4F3191CA-EDB6-42B5-AAA5-1627FDC5CF8C}" type="presOf" srcId="{EB133CF3-E7CC-473F-832B-F9AA5D74A45A}" destId="{E083305E-D825-4C04-A614-26A6E989520F}" srcOrd="0" destOrd="7" presId="urn:microsoft.com/office/officeart/2008/layout/AlternatingPictureBlocks"/>
    <dgm:cxn modelId="{3B99D7CE-A6F8-48B5-9010-A5780568CBEF}" type="presOf" srcId="{2CADBB9B-C0E2-4294-B41C-F7EBF1013175}" destId="{3C8658CA-95B3-4775-951D-245E42D1C569}" srcOrd="0" destOrd="1" presId="urn:microsoft.com/office/officeart/2008/layout/AlternatingPictureBlocks"/>
    <dgm:cxn modelId="{AD5DF2F5-301C-4C0C-A1A5-358940959851}" type="presOf" srcId="{23C7D653-0D38-4B22-8069-9C83AE062289}" destId="{E083305E-D825-4C04-A614-26A6E989520F}" srcOrd="0" destOrd="0" presId="urn:microsoft.com/office/officeart/2008/layout/AlternatingPictureBlocks"/>
    <dgm:cxn modelId="{1689D7F9-2AB9-4978-99CB-D07532342DA3}" type="presOf" srcId="{9E2DA0C4-15A2-477F-BFBF-5F09DB26BE51}" destId="{E083305E-D825-4C04-A614-26A6E989520F}" srcOrd="0" destOrd="2" presId="urn:microsoft.com/office/officeart/2008/layout/AlternatingPictureBlocks"/>
    <dgm:cxn modelId="{2E3A0FE4-7897-4420-A715-FB34BEB7E07A}" type="presParOf" srcId="{AD1100F6-2F64-4192-AB44-89380E9C491A}" destId="{182075AE-71F9-414F-A6CC-43E42B26B443}" srcOrd="0" destOrd="0" presId="urn:microsoft.com/office/officeart/2008/layout/AlternatingPictureBlocks"/>
    <dgm:cxn modelId="{D966C924-D332-4584-A64B-E2BEB3E4025D}" type="presParOf" srcId="{182075AE-71F9-414F-A6CC-43E42B26B443}" destId="{3C8658CA-95B3-4775-951D-245E42D1C569}" srcOrd="0" destOrd="0" presId="urn:microsoft.com/office/officeart/2008/layout/AlternatingPictureBlocks"/>
    <dgm:cxn modelId="{2FA3772F-96E4-40DA-B94F-1FF0B8C1BF2E}" type="presParOf" srcId="{182075AE-71F9-414F-A6CC-43E42B26B443}" destId="{0C271881-66C6-4233-9932-1BC798BF6AD7}" srcOrd="1" destOrd="0" presId="urn:microsoft.com/office/officeart/2008/layout/AlternatingPictureBlocks"/>
    <dgm:cxn modelId="{D9D23AA7-AF40-475B-BD66-17F28EC9A1A2}" type="presParOf" srcId="{AD1100F6-2F64-4192-AB44-89380E9C491A}" destId="{7C51EF99-2430-4F15-B6FB-C94E1C50A888}" srcOrd="1" destOrd="0" presId="urn:microsoft.com/office/officeart/2008/layout/AlternatingPictureBlocks"/>
    <dgm:cxn modelId="{B439A58A-A1D7-4267-A741-90ED4340E923}" type="presParOf" srcId="{AD1100F6-2F64-4192-AB44-89380E9C491A}" destId="{58D8E238-DD4B-4EB8-B453-B2DC11A0FAD5}" srcOrd="2" destOrd="0" presId="urn:microsoft.com/office/officeart/2008/layout/AlternatingPictureBlocks"/>
    <dgm:cxn modelId="{70D1AFCC-9522-44BC-83D6-68649691B12F}" type="presParOf" srcId="{58D8E238-DD4B-4EB8-B453-B2DC11A0FAD5}" destId="{E083305E-D825-4C04-A614-26A6E989520F}" srcOrd="0" destOrd="0" presId="urn:microsoft.com/office/officeart/2008/layout/AlternatingPictureBlocks"/>
    <dgm:cxn modelId="{0226CCDB-C08A-45EB-B3FB-E29D42C307E1}" type="presParOf" srcId="{58D8E238-DD4B-4EB8-B453-B2DC11A0FAD5}" destId="{80F52E87-36F4-499E-A2F2-41023C0C4C21}" srcOrd="1" destOrd="0" presId="urn:microsoft.com/office/officeart/2008/layout/AlternatingPictureBlock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BFDD4CB-89BC-4876-AE89-98D5FC1F1403}"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AE5BC070-2055-4D6C-8032-6B47F38BA93B}">
      <dgm:prSet phldrT="[Text]"/>
      <dgm:spPr/>
      <dgm:t>
        <a:bodyPr/>
        <a:lstStyle/>
        <a:p>
          <a:pPr algn="ctr"/>
          <a:r>
            <a:rPr lang="en-GB" dirty="0"/>
            <a:t>PRIMARY DATA COLLECTION</a:t>
          </a:r>
        </a:p>
      </dgm:t>
    </dgm:pt>
    <dgm:pt modelId="{DF93EEB8-0B93-493A-A66E-3789E582D91E}" type="parTrans" cxnId="{B930EFDA-8F56-407B-B804-89C5CF8169F3}">
      <dgm:prSet/>
      <dgm:spPr/>
      <dgm:t>
        <a:bodyPr/>
        <a:lstStyle/>
        <a:p>
          <a:endParaRPr lang="en-GB"/>
        </a:p>
      </dgm:t>
    </dgm:pt>
    <dgm:pt modelId="{A90FF7CA-D3F5-4374-BC8E-8AEAA7FEE755}" type="sibTrans" cxnId="{B930EFDA-8F56-407B-B804-89C5CF8169F3}">
      <dgm:prSet/>
      <dgm:spPr/>
      <dgm:t>
        <a:bodyPr/>
        <a:lstStyle/>
        <a:p>
          <a:endParaRPr lang="en-GB"/>
        </a:p>
      </dgm:t>
    </dgm:pt>
    <dgm:pt modelId="{DF9A4AFF-E66F-43D6-A7B2-336464E345A5}">
      <dgm:prSet phldrT="[Text]"/>
      <dgm:spPr/>
      <dgm:t>
        <a:bodyPr/>
        <a:lstStyle/>
        <a:p>
          <a:r>
            <a:rPr lang="en-GB" dirty="0"/>
            <a:t>Strengths</a:t>
          </a:r>
        </a:p>
      </dgm:t>
    </dgm:pt>
    <dgm:pt modelId="{0B830242-59E3-4453-98DD-D4D3BA5E2AD2}" type="parTrans" cxnId="{4054334F-5444-49F4-8437-24ABA31AE188}">
      <dgm:prSet/>
      <dgm:spPr/>
      <dgm:t>
        <a:bodyPr/>
        <a:lstStyle/>
        <a:p>
          <a:endParaRPr lang="en-GB"/>
        </a:p>
      </dgm:t>
    </dgm:pt>
    <dgm:pt modelId="{3F4AC78A-5FB5-4524-BA16-5C4D92B38BC5}" type="sibTrans" cxnId="{4054334F-5444-49F4-8437-24ABA31AE188}">
      <dgm:prSet/>
      <dgm:spPr/>
      <dgm:t>
        <a:bodyPr/>
        <a:lstStyle/>
        <a:p>
          <a:endParaRPr lang="en-GB"/>
        </a:p>
      </dgm:t>
    </dgm:pt>
    <dgm:pt modelId="{D1981F3F-A5C1-481A-B106-9DBE614369DC}">
      <dgm:prSet phldrT="[Text]"/>
      <dgm:spPr/>
      <dgm:t>
        <a:bodyPr/>
        <a:lstStyle/>
        <a:p>
          <a:r>
            <a:rPr lang="en-GB" dirty="0"/>
            <a:t>Weaknesses</a:t>
          </a:r>
        </a:p>
      </dgm:t>
    </dgm:pt>
    <dgm:pt modelId="{8AD98EC7-9D18-47D0-9D51-E0A912278843}" type="parTrans" cxnId="{0F092B4A-7E17-40F5-A833-73681DF94F50}">
      <dgm:prSet/>
      <dgm:spPr/>
      <dgm:t>
        <a:bodyPr/>
        <a:lstStyle/>
        <a:p>
          <a:endParaRPr lang="en-GB"/>
        </a:p>
      </dgm:t>
    </dgm:pt>
    <dgm:pt modelId="{11200134-EFB5-4627-9B96-BB1860CD36C1}" type="sibTrans" cxnId="{0F092B4A-7E17-40F5-A833-73681DF94F50}">
      <dgm:prSet/>
      <dgm:spPr/>
      <dgm:t>
        <a:bodyPr/>
        <a:lstStyle/>
        <a:p>
          <a:endParaRPr lang="en-GB"/>
        </a:p>
      </dgm:t>
    </dgm:pt>
    <dgm:pt modelId="{7665D1E3-F705-4F49-86D3-246FE687C58A}">
      <dgm:prSet phldrT="[Text]"/>
      <dgm:spPr/>
      <dgm:t>
        <a:bodyPr/>
        <a:lstStyle/>
        <a:p>
          <a:r>
            <a:rPr lang="en-GB" dirty="0"/>
            <a:t>SECONDARY DATA COLLECTION</a:t>
          </a:r>
        </a:p>
      </dgm:t>
    </dgm:pt>
    <dgm:pt modelId="{B039F7E5-CE42-4C90-AB78-7ED2772A8060}" type="parTrans" cxnId="{D3261B4F-E367-4B27-AEE0-EA73DFBAF8B7}">
      <dgm:prSet/>
      <dgm:spPr/>
      <dgm:t>
        <a:bodyPr/>
        <a:lstStyle/>
        <a:p>
          <a:endParaRPr lang="en-GB"/>
        </a:p>
      </dgm:t>
    </dgm:pt>
    <dgm:pt modelId="{A1DDF34B-B9A1-4E2C-AD0A-1ADC494F1FC7}" type="sibTrans" cxnId="{D3261B4F-E367-4B27-AEE0-EA73DFBAF8B7}">
      <dgm:prSet/>
      <dgm:spPr/>
      <dgm:t>
        <a:bodyPr/>
        <a:lstStyle/>
        <a:p>
          <a:endParaRPr lang="en-GB"/>
        </a:p>
      </dgm:t>
    </dgm:pt>
    <dgm:pt modelId="{D95FAA09-93D0-4F2F-81A9-C5A56ADF5AA9}">
      <dgm:prSet phldrT="[Text]"/>
      <dgm:spPr/>
      <dgm:t>
        <a:bodyPr/>
        <a:lstStyle/>
        <a:p>
          <a:r>
            <a:rPr lang="en-GB" dirty="0"/>
            <a:t>Strengths</a:t>
          </a:r>
        </a:p>
      </dgm:t>
    </dgm:pt>
    <dgm:pt modelId="{F5732485-4FA7-4664-BEDF-2EDF8C3651D9}" type="parTrans" cxnId="{110FF71C-923B-4532-BBA9-8322C7642C6E}">
      <dgm:prSet/>
      <dgm:spPr/>
      <dgm:t>
        <a:bodyPr/>
        <a:lstStyle/>
        <a:p>
          <a:endParaRPr lang="en-GB"/>
        </a:p>
      </dgm:t>
    </dgm:pt>
    <dgm:pt modelId="{C4254B94-E0B1-4847-B1E2-AF99AD29D798}" type="sibTrans" cxnId="{110FF71C-923B-4532-BBA9-8322C7642C6E}">
      <dgm:prSet/>
      <dgm:spPr/>
      <dgm:t>
        <a:bodyPr/>
        <a:lstStyle/>
        <a:p>
          <a:endParaRPr lang="en-GB"/>
        </a:p>
      </dgm:t>
    </dgm:pt>
    <dgm:pt modelId="{52F0C233-30C5-408C-8B6A-0E24700BD582}">
      <dgm:prSet phldrT="[Text]"/>
      <dgm:spPr/>
      <dgm:t>
        <a:bodyPr/>
        <a:lstStyle/>
        <a:p>
          <a:pPr>
            <a:buSzPct val="100000"/>
            <a:buChar char="•"/>
          </a:pPr>
          <a:r>
            <a:rPr lang="en-US" dirty="0">
              <a:latin typeface="PT Sans" pitchFamily="34" charset="0"/>
              <a:ea typeface="PT Sans" pitchFamily="34" charset="-122"/>
              <a:cs typeface="PT Sans" pitchFamily="34" charset="-120"/>
            </a:rPr>
            <a:t>Data may not be tailored to the specific research objectives. </a:t>
          </a:r>
          <a:endParaRPr lang="en-GB" dirty="0"/>
        </a:p>
      </dgm:t>
    </dgm:pt>
    <dgm:pt modelId="{C7D1EBB5-3630-4661-A578-EC0703A3AEA7}" type="parTrans" cxnId="{0D789235-EB26-4E03-AF42-EFB1C630FD6E}">
      <dgm:prSet/>
      <dgm:spPr/>
      <dgm:t>
        <a:bodyPr/>
        <a:lstStyle/>
        <a:p>
          <a:endParaRPr lang="en-GB"/>
        </a:p>
      </dgm:t>
    </dgm:pt>
    <dgm:pt modelId="{83A2FADA-ED01-4913-939F-C2C5D7D024CF}" type="sibTrans" cxnId="{0D789235-EB26-4E03-AF42-EFB1C630FD6E}">
      <dgm:prSet/>
      <dgm:spPr/>
      <dgm:t>
        <a:bodyPr/>
        <a:lstStyle/>
        <a:p>
          <a:endParaRPr lang="en-GB"/>
        </a:p>
      </dgm:t>
    </dgm:pt>
    <dgm:pt modelId="{148BBDC7-4D53-4A5F-8D75-013718397A3A}">
      <dgm:prSet phldrT="[Text]"/>
      <dgm:spPr/>
      <dgm:t>
        <a:bodyPr/>
        <a:lstStyle/>
        <a:p>
          <a:pPr>
            <a:buClrTx/>
            <a:buSzTx/>
            <a:buFont typeface="Arial" panose="020B0604020202020204" pitchFamily="34" charset="0"/>
            <a:buChar char="•"/>
          </a:pPr>
          <a:r>
            <a:rPr lang="en-US" dirty="0">
              <a:latin typeface="PT Sans" pitchFamily="34" charset="0"/>
              <a:ea typeface="PT Sans" pitchFamily="34" charset="-122"/>
              <a:cs typeface="PT Sans" pitchFamily="34" charset="-120"/>
            </a:rPr>
            <a:t>Allows researchers to tailor questions to specific research objectives. </a:t>
          </a:r>
          <a:endParaRPr lang="en-GB" dirty="0"/>
        </a:p>
      </dgm:t>
    </dgm:pt>
    <dgm:pt modelId="{6FD4B818-A72C-43E4-B73F-D14FBFEEBC82}" type="parTrans" cxnId="{344A42FE-7B0E-42EF-B0E0-BC321DE9EC0F}">
      <dgm:prSet/>
      <dgm:spPr/>
      <dgm:t>
        <a:bodyPr/>
        <a:lstStyle/>
        <a:p>
          <a:endParaRPr lang="en-GB"/>
        </a:p>
      </dgm:t>
    </dgm:pt>
    <dgm:pt modelId="{844B3940-AF1B-4762-A6BF-50046D7FECE8}" type="sibTrans" cxnId="{344A42FE-7B0E-42EF-B0E0-BC321DE9EC0F}">
      <dgm:prSet/>
      <dgm:spPr/>
      <dgm:t>
        <a:bodyPr/>
        <a:lstStyle/>
        <a:p>
          <a:endParaRPr lang="en-GB"/>
        </a:p>
      </dgm:t>
    </dgm:pt>
    <dgm:pt modelId="{4FF750B5-ED95-4732-AABD-CFBEF67F5D2E}">
      <dgm:prSet phldrT="[Text]"/>
      <dgm:spPr/>
      <dgm:t>
        <a:bodyPr/>
        <a:lstStyle/>
        <a:p>
          <a:pPr>
            <a:buClrTx/>
            <a:buSzTx/>
            <a:buFont typeface="Arial" panose="020B0604020202020204" pitchFamily="34" charset="0"/>
            <a:buChar char="•"/>
          </a:pPr>
          <a:r>
            <a:rPr lang="en-US" dirty="0">
              <a:latin typeface="PT Sans" pitchFamily="34" charset="0"/>
              <a:ea typeface="PT Sans" pitchFamily="34" charset="-122"/>
              <a:cs typeface="PT Sans" pitchFamily="34" charset="-120"/>
            </a:rPr>
            <a:t>Can be time-consuming and expensive to collect data. </a:t>
          </a:r>
          <a:endParaRPr lang="en-GB" dirty="0"/>
        </a:p>
      </dgm:t>
    </dgm:pt>
    <dgm:pt modelId="{B3F046F7-AA5A-479A-B98A-5B589CBC8EEC}" type="parTrans" cxnId="{DB3AD91C-C632-4024-8740-FD130585F8ED}">
      <dgm:prSet/>
      <dgm:spPr/>
      <dgm:t>
        <a:bodyPr/>
        <a:lstStyle/>
        <a:p>
          <a:endParaRPr lang="en-GB"/>
        </a:p>
      </dgm:t>
    </dgm:pt>
    <dgm:pt modelId="{6CF786BD-BD38-4D21-8206-5ACC7F0879C9}" type="sibTrans" cxnId="{DB3AD91C-C632-4024-8740-FD130585F8ED}">
      <dgm:prSet/>
      <dgm:spPr/>
      <dgm:t>
        <a:bodyPr/>
        <a:lstStyle/>
        <a:p>
          <a:endParaRPr lang="en-GB"/>
        </a:p>
      </dgm:t>
    </dgm:pt>
    <dgm:pt modelId="{E14C7032-8832-4A97-A1ED-51589572E340}">
      <dgm:prSet phldrT="[Text]"/>
      <dgm:spPr/>
      <dgm:t>
        <a:bodyPr/>
        <a:lstStyle/>
        <a:p>
          <a:pPr>
            <a:buFont typeface="Arial" panose="020B0604020202020204" pitchFamily="34" charset="0"/>
            <a:buChar char="•"/>
          </a:pPr>
          <a:r>
            <a:rPr lang="en-US" dirty="0">
              <a:latin typeface="PT Sans" pitchFamily="34" charset="0"/>
              <a:ea typeface="PT Sans" pitchFamily="34" charset="-122"/>
              <a:cs typeface="PT Sans" pitchFamily="34" charset="-120"/>
            </a:rPr>
            <a:t>Can be cost-effective and efficient</a:t>
          </a:r>
          <a:endParaRPr lang="en-GB" dirty="0"/>
        </a:p>
      </dgm:t>
    </dgm:pt>
    <dgm:pt modelId="{332FD7A5-7F6B-4FF3-89CB-30C98610E931}" type="parTrans" cxnId="{95A7CA8F-8483-4A8D-B56F-BFB5BDFB112F}">
      <dgm:prSet/>
      <dgm:spPr/>
      <dgm:t>
        <a:bodyPr/>
        <a:lstStyle/>
        <a:p>
          <a:endParaRPr lang="en-GB"/>
        </a:p>
      </dgm:t>
    </dgm:pt>
    <dgm:pt modelId="{9B7223A8-2CBE-478B-8156-73EB8C586A0D}" type="sibTrans" cxnId="{95A7CA8F-8483-4A8D-B56F-BFB5BDFB112F}">
      <dgm:prSet/>
      <dgm:spPr/>
      <dgm:t>
        <a:bodyPr/>
        <a:lstStyle/>
        <a:p>
          <a:endParaRPr lang="en-GB"/>
        </a:p>
      </dgm:t>
    </dgm:pt>
    <dgm:pt modelId="{71FBBBFA-687F-4264-9B50-70F0342C8BA3}">
      <dgm:prSet phldrT="[Text]"/>
      <dgm:spPr/>
      <dgm:t>
        <a:bodyPr/>
        <a:lstStyle/>
        <a:p>
          <a:r>
            <a:rPr lang="en-GB" dirty="0"/>
            <a:t>Weaknesses</a:t>
          </a:r>
        </a:p>
      </dgm:t>
    </dgm:pt>
    <dgm:pt modelId="{11440388-FA4E-43E4-8600-014B2ACD380B}" type="parTrans" cxnId="{CECB1F85-0F43-40C4-B7BD-7A11198B7BD1}">
      <dgm:prSet/>
      <dgm:spPr/>
      <dgm:t>
        <a:bodyPr/>
        <a:lstStyle/>
        <a:p>
          <a:endParaRPr lang="en-GB"/>
        </a:p>
      </dgm:t>
    </dgm:pt>
    <dgm:pt modelId="{5147D496-41A1-4AFA-BDD1-1D573F21119F}" type="sibTrans" cxnId="{CECB1F85-0F43-40C4-B7BD-7A11198B7BD1}">
      <dgm:prSet/>
      <dgm:spPr/>
      <dgm:t>
        <a:bodyPr/>
        <a:lstStyle/>
        <a:p>
          <a:endParaRPr lang="en-GB"/>
        </a:p>
      </dgm:t>
    </dgm:pt>
    <dgm:pt modelId="{A23E03FE-AF51-4E17-AC9B-C502C0A45004}">
      <dgm:prSet/>
      <dgm:spPr/>
      <dgm:t>
        <a:bodyPr/>
        <a:lstStyle/>
        <a:p>
          <a:r>
            <a:rPr lang="en-US" dirty="0">
              <a:latin typeface="PT Sans" pitchFamily="34" charset="0"/>
              <a:ea typeface="PT Sans" pitchFamily="34" charset="-122"/>
              <a:cs typeface="PT Sans" pitchFamily="34" charset="-120"/>
            </a:rPr>
            <a:t>Provides first-hand data that is original and unique to the research study</a:t>
          </a:r>
          <a:endParaRPr lang="en-US" dirty="0"/>
        </a:p>
      </dgm:t>
    </dgm:pt>
    <dgm:pt modelId="{FF9BAB6A-2115-465E-A2DB-EB460A140713}" type="parTrans" cxnId="{6B53C3AA-2FF7-44F9-B5A7-A9FBBE2D9FF2}">
      <dgm:prSet/>
      <dgm:spPr/>
      <dgm:t>
        <a:bodyPr/>
        <a:lstStyle/>
        <a:p>
          <a:endParaRPr lang="en-GB"/>
        </a:p>
      </dgm:t>
    </dgm:pt>
    <dgm:pt modelId="{0B8055E8-A606-43DD-8CE8-93C661C0FC6F}" type="sibTrans" cxnId="{6B53C3AA-2FF7-44F9-B5A7-A9FBBE2D9FF2}">
      <dgm:prSet/>
      <dgm:spPr/>
      <dgm:t>
        <a:bodyPr/>
        <a:lstStyle/>
        <a:p>
          <a:endParaRPr lang="en-GB"/>
        </a:p>
      </dgm:t>
    </dgm:pt>
    <dgm:pt modelId="{0E20F9AA-13BC-47E2-913A-D89ADD9818EB}">
      <dgm:prSet/>
      <dgm:spPr/>
      <dgm:t>
        <a:bodyPr/>
        <a:lstStyle/>
        <a:p>
          <a:r>
            <a:rPr lang="en-US" dirty="0">
              <a:latin typeface="PT Sans" pitchFamily="34" charset="0"/>
              <a:ea typeface="PT Sans" pitchFamily="34" charset="-122"/>
              <a:cs typeface="PT Sans" pitchFamily="34" charset="-120"/>
            </a:rPr>
            <a:t>Offers greater control over the research process and data quality. </a:t>
          </a:r>
          <a:endParaRPr lang="en-US" dirty="0"/>
        </a:p>
      </dgm:t>
    </dgm:pt>
    <dgm:pt modelId="{20250EC0-5340-4DF8-8754-0842EDD582A5}" type="parTrans" cxnId="{42DC0A0D-1EB7-4393-BA83-6BA2C13BACC0}">
      <dgm:prSet/>
      <dgm:spPr/>
      <dgm:t>
        <a:bodyPr/>
        <a:lstStyle/>
        <a:p>
          <a:endParaRPr lang="en-GB"/>
        </a:p>
      </dgm:t>
    </dgm:pt>
    <dgm:pt modelId="{FFB3212F-639E-425E-9999-3F6E244805F8}" type="sibTrans" cxnId="{42DC0A0D-1EB7-4393-BA83-6BA2C13BACC0}">
      <dgm:prSet/>
      <dgm:spPr/>
      <dgm:t>
        <a:bodyPr/>
        <a:lstStyle/>
        <a:p>
          <a:endParaRPr lang="en-GB"/>
        </a:p>
      </dgm:t>
    </dgm:pt>
    <dgm:pt modelId="{B5A1C5E6-B385-4D6B-88B0-8101E95962C9}">
      <dgm:prSet/>
      <dgm:spPr/>
      <dgm:t>
        <a:bodyPr/>
        <a:lstStyle/>
        <a:p>
          <a:r>
            <a:rPr lang="en-US" dirty="0">
              <a:latin typeface="PT Sans" pitchFamily="34" charset="0"/>
              <a:ea typeface="PT Sans" pitchFamily="34" charset="-122"/>
              <a:cs typeface="PT Sans" pitchFamily="34" charset="-120"/>
            </a:rPr>
            <a:t>May suffer from response bias or sample selection bias</a:t>
          </a:r>
          <a:endParaRPr lang="en-US" dirty="0"/>
        </a:p>
      </dgm:t>
    </dgm:pt>
    <dgm:pt modelId="{9B21C6FB-FFA3-448C-960A-EFCF668C4E99}" type="parTrans" cxnId="{0ABC0F3E-4C6A-464C-8F0C-7DD75B1CC309}">
      <dgm:prSet/>
      <dgm:spPr/>
      <dgm:t>
        <a:bodyPr/>
        <a:lstStyle/>
        <a:p>
          <a:endParaRPr lang="en-GB"/>
        </a:p>
      </dgm:t>
    </dgm:pt>
    <dgm:pt modelId="{7E869C1B-897E-443F-8BAF-C698671FB341}" type="sibTrans" cxnId="{0ABC0F3E-4C6A-464C-8F0C-7DD75B1CC309}">
      <dgm:prSet/>
      <dgm:spPr/>
      <dgm:t>
        <a:bodyPr/>
        <a:lstStyle/>
        <a:p>
          <a:endParaRPr lang="en-GB"/>
        </a:p>
      </dgm:t>
    </dgm:pt>
    <dgm:pt modelId="{48A9C243-712A-458A-A651-6067319067BE}">
      <dgm:prSet/>
      <dgm:spPr/>
      <dgm:t>
        <a:bodyPr/>
        <a:lstStyle/>
        <a:p>
          <a:r>
            <a:rPr lang="en-US" dirty="0">
              <a:latin typeface="PT Sans" pitchFamily="34" charset="0"/>
              <a:ea typeface="PT Sans" pitchFamily="34" charset="-122"/>
              <a:cs typeface="PT Sans" pitchFamily="34" charset="-120"/>
            </a:rPr>
            <a:t>May be limited in sample size and scope</a:t>
          </a:r>
          <a:endParaRPr lang="en-US" dirty="0"/>
        </a:p>
      </dgm:t>
    </dgm:pt>
    <dgm:pt modelId="{ACEE4B8E-0D35-47AC-A50E-F2540CCC671B}" type="parTrans" cxnId="{F978033A-3239-4496-B40E-D0026E4BEC75}">
      <dgm:prSet/>
      <dgm:spPr/>
      <dgm:t>
        <a:bodyPr/>
        <a:lstStyle/>
        <a:p>
          <a:endParaRPr lang="en-GB"/>
        </a:p>
      </dgm:t>
    </dgm:pt>
    <dgm:pt modelId="{16017187-D062-4748-9E1D-A00F871477DB}" type="sibTrans" cxnId="{F978033A-3239-4496-B40E-D0026E4BEC75}">
      <dgm:prSet/>
      <dgm:spPr/>
      <dgm:t>
        <a:bodyPr/>
        <a:lstStyle/>
        <a:p>
          <a:endParaRPr lang="en-GB"/>
        </a:p>
      </dgm:t>
    </dgm:pt>
    <dgm:pt modelId="{3A5AF445-4980-4B60-A76E-6DECAA0FC3D4}">
      <dgm:prSet/>
      <dgm:spPr/>
      <dgm:t>
        <a:bodyPr/>
        <a:lstStyle/>
        <a:p>
          <a:r>
            <a:rPr lang="en-US" dirty="0">
              <a:latin typeface="PT Sans" pitchFamily="34" charset="0"/>
              <a:ea typeface="PT Sans" pitchFamily="34" charset="-122"/>
              <a:cs typeface="PT Sans" pitchFamily="34" charset="-120"/>
            </a:rPr>
            <a:t>May cover a broader geographic area or longer time span than primary data</a:t>
          </a:r>
          <a:endParaRPr lang="en-US" dirty="0"/>
        </a:p>
      </dgm:t>
    </dgm:pt>
    <dgm:pt modelId="{ABDA5511-27E0-459D-880D-C4B932567FC5}" type="parTrans" cxnId="{D65D853B-986B-46C4-AB34-6A22D6FBFFBE}">
      <dgm:prSet/>
      <dgm:spPr/>
      <dgm:t>
        <a:bodyPr/>
        <a:lstStyle/>
        <a:p>
          <a:endParaRPr lang="en-GB"/>
        </a:p>
      </dgm:t>
    </dgm:pt>
    <dgm:pt modelId="{1D40A003-7B89-4398-AD61-5D5813270FB2}" type="sibTrans" cxnId="{D65D853B-986B-46C4-AB34-6A22D6FBFFBE}">
      <dgm:prSet/>
      <dgm:spPr/>
      <dgm:t>
        <a:bodyPr/>
        <a:lstStyle/>
        <a:p>
          <a:endParaRPr lang="en-GB"/>
        </a:p>
      </dgm:t>
    </dgm:pt>
    <dgm:pt modelId="{07D5D994-4F7B-4F8D-8E30-DE0C24A6F707}">
      <dgm:prSet/>
      <dgm:spPr/>
      <dgm:t>
        <a:bodyPr/>
        <a:lstStyle/>
        <a:p>
          <a:r>
            <a:rPr lang="en-US" dirty="0">
              <a:latin typeface="PT Sans" pitchFamily="34" charset="0"/>
              <a:ea typeface="PT Sans" pitchFamily="34" charset="-122"/>
              <a:cs typeface="PT Sans" pitchFamily="34" charset="-120"/>
            </a:rPr>
            <a:t>May provide comparative data for analysis. </a:t>
          </a:r>
          <a:endParaRPr lang="en-US" dirty="0"/>
        </a:p>
      </dgm:t>
    </dgm:pt>
    <dgm:pt modelId="{237ED229-6409-4B3B-ABD0-0384F9A8BB5B}" type="parTrans" cxnId="{F14A40DC-9C73-48D1-B88F-C2F1888077B3}">
      <dgm:prSet/>
      <dgm:spPr/>
      <dgm:t>
        <a:bodyPr/>
        <a:lstStyle/>
        <a:p>
          <a:endParaRPr lang="en-GB"/>
        </a:p>
      </dgm:t>
    </dgm:pt>
    <dgm:pt modelId="{BB061502-91F7-4CE2-A83D-EB78A2452D8B}" type="sibTrans" cxnId="{F14A40DC-9C73-48D1-B88F-C2F1888077B3}">
      <dgm:prSet/>
      <dgm:spPr/>
      <dgm:t>
        <a:bodyPr/>
        <a:lstStyle/>
        <a:p>
          <a:endParaRPr lang="en-GB"/>
        </a:p>
      </dgm:t>
    </dgm:pt>
    <dgm:pt modelId="{D0B9D252-F97F-4247-A3E8-955339AF580F}">
      <dgm:prSet/>
      <dgm:spPr/>
      <dgm:t>
        <a:bodyPr/>
        <a:lstStyle/>
        <a:p>
          <a:r>
            <a:rPr lang="en-US" dirty="0">
              <a:latin typeface="PT Sans" pitchFamily="34" charset="0"/>
              <a:ea typeface="PT Sans" pitchFamily="34" charset="-122"/>
              <a:cs typeface="PT Sans" pitchFamily="34" charset="-120"/>
            </a:rPr>
            <a:t>Data may be incomplete or inaccurate</a:t>
          </a:r>
          <a:endParaRPr lang="en-US" dirty="0"/>
        </a:p>
      </dgm:t>
    </dgm:pt>
    <dgm:pt modelId="{96029DA7-7016-468D-8744-3CA0F5D4A1DD}" type="parTrans" cxnId="{17652461-846E-449D-957D-D706E40C0D16}">
      <dgm:prSet/>
      <dgm:spPr/>
      <dgm:t>
        <a:bodyPr/>
        <a:lstStyle/>
        <a:p>
          <a:endParaRPr lang="en-GB"/>
        </a:p>
      </dgm:t>
    </dgm:pt>
    <dgm:pt modelId="{F29D5DBC-E875-4098-A756-11F50BB72276}" type="sibTrans" cxnId="{17652461-846E-449D-957D-D706E40C0D16}">
      <dgm:prSet/>
      <dgm:spPr/>
      <dgm:t>
        <a:bodyPr/>
        <a:lstStyle/>
        <a:p>
          <a:endParaRPr lang="en-GB"/>
        </a:p>
      </dgm:t>
    </dgm:pt>
    <dgm:pt modelId="{F01C6E24-2DB5-4497-B522-9827FF53882A}">
      <dgm:prSet/>
      <dgm:spPr/>
      <dgm:t>
        <a:bodyPr/>
        <a:lstStyle/>
        <a:p>
          <a:r>
            <a:rPr lang="en-US" dirty="0">
              <a:latin typeface="PT Sans" pitchFamily="34" charset="0"/>
              <a:ea typeface="PT Sans" pitchFamily="34" charset="-122"/>
              <a:cs typeface="PT Sans" pitchFamily="34" charset="-120"/>
            </a:rPr>
            <a:t>Data may be outdated or irrelevant to the current research question</a:t>
          </a:r>
          <a:endParaRPr lang="en-US" dirty="0"/>
        </a:p>
      </dgm:t>
    </dgm:pt>
    <dgm:pt modelId="{03588D92-EEA0-4934-B4FC-E0700A2A80C1}" type="parTrans" cxnId="{FE74F92F-7907-4D79-8D4C-E4D33BBCA385}">
      <dgm:prSet/>
      <dgm:spPr/>
      <dgm:t>
        <a:bodyPr/>
        <a:lstStyle/>
        <a:p>
          <a:endParaRPr lang="en-GB"/>
        </a:p>
      </dgm:t>
    </dgm:pt>
    <dgm:pt modelId="{B0BAA19E-06A6-4B7D-B414-73F233075EAC}" type="sibTrans" cxnId="{FE74F92F-7907-4D79-8D4C-E4D33BBCA385}">
      <dgm:prSet/>
      <dgm:spPr/>
      <dgm:t>
        <a:bodyPr/>
        <a:lstStyle/>
        <a:p>
          <a:endParaRPr lang="en-GB"/>
        </a:p>
      </dgm:t>
    </dgm:pt>
    <dgm:pt modelId="{43D10E9F-4915-4EFA-A611-0832D7A5345E}" type="pres">
      <dgm:prSet presAssocID="{8BFDD4CB-89BC-4876-AE89-98D5FC1F1403}" presName="Name0" presStyleCnt="0">
        <dgm:presLayoutVars>
          <dgm:dir/>
          <dgm:animLvl val="lvl"/>
          <dgm:resizeHandles val="exact"/>
        </dgm:presLayoutVars>
      </dgm:prSet>
      <dgm:spPr/>
    </dgm:pt>
    <dgm:pt modelId="{AB75E7A4-2F48-41AB-8D17-28357D703A9A}" type="pres">
      <dgm:prSet presAssocID="{AE5BC070-2055-4D6C-8032-6B47F38BA93B}" presName="composite" presStyleCnt="0"/>
      <dgm:spPr/>
    </dgm:pt>
    <dgm:pt modelId="{6DFEF7D1-5F1E-4F4F-928E-A057457F8285}" type="pres">
      <dgm:prSet presAssocID="{AE5BC070-2055-4D6C-8032-6B47F38BA93B}" presName="parTx" presStyleLbl="alignNode1" presStyleIdx="0" presStyleCnt="2">
        <dgm:presLayoutVars>
          <dgm:chMax val="0"/>
          <dgm:chPref val="0"/>
          <dgm:bulletEnabled val="1"/>
        </dgm:presLayoutVars>
      </dgm:prSet>
      <dgm:spPr/>
    </dgm:pt>
    <dgm:pt modelId="{DC99B994-7F94-48E1-8714-220FCACC87E3}" type="pres">
      <dgm:prSet presAssocID="{AE5BC070-2055-4D6C-8032-6B47F38BA93B}" presName="desTx" presStyleLbl="alignAccFollowNode1" presStyleIdx="0" presStyleCnt="2">
        <dgm:presLayoutVars>
          <dgm:bulletEnabled val="1"/>
        </dgm:presLayoutVars>
      </dgm:prSet>
      <dgm:spPr/>
    </dgm:pt>
    <dgm:pt modelId="{F7AFC5D6-D57C-4B5D-A40E-7E37DB3805C6}" type="pres">
      <dgm:prSet presAssocID="{A90FF7CA-D3F5-4374-BC8E-8AEAA7FEE755}" presName="space" presStyleCnt="0"/>
      <dgm:spPr/>
    </dgm:pt>
    <dgm:pt modelId="{ACC7C10C-5C9D-47B2-B6AB-77117E618964}" type="pres">
      <dgm:prSet presAssocID="{7665D1E3-F705-4F49-86D3-246FE687C58A}" presName="composite" presStyleCnt="0"/>
      <dgm:spPr/>
    </dgm:pt>
    <dgm:pt modelId="{8414E608-450E-42E2-AF54-96A21F9D0244}" type="pres">
      <dgm:prSet presAssocID="{7665D1E3-F705-4F49-86D3-246FE687C58A}" presName="parTx" presStyleLbl="alignNode1" presStyleIdx="1" presStyleCnt="2">
        <dgm:presLayoutVars>
          <dgm:chMax val="0"/>
          <dgm:chPref val="0"/>
          <dgm:bulletEnabled val="1"/>
        </dgm:presLayoutVars>
      </dgm:prSet>
      <dgm:spPr/>
    </dgm:pt>
    <dgm:pt modelId="{F753DAB4-89E3-4E62-AD1C-099221F13A1A}" type="pres">
      <dgm:prSet presAssocID="{7665D1E3-F705-4F49-86D3-246FE687C58A}" presName="desTx" presStyleLbl="alignAccFollowNode1" presStyleIdx="1" presStyleCnt="2">
        <dgm:presLayoutVars>
          <dgm:bulletEnabled val="1"/>
        </dgm:presLayoutVars>
      </dgm:prSet>
      <dgm:spPr/>
    </dgm:pt>
  </dgm:ptLst>
  <dgm:cxnLst>
    <dgm:cxn modelId="{F2C5C304-8E2C-45C2-84D6-563FE3806446}" type="presOf" srcId="{E14C7032-8832-4A97-A1ED-51589572E340}" destId="{F753DAB4-89E3-4E62-AD1C-099221F13A1A}" srcOrd="0" destOrd="1" presId="urn:microsoft.com/office/officeart/2005/8/layout/hList1"/>
    <dgm:cxn modelId="{42DC0A0D-1EB7-4393-BA83-6BA2C13BACC0}" srcId="{DF9A4AFF-E66F-43D6-A7B2-336464E345A5}" destId="{0E20F9AA-13BC-47E2-913A-D89ADD9818EB}" srcOrd="2" destOrd="0" parTransId="{20250EC0-5340-4DF8-8754-0842EDD582A5}" sibTransId="{FFB3212F-639E-425E-9999-3F6E244805F8}"/>
    <dgm:cxn modelId="{34165316-6F2E-42B6-BD62-16C9B411EEF4}" type="presOf" srcId="{B5A1C5E6-B385-4D6B-88B0-8101E95962C9}" destId="{DC99B994-7F94-48E1-8714-220FCACC87E3}" srcOrd="0" destOrd="6" presId="urn:microsoft.com/office/officeart/2005/8/layout/hList1"/>
    <dgm:cxn modelId="{DB3AD91C-C632-4024-8740-FD130585F8ED}" srcId="{D1981F3F-A5C1-481A-B106-9DBE614369DC}" destId="{4FF750B5-ED95-4732-AABD-CFBEF67F5D2E}" srcOrd="0" destOrd="0" parTransId="{B3F046F7-AA5A-479A-B98A-5B589CBC8EEC}" sibTransId="{6CF786BD-BD38-4D21-8206-5ACC7F0879C9}"/>
    <dgm:cxn modelId="{110FF71C-923B-4532-BBA9-8322C7642C6E}" srcId="{7665D1E3-F705-4F49-86D3-246FE687C58A}" destId="{D95FAA09-93D0-4F2F-81A9-C5A56ADF5AA9}" srcOrd="0" destOrd="0" parTransId="{F5732485-4FA7-4664-BEDF-2EDF8C3651D9}" sibTransId="{C4254B94-E0B1-4847-B1E2-AF99AD29D798}"/>
    <dgm:cxn modelId="{F5E11522-8F47-47F8-9400-34CE683945C7}" type="presOf" srcId="{A23E03FE-AF51-4E17-AC9B-C502C0A45004}" destId="{DC99B994-7F94-48E1-8714-220FCACC87E3}" srcOrd="0" destOrd="2" presId="urn:microsoft.com/office/officeart/2005/8/layout/hList1"/>
    <dgm:cxn modelId="{5EC3E62B-A43A-46AC-83FB-8A13D7DA2DF0}" type="presOf" srcId="{0E20F9AA-13BC-47E2-913A-D89ADD9818EB}" destId="{DC99B994-7F94-48E1-8714-220FCACC87E3}" srcOrd="0" destOrd="3" presId="urn:microsoft.com/office/officeart/2005/8/layout/hList1"/>
    <dgm:cxn modelId="{FE74F92F-7907-4D79-8D4C-E4D33BBCA385}" srcId="{71FBBBFA-687F-4264-9B50-70F0342C8BA3}" destId="{F01C6E24-2DB5-4497-B522-9827FF53882A}" srcOrd="2" destOrd="0" parTransId="{03588D92-EEA0-4934-B4FC-E0700A2A80C1}" sibTransId="{B0BAA19E-06A6-4B7D-B414-73F233075EAC}"/>
    <dgm:cxn modelId="{D6C91D33-6DF2-4C06-B50F-7BE9986E18AC}" type="presOf" srcId="{7665D1E3-F705-4F49-86D3-246FE687C58A}" destId="{8414E608-450E-42E2-AF54-96A21F9D0244}" srcOrd="0" destOrd="0" presId="urn:microsoft.com/office/officeart/2005/8/layout/hList1"/>
    <dgm:cxn modelId="{0D789235-EB26-4E03-AF42-EFB1C630FD6E}" srcId="{71FBBBFA-687F-4264-9B50-70F0342C8BA3}" destId="{52F0C233-30C5-408C-8B6A-0E24700BD582}" srcOrd="0" destOrd="0" parTransId="{C7D1EBB5-3630-4661-A578-EC0703A3AEA7}" sibTransId="{83A2FADA-ED01-4913-939F-C2C5D7D024CF}"/>
    <dgm:cxn modelId="{F978033A-3239-4496-B40E-D0026E4BEC75}" srcId="{D1981F3F-A5C1-481A-B106-9DBE614369DC}" destId="{48A9C243-712A-458A-A651-6067319067BE}" srcOrd="2" destOrd="0" parTransId="{ACEE4B8E-0D35-47AC-A50E-F2540CCC671B}" sibTransId="{16017187-D062-4748-9E1D-A00F871477DB}"/>
    <dgm:cxn modelId="{D65D853B-986B-46C4-AB34-6A22D6FBFFBE}" srcId="{D95FAA09-93D0-4F2F-81A9-C5A56ADF5AA9}" destId="{3A5AF445-4980-4B60-A76E-6DECAA0FC3D4}" srcOrd="1" destOrd="0" parTransId="{ABDA5511-27E0-459D-880D-C4B932567FC5}" sibTransId="{1D40A003-7B89-4398-AD61-5D5813270FB2}"/>
    <dgm:cxn modelId="{DF7CAF3B-D0DA-4425-B272-42A5B9FD9FD7}" type="presOf" srcId="{52F0C233-30C5-408C-8B6A-0E24700BD582}" destId="{F753DAB4-89E3-4E62-AD1C-099221F13A1A}" srcOrd="0" destOrd="5" presId="urn:microsoft.com/office/officeart/2005/8/layout/hList1"/>
    <dgm:cxn modelId="{0ABC0F3E-4C6A-464C-8F0C-7DD75B1CC309}" srcId="{D1981F3F-A5C1-481A-B106-9DBE614369DC}" destId="{B5A1C5E6-B385-4D6B-88B0-8101E95962C9}" srcOrd="1" destOrd="0" parTransId="{9B21C6FB-FFA3-448C-960A-EFCF668C4E99}" sibTransId="{7E869C1B-897E-443F-8BAF-C698671FB341}"/>
    <dgm:cxn modelId="{17652461-846E-449D-957D-D706E40C0D16}" srcId="{71FBBBFA-687F-4264-9B50-70F0342C8BA3}" destId="{D0B9D252-F97F-4247-A3E8-955339AF580F}" srcOrd="1" destOrd="0" parTransId="{96029DA7-7016-468D-8744-3CA0F5D4A1DD}" sibTransId="{F29D5DBC-E875-4098-A756-11F50BB72276}"/>
    <dgm:cxn modelId="{2FA14766-D5E5-464E-B96B-49720303FF85}" type="presOf" srcId="{AE5BC070-2055-4D6C-8032-6B47F38BA93B}" destId="{6DFEF7D1-5F1E-4F4F-928E-A057457F8285}" srcOrd="0" destOrd="0" presId="urn:microsoft.com/office/officeart/2005/8/layout/hList1"/>
    <dgm:cxn modelId="{0F092B4A-7E17-40F5-A833-73681DF94F50}" srcId="{AE5BC070-2055-4D6C-8032-6B47F38BA93B}" destId="{D1981F3F-A5C1-481A-B106-9DBE614369DC}" srcOrd="1" destOrd="0" parTransId="{8AD98EC7-9D18-47D0-9D51-E0A912278843}" sibTransId="{11200134-EFB5-4627-9B96-BB1860CD36C1}"/>
    <dgm:cxn modelId="{D3261B4F-E367-4B27-AEE0-EA73DFBAF8B7}" srcId="{8BFDD4CB-89BC-4876-AE89-98D5FC1F1403}" destId="{7665D1E3-F705-4F49-86D3-246FE687C58A}" srcOrd="1" destOrd="0" parTransId="{B039F7E5-CE42-4C90-AB78-7ED2772A8060}" sibTransId="{A1DDF34B-B9A1-4E2C-AD0A-1ADC494F1FC7}"/>
    <dgm:cxn modelId="{4054334F-5444-49F4-8437-24ABA31AE188}" srcId="{AE5BC070-2055-4D6C-8032-6B47F38BA93B}" destId="{DF9A4AFF-E66F-43D6-A7B2-336464E345A5}" srcOrd="0" destOrd="0" parTransId="{0B830242-59E3-4453-98DD-D4D3BA5E2AD2}" sibTransId="{3F4AC78A-5FB5-4524-BA16-5C4D92B38BC5}"/>
    <dgm:cxn modelId="{21E48450-9EE6-474F-BC6E-63B846E69D0C}" type="presOf" srcId="{F01C6E24-2DB5-4497-B522-9827FF53882A}" destId="{F753DAB4-89E3-4E62-AD1C-099221F13A1A}" srcOrd="0" destOrd="7" presId="urn:microsoft.com/office/officeart/2005/8/layout/hList1"/>
    <dgm:cxn modelId="{D6E8FD55-C2A6-48D0-9AEA-8CDDD2454C84}" type="presOf" srcId="{D0B9D252-F97F-4247-A3E8-955339AF580F}" destId="{F753DAB4-89E3-4E62-AD1C-099221F13A1A}" srcOrd="0" destOrd="6" presId="urn:microsoft.com/office/officeart/2005/8/layout/hList1"/>
    <dgm:cxn modelId="{0F2A477C-0230-4384-A195-25A379FBC12C}" type="presOf" srcId="{48A9C243-712A-458A-A651-6067319067BE}" destId="{DC99B994-7F94-48E1-8714-220FCACC87E3}" srcOrd="0" destOrd="7" presId="urn:microsoft.com/office/officeart/2005/8/layout/hList1"/>
    <dgm:cxn modelId="{C6D7B67E-7D28-4C70-86E1-9B1EA6801384}" type="presOf" srcId="{DF9A4AFF-E66F-43D6-A7B2-336464E345A5}" destId="{DC99B994-7F94-48E1-8714-220FCACC87E3}" srcOrd="0" destOrd="0" presId="urn:microsoft.com/office/officeart/2005/8/layout/hList1"/>
    <dgm:cxn modelId="{CECB1F85-0F43-40C4-B7BD-7A11198B7BD1}" srcId="{7665D1E3-F705-4F49-86D3-246FE687C58A}" destId="{71FBBBFA-687F-4264-9B50-70F0342C8BA3}" srcOrd="1" destOrd="0" parTransId="{11440388-FA4E-43E4-8600-014B2ACD380B}" sibTransId="{5147D496-41A1-4AFA-BDD1-1D573F21119F}"/>
    <dgm:cxn modelId="{95A7CA8F-8483-4A8D-B56F-BFB5BDFB112F}" srcId="{D95FAA09-93D0-4F2F-81A9-C5A56ADF5AA9}" destId="{E14C7032-8832-4A97-A1ED-51589572E340}" srcOrd="0" destOrd="0" parTransId="{332FD7A5-7F6B-4FF3-89CB-30C98610E931}" sibTransId="{9B7223A8-2CBE-478B-8156-73EB8C586A0D}"/>
    <dgm:cxn modelId="{6BEA8F93-3E75-4C34-95FF-5CB6C34060EC}" type="presOf" srcId="{4FF750B5-ED95-4732-AABD-CFBEF67F5D2E}" destId="{DC99B994-7F94-48E1-8714-220FCACC87E3}" srcOrd="0" destOrd="5" presId="urn:microsoft.com/office/officeart/2005/8/layout/hList1"/>
    <dgm:cxn modelId="{B07CB995-378A-4B3B-97A0-163B9E15E88F}" type="presOf" srcId="{148BBDC7-4D53-4A5F-8D75-013718397A3A}" destId="{DC99B994-7F94-48E1-8714-220FCACC87E3}" srcOrd="0" destOrd="1" presId="urn:microsoft.com/office/officeart/2005/8/layout/hList1"/>
    <dgm:cxn modelId="{6B53C3AA-2FF7-44F9-B5A7-A9FBBE2D9FF2}" srcId="{DF9A4AFF-E66F-43D6-A7B2-336464E345A5}" destId="{A23E03FE-AF51-4E17-AC9B-C502C0A45004}" srcOrd="1" destOrd="0" parTransId="{FF9BAB6A-2115-465E-A2DB-EB460A140713}" sibTransId="{0B8055E8-A606-43DD-8CE8-93C661C0FC6F}"/>
    <dgm:cxn modelId="{9D9178B7-5649-4F23-979E-40A84DC9834F}" type="presOf" srcId="{D95FAA09-93D0-4F2F-81A9-C5A56ADF5AA9}" destId="{F753DAB4-89E3-4E62-AD1C-099221F13A1A}" srcOrd="0" destOrd="0" presId="urn:microsoft.com/office/officeart/2005/8/layout/hList1"/>
    <dgm:cxn modelId="{AC59BFB8-604A-459C-A93F-F171BDCD1DAE}" type="presOf" srcId="{D1981F3F-A5C1-481A-B106-9DBE614369DC}" destId="{DC99B994-7F94-48E1-8714-220FCACC87E3}" srcOrd="0" destOrd="4" presId="urn:microsoft.com/office/officeart/2005/8/layout/hList1"/>
    <dgm:cxn modelId="{2322D2C8-87EC-41C0-AF80-953AA58C53CE}" type="presOf" srcId="{71FBBBFA-687F-4264-9B50-70F0342C8BA3}" destId="{F753DAB4-89E3-4E62-AD1C-099221F13A1A}" srcOrd="0" destOrd="4" presId="urn:microsoft.com/office/officeart/2005/8/layout/hList1"/>
    <dgm:cxn modelId="{AFA864CC-C00D-447D-9AF0-2F02F06C5E99}" type="presOf" srcId="{3A5AF445-4980-4B60-A76E-6DECAA0FC3D4}" destId="{F753DAB4-89E3-4E62-AD1C-099221F13A1A}" srcOrd="0" destOrd="2" presId="urn:microsoft.com/office/officeart/2005/8/layout/hList1"/>
    <dgm:cxn modelId="{B930EFDA-8F56-407B-B804-89C5CF8169F3}" srcId="{8BFDD4CB-89BC-4876-AE89-98D5FC1F1403}" destId="{AE5BC070-2055-4D6C-8032-6B47F38BA93B}" srcOrd="0" destOrd="0" parTransId="{DF93EEB8-0B93-493A-A66E-3789E582D91E}" sibTransId="{A90FF7CA-D3F5-4374-BC8E-8AEAA7FEE755}"/>
    <dgm:cxn modelId="{F14A40DC-9C73-48D1-B88F-C2F1888077B3}" srcId="{D95FAA09-93D0-4F2F-81A9-C5A56ADF5AA9}" destId="{07D5D994-4F7B-4F8D-8E30-DE0C24A6F707}" srcOrd="2" destOrd="0" parTransId="{237ED229-6409-4B3B-ABD0-0384F9A8BB5B}" sibTransId="{BB061502-91F7-4CE2-A83D-EB78A2452D8B}"/>
    <dgm:cxn modelId="{238379F0-3630-4630-87BB-41E87F9B8E9D}" type="presOf" srcId="{8BFDD4CB-89BC-4876-AE89-98D5FC1F1403}" destId="{43D10E9F-4915-4EFA-A611-0832D7A5345E}" srcOrd="0" destOrd="0" presId="urn:microsoft.com/office/officeart/2005/8/layout/hList1"/>
    <dgm:cxn modelId="{3A3E1BF2-26CC-41EC-976C-494246E831BC}" type="presOf" srcId="{07D5D994-4F7B-4F8D-8E30-DE0C24A6F707}" destId="{F753DAB4-89E3-4E62-AD1C-099221F13A1A}" srcOrd="0" destOrd="3" presId="urn:microsoft.com/office/officeart/2005/8/layout/hList1"/>
    <dgm:cxn modelId="{344A42FE-7B0E-42EF-B0E0-BC321DE9EC0F}" srcId="{DF9A4AFF-E66F-43D6-A7B2-336464E345A5}" destId="{148BBDC7-4D53-4A5F-8D75-013718397A3A}" srcOrd="0" destOrd="0" parTransId="{6FD4B818-A72C-43E4-B73F-D14FBFEEBC82}" sibTransId="{844B3940-AF1B-4762-A6BF-50046D7FECE8}"/>
    <dgm:cxn modelId="{67CFEA57-74FC-4FB3-83C6-34E4A4EC33A9}" type="presParOf" srcId="{43D10E9F-4915-4EFA-A611-0832D7A5345E}" destId="{AB75E7A4-2F48-41AB-8D17-28357D703A9A}" srcOrd="0" destOrd="0" presId="urn:microsoft.com/office/officeart/2005/8/layout/hList1"/>
    <dgm:cxn modelId="{380FCDFA-B0D3-41FB-B2FB-728B6EA74584}" type="presParOf" srcId="{AB75E7A4-2F48-41AB-8D17-28357D703A9A}" destId="{6DFEF7D1-5F1E-4F4F-928E-A057457F8285}" srcOrd="0" destOrd="0" presId="urn:microsoft.com/office/officeart/2005/8/layout/hList1"/>
    <dgm:cxn modelId="{E8AC64BE-69D8-4A36-9F19-F841F0C16CEB}" type="presParOf" srcId="{AB75E7A4-2F48-41AB-8D17-28357D703A9A}" destId="{DC99B994-7F94-48E1-8714-220FCACC87E3}" srcOrd="1" destOrd="0" presId="urn:microsoft.com/office/officeart/2005/8/layout/hList1"/>
    <dgm:cxn modelId="{7E301376-2D24-413C-9CE4-026BA8D21A85}" type="presParOf" srcId="{43D10E9F-4915-4EFA-A611-0832D7A5345E}" destId="{F7AFC5D6-D57C-4B5D-A40E-7E37DB3805C6}" srcOrd="1" destOrd="0" presId="urn:microsoft.com/office/officeart/2005/8/layout/hList1"/>
    <dgm:cxn modelId="{A2AEA415-1AD1-4F67-B552-796AC89E81B7}" type="presParOf" srcId="{43D10E9F-4915-4EFA-A611-0832D7A5345E}" destId="{ACC7C10C-5C9D-47B2-B6AB-77117E618964}" srcOrd="2" destOrd="0" presId="urn:microsoft.com/office/officeart/2005/8/layout/hList1"/>
    <dgm:cxn modelId="{4A7B8C8C-E198-4E7E-8CEB-5047255D8DFE}" type="presParOf" srcId="{ACC7C10C-5C9D-47B2-B6AB-77117E618964}" destId="{8414E608-450E-42E2-AF54-96A21F9D0244}" srcOrd="0" destOrd="0" presId="urn:microsoft.com/office/officeart/2005/8/layout/hList1"/>
    <dgm:cxn modelId="{0AECD1B6-414F-4722-B93D-E9D6DE33F45D}" type="presParOf" srcId="{ACC7C10C-5C9D-47B2-B6AB-77117E618964}" destId="{F753DAB4-89E3-4E62-AD1C-099221F13A1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BFDD4CB-89BC-4876-AE89-98D5FC1F1403}"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AE5BC070-2055-4D6C-8032-6B47F38BA93B}">
      <dgm:prSet phldrT="[Text]"/>
      <dgm:spPr/>
      <dgm:t>
        <a:bodyPr/>
        <a:lstStyle/>
        <a:p>
          <a:pPr algn="ctr"/>
          <a:r>
            <a:rPr lang="en-GB" dirty="0"/>
            <a:t>PRIMARY DATA COLLECTION</a:t>
          </a:r>
        </a:p>
      </dgm:t>
    </dgm:pt>
    <dgm:pt modelId="{DF93EEB8-0B93-493A-A66E-3789E582D91E}" type="parTrans" cxnId="{B930EFDA-8F56-407B-B804-89C5CF8169F3}">
      <dgm:prSet/>
      <dgm:spPr/>
      <dgm:t>
        <a:bodyPr/>
        <a:lstStyle/>
        <a:p>
          <a:endParaRPr lang="en-GB"/>
        </a:p>
      </dgm:t>
    </dgm:pt>
    <dgm:pt modelId="{A90FF7CA-D3F5-4374-BC8E-8AEAA7FEE755}" type="sibTrans" cxnId="{B930EFDA-8F56-407B-B804-89C5CF8169F3}">
      <dgm:prSet/>
      <dgm:spPr/>
      <dgm:t>
        <a:bodyPr/>
        <a:lstStyle/>
        <a:p>
          <a:endParaRPr lang="en-GB"/>
        </a:p>
      </dgm:t>
    </dgm:pt>
    <dgm:pt modelId="{DF9A4AFF-E66F-43D6-A7B2-336464E345A5}">
      <dgm:prSet phldrT="[Text]"/>
      <dgm:spPr/>
      <dgm:t>
        <a:bodyPr/>
        <a:lstStyle/>
        <a:p>
          <a:r>
            <a:rPr lang="en-GB" dirty="0"/>
            <a:t>Strengths</a:t>
          </a:r>
        </a:p>
      </dgm:t>
    </dgm:pt>
    <dgm:pt modelId="{0B830242-59E3-4453-98DD-D4D3BA5E2AD2}" type="parTrans" cxnId="{4054334F-5444-49F4-8437-24ABA31AE188}">
      <dgm:prSet/>
      <dgm:spPr/>
      <dgm:t>
        <a:bodyPr/>
        <a:lstStyle/>
        <a:p>
          <a:endParaRPr lang="en-GB"/>
        </a:p>
      </dgm:t>
    </dgm:pt>
    <dgm:pt modelId="{3F4AC78A-5FB5-4524-BA16-5C4D92B38BC5}" type="sibTrans" cxnId="{4054334F-5444-49F4-8437-24ABA31AE188}">
      <dgm:prSet/>
      <dgm:spPr/>
      <dgm:t>
        <a:bodyPr/>
        <a:lstStyle/>
        <a:p>
          <a:endParaRPr lang="en-GB"/>
        </a:p>
      </dgm:t>
    </dgm:pt>
    <dgm:pt modelId="{D1981F3F-A5C1-481A-B106-9DBE614369DC}">
      <dgm:prSet phldrT="[Text]"/>
      <dgm:spPr/>
      <dgm:t>
        <a:bodyPr/>
        <a:lstStyle/>
        <a:p>
          <a:r>
            <a:rPr lang="en-GB" dirty="0"/>
            <a:t>Weaknesses</a:t>
          </a:r>
        </a:p>
      </dgm:t>
    </dgm:pt>
    <dgm:pt modelId="{8AD98EC7-9D18-47D0-9D51-E0A912278843}" type="parTrans" cxnId="{0F092B4A-7E17-40F5-A833-73681DF94F50}">
      <dgm:prSet/>
      <dgm:spPr/>
      <dgm:t>
        <a:bodyPr/>
        <a:lstStyle/>
        <a:p>
          <a:endParaRPr lang="en-GB"/>
        </a:p>
      </dgm:t>
    </dgm:pt>
    <dgm:pt modelId="{11200134-EFB5-4627-9B96-BB1860CD36C1}" type="sibTrans" cxnId="{0F092B4A-7E17-40F5-A833-73681DF94F50}">
      <dgm:prSet/>
      <dgm:spPr/>
      <dgm:t>
        <a:bodyPr/>
        <a:lstStyle/>
        <a:p>
          <a:endParaRPr lang="en-GB"/>
        </a:p>
      </dgm:t>
    </dgm:pt>
    <dgm:pt modelId="{7665D1E3-F705-4F49-86D3-246FE687C58A}">
      <dgm:prSet phldrT="[Text]"/>
      <dgm:spPr/>
      <dgm:t>
        <a:bodyPr/>
        <a:lstStyle/>
        <a:p>
          <a:r>
            <a:rPr lang="en-GB" dirty="0"/>
            <a:t>SECONDARY DATA COLLECTION</a:t>
          </a:r>
        </a:p>
      </dgm:t>
    </dgm:pt>
    <dgm:pt modelId="{B039F7E5-CE42-4C90-AB78-7ED2772A8060}" type="parTrans" cxnId="{D3261B4F-E367-4B27-AEE0-EA73DFBAF8B7}">
      <dgm:prSet/>
      <dgm:spPr/>
      <dgm:t>
        <a:bodyPr/>
        <a:lstStyle/>
        <a:p>
          <a:endParaRPr lang="en-GB"/>
        </a:p>
      </dgm:t>
    </dgm:pt>
    <dgm:pt modelId="{A1DDF34B-B9A1-4E2C-AD0A-1ADC494F1FC7}" type="sibTrans" cxnId="{D3261B4F-E367-4B27-AEE0-EA73DFBAF8B7}">
      <dgm:prSet/>
      <dgm:spPr/>
      <dgm:t>
        <a:bodyPr/>
        <a:lstStyle/>
        <a:p>
          <a:endParaRPr lang="en-GB"/>
        </a:p>
      </dgm:t>
    </dgm:pt>
    <dgm:pt modelId="{D95FAA09-93D0-4F2F-81A9-C5A56ADF5AA9}">
      <dgm:prSet phldrT="[Text]"/>
      <dgm:spPr/>
      <dgm:t>
        <a:bodyPr/>
        <a:lstStyle/>
        <a:p>
          <a:r>
            <a:rPr lang="en-GB" dirty="0"/>
            <a:t>Strengths</a:t>
          </a:r>
        </a:p>
      </dgm:t>
    </dgm:pt>
    <dgm:pt modelId="{F5732485-4FA7-4664-BEDF-2EDF8C3651D9}" type="parTrans" cxnId="{110FF71C-923B-4532-BBA9-8322C7642C6E}">
      <dgm:prSet/>
      <dgm:spPr/>
      <dgm:t>
        <a:bodyPr/>
        <a:lstStyle/>
        <a:p>
          <a:endParaRPr lang="en-GB"/>
        </a:p>
      </dgm:t>
    </dgm:pt>
    <dgm:pt modelId="{C4254B94-E0B1-4847-B1E2-AF99AD29D798}" type="sibTrans" cxnId="{110FF71C-923B-4532-BBA9-8322C7642C6E}">
      <dgm:prSet/>
      <dgm:spPr/>
      <dgm:t>
        <a:bodyPr/>
        <a:lstStyle/>
        <a:p>
          <a:endParaRPr lang="en-GB"/>
        </a:p>
      </dgm:t>
    </dgm:pt>
    <dgm:pt modelId="{52F0C233-30C5-408C-8B6A-0E24700BD582}">
      <dgm:prSet phldrT="[Text]"/>
      <dgm:spPr/>
      <dgm:t>
        <a:bodyPr/>
        <a:lstStyle/>
        <a:p>
          <a:pPr>
            <a:buSzPct val="100000"/>
            <a:buChar char="•"/>
          </a:pPr>
          <a:r>
            <a:rPr lang="en-US" dirty="0">
              <a:latin typeface="PT Sans" pitchFamily="34" charset="0"/>
              <a:ea typeface="PT Sans" pitchFamily="34" charset="-122"/>
              <a:cs typeface="PT Sans" pitchFamily="34" charset="-120"/>
            </a:rPr>
            <a:t>Data may not be tailored to the specific research objectives. </a:t>
          </a:r>
          <a:endParaRPr lang="en-GB" dirty="0"/>
        </a:p>
      </dgm:t>
    </dgm:pt>
    <dgm:pt modelId="{C7D1EBB5-3630-4661-A578-EC0703A3AEA7}" type="parTrans" cxnId="{0D789235-EB26-4E03-AF42-EFB1C630FD6E}">
      <dgm:prSet/>
      <dgm:spPr/>
      <dgm:t>
        <a:bodyPr/>
        <a:lstStyle/>
        <a:p>
          <a:endParaRPr lang="en-GB"/>
        </a:p>
      </dgm:t>
    </dgm:pt>
    <dgm:pt modelId="{83A2FADA-ED01-4913-939F-C2C5D7D024CF}" type="sibTrans" cxnId="{0D789235-EB26-4E03-AF42-EFB1C630FD6E}">
      <dgm:prSet/>
      <dgm:spPr/>
      <dgm:t>
        <a:bodyPr/>
        <a:lstStyle/>
        <a:p>
          <a:endParaRPr lang="en-GB"/>
        </a:p>
      </dgm:t>
    </dgm:pt>
    <dgm:pt modelId="{148BBDC7-4D53-4A5F-8D75-013718397A3A}">
      <dgm:prSet phldrT="[Text]"/>
      <dgm:spPr/>
      <dgm:t>
        <a:bodyPr/>
        <a:lstStyle/>
        <a:p>
          <a:pPr>
            <a:buClrTx/>
            <a:buSzTx/>
            <a:buFont typeface="Arial" panose="020B0604020202020204" pitchFamily="34" charset="0"/>
            <a:buChar char="•"/>
          </a:pPr>
          <a:r>
            <a:rPr lang="en-US" dirty="0">
              <a:latin typeface="PT Sans" pitchFamily="34" charset="0"/>
              <a:ea typeface="PT Sans" pitchFamily="34" charset="-122"/>
              <a:cs typeface="PT Sans" pitchFamily="34" charset="-120"/>
            </a:rPr>
            <a:t>Allows researchers to tailor questions to specific research objectives. </a:t>
          </a:r>
          <a:endParaRPr lang="en-GB" dirty="0"/>
        </a:p>
      </dgm:t>
    </dgm:pt>
    <dgm:pt modelId="{6FD4B818-A72C-43E4-B73F-D14FBFEEBC82}" type="parTrans" cxnId="{344A42FE-7B0E-42EF-B0E0-BC321DE9EC0F}">
      <dgm:prSet/>
      <dgm:spPr/>
      <dgm:t>
        <a:bodyPr/>
        <a:lstStyle/>
        <a:p>
          <a:endParaRPr lang="en-GB"/>
        </a:p>
      </dgm:t>
    </dgm:pt>
    <dgm:pt modelId="{844B3940-AF1B-4762-A6BF-50046D7FECE8}" type="sibTrans" cxnId="{344A42FE-7B0E-42EF-B0E0-BC321DE9EC0F}">
      <dgm:prSet/>
      <dgm:spPr/>
      <dgm:t>
        <a:bodyPr/>
        <a:lstStyle/>
        <a:p>
          <a:endParaRPr lang="en-GB"/>
        </a:p>
      </dgm:t>
    </dgm:pt>
    <dgm:pt modelId="{4FF750B5-ED95-4732-AABD-CFBEF67F5D2E}">
      <dgm:prSet phldrT="[Text]"/>
      <dgm:spPr/>
      <dgm:t>
        <a:bodyPr/>
        <a:lstStyle/>
        <a:p>
          <a:pPr>
            <a:buClrTx/>
            <a:buSzTx/>
            <a:buFont typeface="Arial" panose="020B0604020202020204" pitchFamily="34" charset="0"/>
            <a:buChar char="•"/>
          </a:pPr>
          <a:r>
            <a:rPr lang="en-US" dirty="0">
              <a:latin typeface="PT Sans" pitchFamily="34" charset="0"/>
              <a:ea typeface="PT Sans" pitchFamily="34" charset="-122"/>
              <a:cs typeface="PT Sans" pitchFamily="34" charset="-120"/>
            </a:rPr>
            <a:t>Can be time-consuming and expensive to collect data. </a:t>
          </a:r>
          <a:endParaRPr lang="en-GB" dirty="0"/>
        </a:p>
      </dgm:t>
    </dgm:pt>
    <dgm:pt modelId="{B3F046F7-AA5A-479A-B98A-5B589CBC8EEC}" type="parTrans" cxnId="{DB3AD91C-C632-4024-8740-FD130585F8ED}">
      <dgm:prSet/>
      <dgm:spPr/>
      <dgm:t>
        <a:bodyPr/>
        <a:lstStyle/>
        <a:p>
          <a:endParaRPr lang="en-GB"/>
        </a:p>
      </dgm:t>
    </dgm:pt>
    <dgm:pt modelId="{6CF786BD-BD38-4D21-8206-5ACC7F0879C9}" type="sibTrans" cxnId="{DB3AD91C-C632-4024-8740-FD130585F8ED}">
      <dgm:prSet/>
      <dgm:spPr/>
      <dgm:t>
        <a:bodyPr/>
        <a:lstStyle/>
        <a:p>
          <a:endParaRPr lang="en-GB"/>
        </a:p>
      </dgm:t>
    </dgm:pt>
    <dgm:pt modelId="{E14C7032-8832-4A97-A1ED-51589572E340}">
      <dgm:prSet phldrT="[Text]"/>
      <dgm:spPr/>
      <dgm:t>
        <a:bodyPr/>
        <a:lstStyle/>
        <a:p>
          <a:pPr>
            <a:buFont typeface="Arial" panose="020B0604020202020204" pitchFamily="34" charset="0"/>
            <a:buChar char="•"/>
          </a:pPr>
          <a:r>
            <a:rPr lang="en-US" dirty="0">
              <a:latin typeface="PT Sans" pitchFamily="34" charset="0"/>
              <a:ea typeface="PT Sans" pitchFamily="34" charset="-122"/>
              <a:cs typeface="PT Sans" pitchFamily="34" charset="-120"/>
            </a:rPr>
            <a:t>Can be cost-effective and efficient</a:t>
          </a:r>
          <a:endParaRPr lang="en-GB" dirty="0"/>
        </a:p>
      </dgm:t>
    </dgm:pt>
    <dgm:pt modelId="{332FD7A5-7F6B-4FF3-89CB-30C98610E931}" type="parTrans" cxnId="{95A7CA8F-8483-4A8D-B56F-BFB5BDFB112F}">
      <dgm:prSet/>
      <dgm:spPr/>
      <dgm:t>
        <a:bodyPr/>
        <a:lstStyle/>
        <a:p>
          <a:endParaRPr lang="en-GB"/>
        </a:p>
      </dgm:t>
    </dgm:pt>
    <dgm:pt modelId="{9B7223A8-2CBE-478B-8156-73EB8C586A0D}" type="sibTrans" cxnId="{95A7CA8F-8483-4A8D-B56F-BFB5BDFB112F}">
      <dgm:prSet/>
      <dgm:spPr/>
      <dgm:t>
        <a:bodyPr/>
        <a:lstStyle/>
        <a:p>
          <a:endParaRPr lang="en-GB"/>
        </a:p>
      </dgm:t>
    </dgm:pt>
    <dgm:pt modelId="{71FBBBFA-687F-4264-9B50-70F0342C8BA3}">
      <dgm:prSet phldrT="[Text]"/>
      <dgm:spPr/>
      <dgm:t>
        <a:bodyPr/>
        <a:lstStyle/>
        <a:p>
          <a:r>
            <a:rPr lang="en-GB" dirty="0"/>
            <a:t>Weaknesses</a:t>
          </a:r>
        </a:p>
      </dgm:t>
    </dgm:pt>
    <dgm:pt modelId="{11440388-FA4E-43E4-8600-014B2ACD380B}" type="parTrans" cxnId="{CECB1F85-0F43-40C4-B7BD-7A11198B7BD1}">
      <dgm:prSet/>
      <dgm:spPr/>
      <dgm:t>
        <a:bodyPr/>
        <a:lstStyle/>
        <a:p>
          <a:endParaRPr lang="en-GB"/>
        </a:p>
      </dgm:t>
    </dgm:pt>
    <dgm:pt modelId="{5147D496-41A1-4AFA-BDD1-1D573F21119F}" type="sibTrans" cxnId="{CECB1F85-0F43-40C4-B7BD-7A11198B7BD1}">
      <dgm:prSet/>
      <dgm:spPr/>
      <dgm:t>
        <a:bodyPr/>
        <a:lstStyle/>
        <a:p>
          <a:endParaRPr lang="en-GB"/>
        </a:p>
      </dgm:t>
    </dgm:pt>
    <dgm:pt modelId="{A23E03FE-AF51-4E17-AC9B-C502C0A45004}">
      <dgm:prSet/>
      <dgm:spPr/>
      <dgm:t>
        <a:bodyPr/>
        <a:lstStyle/>
        <a:p>
          <a:r>
            <a:rPr lang="en-US" dirty="0">
              <a:latin typeface="PT Sans" pitchFamily="34" charset="0"/>
              <a:ea typeface="PT Sans" pitchFamily="34" charset="-122"/>
              <a:cs typeface="PT Sans" pitchFamily="34" charset="-120"/>
            </a:rPr>
            <a:t>Provides first-hand data that is original and unique to the research study</a:t>
          </a:r>
          <a:endParaRPr lang="en-US" dirty="0"/>
        </a:p>
      </dgm:t>
    </dgm:pt>
    <dgm:pt modelId="{FF9BAB6A-2115-465E-A2DB-EB460A140713}" type="parTrans" cxnId="{6B53C3AA-2FF7-44F9-B5A7-A9FBBE2D9FF2}">
      <dgm:prSet/>
      <dgm:spPr/>
      <dgm:t>
        <a:bodyPr/>
        <a:lstStyle/>
        <a:p>
          <a:endParaRPr lang="en-GB"/>
        </a:p>
      </dgm:t>
    </dgm:pt>
    <dgm:pt modelId="{0B8055E8-A606-43DD-8CE8-93C661C0FC6F}" type="sibTrans" cxnId="{6B53C3AA-2FF7-44F9-B5A7-A9FBBE2D9FF2}">
      <dgm:prSet/>
      <dgm:spPr/>
      <dgm:t>
        <a:bodyPr/>
        <a:lstStyle/>
        <a:p>
          <a:endParaRPr lang="en-GB"/>
        </a:p>
      </dgm:t>
    </dgm:pt>
    <dgm:pt modelId="{0E20F9AA-13BC-47E2-913A-D89ADD9818EB}">
      <dgm:prSet/>
      <dgm:spPr/>
      <dgm:t>
        <a:bodyPr/>
        <a:lstStyle/>
        <a:p>
          <a:r>
            <a:rPr lang="en-US" dirty="0">
              <a:latin typeface="PT Sans" pitchFamily="34" charset="0"/>
              <a:ea typeface="PT Sans" pitchFamily="34" charset="-122"/>
              <a:cs typeface="PT Sans" pitchFamily="34" charset="-120"/>
            </a:rPr>
            <a:t>Offers greater control over the research process and data quality. </a:t>
          </a:r>
          <a:endParaRPr lang="en-US" dirty="0"/>
        </a:p>
      </dgm:t>
    </dgm:pt>
    <dgm:pt modelId="{20250EC0-5340-4DF8-8754-0842EDD582A5}" type="parTrans" cxnId="{42DC0A0D-1EB7-4393-BA83-6BA2C13BACC0}">
      <dgm:prSet/>
      <dgm:spPr/>
      <dgm:t>
        <a:bodyPr/>
        <a:lstStyle/>
        <a:p>
          <a:endParaRPr lang="en-GB"/>
        </a:p>
      </dgm:t>
    </dgm:pt>
    <dgm:pt modelId="{FFB3212F-639E-425E-9999-3F6E244805F8}" type="sibTrans" cxnId="{42DC0A0D-1EB7-4393-BA83-6BA2C13BACC0}">
      <dgm:prSet/>
      <dgm:spPr/>
      <dgm:t>
        <a:bodyPr/>
        <a:lstStyle/>
        <a:p>
          <a:endParaRPr lang="en-GB"/>
        </a:p>
      </dgm:t>
    </dgm:pt>
    <dgm:pt modelId="{B5A1C5E6-B385-4D6B-88B0-8101E95962C9}">
      <dgm:prSet/>
      <dgm:spPr/>
      <dgm:t>
        <a:bodyPr/>
        <a:lstStyle/>
        <a:p>
          <a:r>
            <a:rPr lang="en-US" dirty="0">
              <a:latin typeface="PT Sans" pitchFamily="34" charset="0"/>
              <a:ea typeface="PT Sans" pitchFamily="34" charset="-122"/>
              <a:cs typeface="PT Sans" pitchFamily="34" charset="-120"/>
            </a:rPr>
            <a:t>May suffer from response bias or sample selection bias</a:t>
          </a:r>
          <a:endParaRPr lang="en-US" dirty="0"/>
        </a:p>
      </dgm:t>
    </dgm:pt>
    <dgm:pt modelId="{9B21C6FB-FFA3-448C-960A-EFCF668C4E99}" type="parTrans" cxnId="{0ABC0F3E-4C6A-464C-8F0C-7DD75B1CC309}">
      <dgm:prSet/>
      <dgm:spPr/>
      <dgm:t>
        <a:bodyPr/>
        <a:lstStyle/>
        <a:p>
          <a:endParaRPr lang="en-GB"/>
        </a:p>
      </dgm:t>
    </dgm:pt>
    <dgm:pt modelId="{7E869C1B-897E-443F-8BAF-C698671FB341}" type="sibTrans" cxnId="{0ABC0F3E-4C6A-464C-8F0C-7DD75B1CC309}">
      <dgm:prSet/>
      <dgm:spPr/>
      <dgm:t>
        <a:bodyPr/>
        <a:lstStyle/>
        <a:p>
          <a:endParaRPr lang="en-GB"/>
        </a:p>
      </dgm:t>
    </dgm:pt>
    <dgm:pt modelId="{48A9C243-712A-458A-A651-6067319067BE}">
      <dgm:prSet/>
      <dgm:spPr/>
      <dgm:t>
        <a:bodyPr/>
        <a:lstStyle/>
        <a:p>
          <a:r>
            <a:rPr lang="en-US" dirty="0">
              <a:latin typeface="PT Sans" pitchFamily="34" charset="0"/>
              <a:ea typeface="PT Sans" pitchFamily="34" charset="-122"/>
              <a:cs typeface="PT Sans" pitchFamily="34" charset="-120"/>
            </a:rPr>
            <a:t>May be limited in sample size and scope</a:t>
          </a:r>
          <a:endParaRPr lang="en-US" dirty="0"/>
        </a:p>
      </dgm:t>
    </dgm:pt>
    <dgm:pt modelId="{ACEE4B8E-0D35-47AC-A50E-F2540CCC671B}" type="parTrans" cxnId="{F978033A-3239-4496-B40E-D0026E4BEC75}">
      <dgm:prSet/>
      <dgm:spPr/>
      <dgm:t>
        <a:bodyPr/>
        <a:lstStyle/>
        <a:p>
          <a:endParaRPr lang="en-GB"/>
        </a:p>
      </dgm:t>
    </dgm:pt>
    <dgm:pt modelId="{16017187-D062-4748-9E1D-A00F871477DB}" type="sibTrans" cxnId="{F978033A-3239-4496-B40E-D0026E4BEC75}">
      <dgm:prSet/>
      <dgm:spPr/>
      <dgm:t>
        <a:bodyPr/>
        <a:lstStyle/>
        <a:p>
          <a:endParaRPr lang="en-GB"/>
        </a:p>
      </dgm:t>
    </dgm:pt>
    <dgm:pt modelId="{3A5AF445-4980-4B60-A76E-6DECAA0FC3D4}">
      <dgm:prSet/>
      <dgm:spPr/>
      <dgm:t>
        <a:bodyPr/>
        <a:lstStyle/>
        <a:p>
          <a:r>
            <a:rPr lang="en-US" dirty="0">
              <a:latin typeface="PT Sans" pitchFamily="34" charset="0"/>
              <a:ea typeface="PT Sans" pitchFamily="34" charset="-122"/>
              <a:cs typeface="PT Sans" pitchFamily="34" charset="-120"/>
            </a:rPr>
            <a:t>May cover a broader geographic area or longer time span than primary data</a:t>
          </a:r>
          <a:endParaRPr lang="en-US" dirty="0"/>
        </a:p>
      </dgm:t>
    </dgm:pt>
    <dgm:pt modelId="{ABDA5511-27E0-459D-880D-C4B932567FC5}" type="parTrans" cxnId="{D65D853B-986B-46C4-AB34-6A22D6FBFFBE}">
      <dgm:prSet/>
      <dgm:spPr/>
      <dgm:t>
        <a:bodyPr/>
        <a:lstStyle/>
        <a:p>
          <a:endParaRPr lang="en-GB"/>
        </a:p>
      </dgm:t>
    </dgm:pt>
    <dgm:pt modelId="{1D40A003-7B89-4398-AD61-5D5813270FB2}" type="sibTrans" cxnId="{D65D853B-986B-46C4-AB34-6A22D6FBFFBE}">
      <dgm:prSet/>
      <dgm:spPr/>
      <dgm:t>
        <a:bodyPr/>
        <a:lstStyle/>
        <a:p>
          <a:endParaRPr lang="en-GB"/>
        </a:p>
      </dgm:t>
    </dgm:pt>
    <dgm:pt modelId="{07D5D994-4F7B-4F8D-8E30-DE0C24A6F707}">
      <dgm:prSet/>
      <dgm:spPr/>
      <dgm:t>
        <a:bodyPr/>
        <a:lstStyle/>
        <a:p>
          <a:r>
            <a:rPr lang="en-US" dirty="0">
              <a:latin typeface="PT Sans" pitchFamily="34" charset="0"/>
              <a:ea typeface="PT Sans" pitchFamily="34" charset="-122"/>
              <a:cs typeface="PT Sans" pitchFamily="34" charset="-120"/>
            </a:rPr>
            <a:t>May provide comparative data for analysis. </a:t>
          </a:r>
          <a:endParaRPr lang="en-US" dirty="0"/>
        </a:p>
      </dgm:t>
    </dgm:pt>
    <dgm:pt modelId="{237ED229-6409-4B3B-ABD0-0384F9A8BB5B}" type="parTrans" cxnId="{F14A40DC-9C73-48D1-B88F-C2F1888077B3}">
      <dgm:prSet/>
      <dgm:spPr/>
      <dgm:t>
        <a:bodyPr/>
        <a:lstStyle/>
        <a:p>
          <a:endParaRPr lang="en-GB"/>
        </a:p>
      </dgm:t>
    </dgm:pt>
    <dgm:pt modelId="{BB061502-91F7-4CE2-A83D-EB78A2452D8B}" type="sibTrans" cxnId="{F14A40DC-9C73-48D1-B88F-C2F1888077B3}">
      <dgm:prSet/>
      <dgm:spPr/>
      <dgm:t>
        <a:bodyPr/>
        <a:lstStyle/>
        <a:p>
          <a:endParaRPr lang="en-GB"/>
        </a:p>
      </dgm:t>
    </dgm:pt>
    <dgm:pt modelId="{D0B9D252-F97F-4247-A3E8-955339AF580F}">
      <dgm:prSet/>
      <dgm:spPr/>
      <dgm:t>
        <a:bodyPr/>
        <a:lstStyle/>
        <a:p>
          <a:r>
            <a:rPr lang="en-US" dirty="0">
              <a:latin typeface="PT Sans" pitchFamily="34" charset="0"/>
              <a:ea typeface="PT Sans" pitchFamily="34" charset="-122"/>
              <a:cs typeface="PT Sans" pitchFamily="34" charset="-120"/>
            </a:rPr>
            <a:t>Data may be incomplete or inaccurate</a:t>
          </a:r>
          <a:endParaRPr lang="en-US" dirty="0"/>
        </a:p>
      </dgm:t>
    </dgm:pt>
    <dgm:pt modelId="{96029DA7-7016-468D-8744-3CA0F5D4A1DD}" type="parTrans" cxnId="{17652461-846E-449D-957D-D706E40C0D16}">
      <dgm:prSet/>
      <dgm:spPr/>
      <dgm:t>
        <a:bodyPr/>
        <a:lstStyle/>
        <a:p>
          <a:endParaRPr lang="en-GB"/>
        </a:p>
      </dgm:t>
    </dgm:pt>
    <dgm:pt modelId="{F29D5DBC-E875-4098-A756-11F50BB72276}" type="sibTrans" cxnId="{17652461-846E-449D-957D-D706E40C0D16}">
      <dgm:prSet/>
      <dgm:spPr/>
      <dgm:t>
        <a:bodyPr/>
        <a:lstStyle/>
        <a:p>
          <a:endParaRPr lang="en-GB"/>
        </a:p>
      </dgm:t>
    </dgm:pt>
    <dgm:pt modelId="{F01C6E24-2DB5-4497-B522-9827FF53882A}">
      <dgm:prSet/>
      <dgm:spPr/>
      <dgm:t>
        <a:bodyPr/>
        <a:lstStyle/>
        <a:p>
          <a:r>
            <a:rPr lang="en-US" dirty="0">
              <a:latin typeface="PT Sans" pitchFamily="34" charset="0"/>
              <a:ea typeface="PT Sans" pitchFamily="34" charset="-122"/>
              <a:cs typeface="PT Sans" pitchFamily="34" charset="-120"/>
            </a:rPr>
            <a:t>Data may be outdated or irrelevant to the current research question</a:t>
          </a:r>
          <a:endParaRPr lang="en-US" dirty="0"/>
        </a:p>
      </dgm:t>
    </dgm:pt>
    <dgm:pt modelId="{03588D92-EEA0-4934-B4FC-E0700A2A80C1}" type="parTrans" cxnId="{FE74F92F-7907-4D79-8D4C-E4D33BBCA385}">
      <dgm:prSet/>
      <dgm:spPr/>
      <dgm:t>
        <a:bodyPr/>
        <a:lstStyle/>
        <a:p>
          <a:endParaRPr lang="en-GB"/>
        </a:p>
      </dgm:t>
    </dgm:pt>
    <dgm:pt modelId="{B0BAA19E-06A6-4B7D-B414-73F233075EAC}" type="sibTrans" cxnId="{FE74F92F-7907-4D79-8D4C-E4D33BBCA385}">
      <dgm:prSet/>
      <dgm:spPr/>
      <dgm:t>
        <a:bodyPr/>
        <a:lstStyle/>
        <a:p>
          <a:endParaRPr lang="en-GB"/>
        </a:p>
      </dgm:t>
    </dgm:pt>
    <dgm:pt modelId="{43D10E9F-4915-4EFA-A611-0832D7A5345E}" type="pres">
      <dgm:prSet presAssocID="{8BFDD4CB-89BC-4876-AE89-98D5FC1F1403}" presName="Name0" presStyleCnt="0">
        <dgm:presLayoutVars>
          <dgm:dir/>
          <dgm:animLvl val="lvl"/>
          <dgm:resizeHandles val="exact"/>
        </dgm:presLayoutVars>
      </dgm:prSet>
      <dgm:spPr/>
    </dgm:pt>
    <dgm:pt modelId="{AB75E7A4-2F48-41AB-8D17-28357D703A9A}" type="pres">
      <dgm:prSet presAssocID="{AE5BC070-2055-4D6C-8032-6B47F38BA93B}" presName="composite" presStyleCnt="0"/>
      <dgm:spPr/>
    </dgm:pt>
    <dgm:pt modelId="{6DFEF7D1-5F1E-4F4F-928E-A057457F8285}" type="pres">
      <dgm:prSet presAssocID="{AE5BC070-2055-4D6C-8032-6B47F38BA93B}" presName="parTx" presStyleLbl="alignNode1" presStyleIdx="0" presStyleCnt="2">
        <dgm:presLayoutVars>
          <dgm:chMax val="0"/>
          <dgm:chPref val="0"/>
          <dgm:bulletEnabled val="1"/>
        </dgm:presLayoutVars>
      </dgm:prSet>
      <dgm:spPr/>
    </dgm:pt>
    <dgm:pt modelId="{DC99B994-7F94-48E1-8714-220FCACC87E3}" type="pres">
      <dgm:prSet presAssocID="{AE5BC070-2055-4D6C-8032-6B47F38BA93B}" presName="desTx" presStyleLbl="alignAccFollowNode1" presStyleIdx="0" presStyleCnt="2">
        <dgm:presLayoutVars>
          <dgm:bulletEnabled val="1"/>
        </dgm:presLayoutVars>
      </dgm:prSet>
      <dgm:spPr/>
    </dgm:pt>
    <dgm:pt modelId="{F7AFC5D6-D57C-4B5D-A40E-7E37DB3805C6}" type="pres">
      <dgm:prSet presAssocID="{A90FF7CA-D3F5-4374-BC8E-8AEAA7FEE755}" presName="space" presStyleCnt="0"/>
      <dgm:spPr/>
    </dgm:pt>
    <dgm:pt modelId="{ACC7C10C-5C9D-47B2-B6AB-77117E618964}" type="pres">
      <dgm:prSet presAssocID="{7665D1E3-F705-4F49-86D3-246FE687C58A}" presName="composite" presStyleCnt="0"/>
      <dgm:spPr/>
    </dgm:pt>
    <dgm:pt modelId="{8414E608-450E-42E2-AF54-96A21F9D0244}" type="pres">
      <dgm:prSet presAssocID="{7665D1E3-F705-4F49-86D3-246FE687C58A}" presName="parTx" presStyleLbl="alignNode1" presStyleIdx="1" presStyleCnt="2">
        <dgm:presLayoutVars>
          <dgm:chMax val="0"/>
          <dgm:chPref val="0"/>
          <dgm:bulletEnabled val="1"/>
        </dgm:presLayoutVars>
      </dgm:prSet>
      <dgm:spPr/>
    </dgm:pt>
    <dgm:pt modelId="{F753DAB4-89E3-4E62-AD1C-099221F13A1A}" type="pres">
      <dgm:prSet presAssocID="{7665D1E3-F705-4F49-86D3-246FE687C58A}" presName="desTx" presStyleLbl="alignAccFollowNode1" presStyleIdx="1" presStyleCnt="2">
        <dgm:presLayoutVars>
          <dgm:bulletEnabled val="1"/>
        </dgm:presLayoutVars>
      </dgm:prSet>
      <dgm:spPr/>
    </dgm:pt>
  </dgm:ptLst>
  <dgm:cxnLst>
    <dgm:cxn modelId="{F2C5C304-8E2C-45C2-84D6-563FE3806446}" type="presOf" srcId="{E14C7032-8832-4A97-A1ED-51589572E340}" destId="{F753DAB4-89E3-4E62-AD1C-099221F13A1A}" srcOrd="0" destOrd="1" presId="urn:microsoft.com/office/officeart/2005/8/layout/hList1"/>
    <dgm:cxn modelId="{42DC0A0D-1EB7-4393-BA83-6BA2C13BACC0}" srcId="{DF9A4AFF-E66F-43D6-A7B2-336464E345A5}" destId="{0E20F9AA-13BC-47E2-913A-D89ADD9818EB}" srcOrd="2" destOrd="0" parTransId="{20250EC0-5340-4DF8-8754-0842EDD582A5}" sibTransId="{FFB3212F-639E-425E-9999-3F6E244805F8}"/>
    <dgm:cxn modelId="{34165316-6F2E-42B6-BD62-16C9B411EEF4}" type="presOf" srcId="{B5A1C5E6-B385-4D6B-88B0-8101E95962C9}" destId="{DC99B994-7F94-48E1-8714-220FCACC87E3}" srcOrd="0" destOrd="6" presId="urn:microsoft.com/office/officeart/2005/8/layout/hList1"/>
    <dgm:cxn modelId="{DB3AD91C-C632-4024-8740-FD130585F8ED}" srcId="{D1981F3F-A5C1-481A-B106-9DBE614369DC}" destId="{4FF750B5-ED95-4732-AABD-CFBEF67F5D2E}" srcOrd="0" destOrd="0" parTransId="{B3F046F7-AA5A-479A-B98A-5B589CBC8EEC}" sibTransId="{6CF786BD-BD38-4D21-8206-5ACC7F0879C9}"/>
    <dgm:cxn modelId="{110FF71C-923B-4532-BBA9-8322C7642C6E}" srcId="{7665D1E3-F705-4F49-86D3-246FE687C58A}" destId="{D95FAA09-93D0-4F2F-81A9-C5A56ADF5AA9}" srcOrd="0" destOrd="0" parTransId="{F5732485-4FA7-4664-BEDF-2EDF8C3651D9}" sibTransId="{C4254B94-E0B1-4847-B1E2-AF99AD29D798}"/>
    <dgm:cxn modelId="{F5E11522-8F47-47F8-9400-34CE683945C7}" type="presOf" srcId="{A23E03FE-AF51-4E17-AC9B-C502C0A45004}" destId="{DC99B994-7F94-48E1-8714-220FCACC87E3}" srcOrd="0" destOrd="2" presId="urn:microsoft.com/office/officeart/2005/8/layout/hList1"/>
    <dgm:cxn modelId="{5EC3E62B-A43A-46AC-83FB-8A13D7DA2DF0}" type="presOf" srcId="{0E20F9AA-13BC-47E2-913A-D89ADD9818EB}" destId="{DC99B994-7F94-48E1-8714-220FCACC87E3}" srcOrd="0" destOrd="3" presId="urn:microsoft.com/office/officeart/2005/8/layout/hList1"/>
    <dgm:cxn modelId="{FE74F92F-7907-4D79-8D4C-E4D33BBCA385}" srcId="{71FBBBFA-687F-4264-9B50-70F0342C8BA3}" destId="{F01C6E24-2DB5-4497-B522-9827FF53882A}" srcOrd="2" destOrd="0" parTransId="{03588D92-EEA0-4934-B4FC-E0700A2A80C1}" sibTransId="{B0BAA19E-06A6-4B7D-B414-73F233075EAC}"/>
    <dgm:cxn modelId="{D6C91D33-6DF2-4C06-B50F-7BE9986E18AC}" type="presOf" srcId="{7665D1E3-F705-4F49-86D3-246FE687C58A}" destId="{8414E608-450E-42E2-AF54-96A21F9D0244}" srcOrd="0" destOrd="0" presId="urn:microsoft.com/office/officeart/2005/8/layout/hList1"/>
    <dgm:cxn modelId="{0D789235-EB26-4E03-AF42-EFB1C630FD6E}" srcId="{71FBBBFA-687F-4264-9B50-70F0342C8BA3}" destId="{52F0C233-30C5-408C-8B6A-0E24700BD582}" srcOrd="0" destOrd="0" parTransId="{C7D1EBB5-3630-4661-A578-EC0703A3AEA7}" sibTransId="{83A2FADA-ED01-4913-939F-C2C5D7D024CF}"/>
    <dgm:cxn modelId="{F978033A-3239-4496-B40E-D0026E4BEC75}" srcId="{D1981F3F-A5C1-481A-B106-9DBE614369DC}" destId="{48A9C243-712A-458A-A651-6067319067BE}" srcOrd="2" destOrd="0" parTransId="{ACEE4B8E-0D35-47AC-A50E-F2540CCC671B}" sibTransId="{16017187-D062-4748-9E1D-A00F871477DB}"/>
    <dgm:cxn modelId="{D65D853B-986B-46C4-AB34-6A22D6FBFFBE}" srcId="{D95FAA09-93D0-4F2F-81A9-C5A56ADF5AA9}" destId="{3A5AF445-4980-4B60-A76E-6DECAA0FC3D4}" srcOrd="1" destOrd="0" parTransId="{ABDA5511-27E0-459D-880D-C4B932567FC5}" sibTransId="{1D40A003-7B89-4398-AD61-5D5813270FB2}"/>
    <dgm:cxn modelId="{DF7CAF3B-D0DA-4425-B272-42A5B9FD9FD7}" type="presOf" srcId="{52F0C233-30C5-408C-8B6A-0E24700BD582}" destId="{F753DAB4-89E3-4E62-AD1C-099221F13A1A}" srcOrd="0" destOrd="5" presId="urn:microsoft.com/office/officeart/2005/8/layout/hList1"/>
    <dgm:cxn modelId="{0ABC0F3E-4C6A-464C-8F0C-7DD75B1CC309}" srcId="{D1981F3F-A5C1-481A-B106-9DBE614369DC}" destId="{B5A1C5E6-B385-4D6B-88B0-8101E95962C9}" srcOrd="1" destOrd="0" parTransId="{9B21C6FB-FFA3-448C-960A-EFCF668C4E99}" sibTransId="{7E869C1B-897E-443F-8BAF-C698671FB341}"/>
    <dgm:cxn modelId="{17652461-846E-449D-957D-D706E40C0D16}" srcId="{71FBBBFA-687F-4264-9B50-70F0342C8BA3}" destId="{D0B9D252-F97F-4247-A3E8-955339AF580F}" srcOrd="1" destOrd="0" parTransId="{96029DA7-7016-468D-8744-3CA0F5D4A1DD}" sibTransId="{F29D5DBC-E875-4098-A756-11F50BB72276}"/>
    <dgm:cxn modelId="{2FA14766-D5E5-464E-B96B-49720303FF85}" type="presOf" srcId="{AE5BC070-2055-4D6C-8032-6B47F38BA93B}" destId="{6DFEF7D1-5F1E-4F4F-928E-A057457F8285}" srcOrd="0" destOrd="0" presId="urn:microsoft.com/office/officeart/2005/8/layout/hList1"/>
    <dgm:cxn modelId="{0F092B4A-7E17-40F5-A833-73681DF94F50}" srcId="{AE5BC070-2055-4D6C-8032-6B47F38BA93B}" destId="{D1981F3F-A5C1-481A-B106-9DBE614369DC}" srcOrd="1" destOrd="0" parTransId="{8AD98EC7-9D18-47D0-9D51-E0A912278843}" sibTransId="{11200134-EFB5-4627-9B96-BB1860CD36C1}"/>
    <dgm:cxn modelId="{D3261B4F-E367-4B27-AEE0-EA73DFBAF8B7}" srcId="{8BFDD4CB-89BC-4876-AE89-98D5FC1F1403}" destId="{7665D1E3-F705-4F49-86D3-246FE687C58A}" srcOrd="1" destOrd="0" parTransId="{B039F7E5-CE42-4C90-AB78-7ED2772A8060}" sibTransId="{A1DDF34B-B9A1-4E2C-AD0A-1ADC494F1FC7}"/>
    <dgm:cxn modelId="{4054334F-5444-49F4-8437-24ABA31AE188}" srcId="{AE5BC070-2055-4D6C-8032-6B47F38BA93B}" destId="{DF9A4AFF-E66F-43D6-A7B2-336464E345A5}" srcOrd="0" destOrd="0" parTransId="{0B830242-59E3-4453-98DD-D4D3BA5E2AD2}" sibTransId="{3F4AC78A-5FB5-4524-BA16-5C4D92B38BC5}"/>
    <dgm:cxn modelId="{21E48450-9EE6-474F-BC6E-63B846E69D0C}" type="presOf" srcId="{F01C6E24-2DB5-4497-B522-9827FF53882A}" destId="{F753DAB4-89E3-4E62-AD1C-099221F13A1A}" srcOrd="0" destOrd="7" presId="urn:microsoft.com/office/officeart/2005/8/layout/hList1"/>
    <dgm:cxn modelId="{D6E8FD55-C2A6-48D0-9AEA-8CDDD2454C84}" type="presOf" srcId="{D0B9D252-F97F-4247-A3E8-955339AF580F}" destId="{F753DAB4-89E3-4E62-AD1C-099221F13A1A}" srcOrd="0" destOrd="6" presId="urn:microsoft.com/office/officeart/2005/8/layout/hList1"/>
    <dgm:cxn modelId="{0F2A477C-0230-4384-A195-25A379FBC12C}" type="presOf" srcId="{48A9C243-712A-458A-A651-6067319067BE}" destId="{DC99B994-7F94-48E1-8714-220FCACC87E3}" srcOrd="0" destOrd="7" presId="urn:microsoft.com/office/officeart/2005/8/layout/hList1"/>
    <dgm:cxn modelId="{C6D7B67E-7D28-4C70-86E1-9B1EA6801384}" type="presOf" srcId="{DF9A4AFF-E66F-43D6-A7B2-336464E345A5}" destId="{DC99B994-7F94-48E1-8714-220FCACC87E3}" srcOrd="0" destOrd="0" presId="urn:microsoft.com/office/officeart/2005/8/layout/hList1"/>
    <dgm:cxn modelId="{CECB1F85-0F43-40C4-B7BD-7A11198B7BD1}" srcId="{7665D1E3-F705-4F49-86D3-246FE687C58A}" destId="{71FBBBFA-687F-4264-9B50-70F0342C8BA3}" srcOrd="1" destOrd="0" parTransId="{11440388-FA4E-43E4-8600-014B2ACD380B}" sibTransId="{5147D496-41A1-4AFA-BDD1-1D573F21119F}"/>
    <dgm:cxn modelId="{95A7CA8F-8483-4A8D-B56F-BFB5BDFB112F}" srcId="{D95FAA09-93D0-4F2F-81A9-C5A56ADF5AA9}" destId="{E14C7032-8832-4A97-A1ED-51589572E340}" srcOrd="0" destOrd="0" parTransId="{332FD7A5-7F6B-4FF3-89CB-30C98610E931}" sibTransId="{9B7223A8-2CBE-478B-8156-73EB8C586A0D}"/>
    <dgm:cxn modelId="{6BEA8F93-3E75-4C34-95FF-5CB6C34060EC}" type="presOf" srcId="{4FF750B5-ED95-4732-AABD-CFBEF67F5D2E}" destId="{DC99B994-7F94-48E1-8714-220FCACC87E3}" srcOrd="0" destOrd="5" presId="urn:microsoft.com/office/officeart/2005/8/layout/hList1"/>
    <dgm:cxn modelId="{B07CB995-378A-4B3B-97A0-163B9E15E88F}" type="presOf" srcId="{148BBDC7-4D53-4A5F-8D75-013718397A3A}" destId="{DC99B994-7F94-48E1-8714-220FCACC87E3}" srcOrd="0" destOrd="1" presId="urn:microsoft.com/office/officeart/2005/8/layout/hList1"/>
    <dgm:cxn modelId="{6B53C3AA-2FF7-44F9-B5A7-A9FBBE2D9FF2}" srcId="{DF9A4AFF-E66F-43D6-A7B2-336464E345A5}" destId="{A23E03FE-AF51-4E17-AC9B-C502C0A45004}" srcOrd="1" destOrd="0" parTransId="{FF9BAB6A-2115-465E-A2DB-EB460A140713}" sibTransId="{0B8055E8-A606-43DD-8CE8-93C661C0FC6F}"/>
    <dgm:cxn modelId="{9D9178B7-5649-4F23-979E-40A84DC9834F}" type="presOf" srcId="{D95FAA09-93D0-4F2F-81A9-C5A56ADF5AA9}" destId="{F753DAB4-89E3-4E62-AD1C-099221F13A1A}" srcOrd="0" destOrd="0" presId="urn:microsoft.com/office/officeart/2005/8/layout/hList1"/>
    <dgm:cxn modelId="{AC59BFB8-604A-459C-A93F-F171BDCD1DAE}" type="presOf" srcId="{D1981F3F-A5C1-481A-B106-9DBE614369DC}" destId="{DC99B994-7F94-48E1-8714-220FCACC87E3}" srcOrd="0" destOrd="4" presId="urn:microsoft.com/office/officeart/2005/8/layout/hList1"/>
    <dgm:cxn modelId="{2322D2C8-87EC-41C0-AF80-953AA58C53CE}" type="presOf" srcId="{71FBBBFA-687F-4264-9B50-70F0342C8BA3}" destId="{F753DAB4-89E3-4E62-AD1C-099221F13A1A}" srcOrd="0" destOrd="4" presId="urn:microsoft.com/office/officeart/2005/8/layout/hList1"/>
    <dgm:cxn modelId="{AFA864CC-C00D-447D-9AF0-2F02F06C5E99}" type="presOf" srcId="{3A5AF445-4980-4B60-A76E-6DECAA0FC3D4}" destId="{F753DAB4-89E3-4E62-AD1C-099221F13A1A}" srcOrd="0" destOrd="2" presId="urn:microsoft.com/office/officeart/2005/8/layout/hList1"/>
    <dgm:cxn modelId="{B930EFDA-8F56-407B-B804-89C5CF8169F3}" srcId="{8BFDD4CB-89BC-4876-AE89-98D5FC1F1403}" destId="{AE5BC070-2055-4D6C-8032-6B47F38BA93B}" srcOrd="0" destOrd="0" parTransId="{DF93EEB8-0B93-493A-A66E-3789E582D91E}" sibTransId="{A90FF7CA-D3F5-4374-BC8E-8AEAA7FEE755}"/>
    <dgm:cxn modelId="{F14A40DC-9C73-48D1-B88F-C2F1888077B3}" srcId="{D95FAA09-93D0-4F2F-81A9-C5A56ADF5AA9}" destId="{07D5D994-4F7B-4F8D-8E30-DE0C24A6F707}" srcOrd="2" destOrd="0" parTransId="{237ED229-6409-4B3B-ABD0-0384F9A8BB5B}" sibTransId="{BB061502-91F7-4CE2-A83D-EB78A2452D8B}"/>
    <dgm:cxn modelId="{238379F0-3630-4630-87BB-41E87F9B8E9D}" type="presOf" srcId="{8BFDD4CB-89BC-4876-AE89-98D5FC1F1403}" destId="{43D10E9F-4915-4EFA-A611-0832D7A5345E}" srcOrd="0" destOrd="0" presId="urn:microsoft.com/office/officeart/2005/8/layout/hList1"/>
    <dgm:cxn modelId="{3A3E1BF2-26CC-41EC-976C-494246E831BC}" type="presOf" srcId="{07D5D994-4F7B-4F8D-8E30-DE0C24A6F707}" destId="{F753DAB4-89E3-4E62-AD1C-099221F13A1A}" srcOrd="0" destOrd="3" presId="urn:microsoft.com/office/officeart/2005/8/layout/hList1"/>
    <dgm:cxn modelId="{344A42FE-7B0E-42EF-B0E0-BC321DE9EC0F}" srcId="{DF9A4AFF-E66F-43D6-A7B2-336464E345A5}" destId="{148BBDC7-4D53-4A5F-8D75-013718397A3A}" srcOrd="0" destOrd="0" parTransId="{6FD4B818-A72C-43E4-B73F-D14FBFEEBC82}" sibTransId="{844B3940-AF1B-4762-A6BF-50046D7FECE8}"/>
    <dgm:cxn modelId="{67CFEA57-74FC-4FB3-83C6-34E4A4EC33A9}" type="presParOf" srcId="{43D10E9F-4915-4EFA-A611-0832D7A5345E}" destId="{AB75E7A4-2F48-41AB-8D17-28357D703A9A}" srcOrd="0" destOrd="0" presId="urn:microsoft.com/office/officeart/2005/8/layout/hList1"/>
    <dgm:cxn modelId="{380FCDFA-B0D3-41FB-B2FB-728B6EA74584}" type="presParOf" srcId="{AB75E7A4-2F48-41AB-8D17-28357D703A9A}" destId="{6DFEF7D1-5F1E-4F4F-928E-A057457F8285}" srcOrd="0" destOrd="0" presId="urn:microsoft.com/office/officeart/2005/8/layout/hList1"/>
    <dgm:cxn modelId="{E8AC64BE-69D8-4A36-9F19-F841F0C16CEB}" type="presParOf" srcId="{AB75E7A4-2F48-41AB-8D17-28357D703A9A}" destId="{DC99B994-7F94-48E1-8714-220FCACC87E3}" srcOrd="1" destOrd="0" presId="urn:microsoft.com/office/officeart/2005/8/layout/hList1"/>
    <dgm:cxn modelId="{7E301376-2D24-413C-9CE4-026BA8D21A85}" type="presParOf" srcId="{43D10E9F-4915-4EFA-A611-0832D7A5345E}" destId="{F7AFC5D6-D57C-4B5D-A40E-7E37DB3805C6}" srcOrd="1" destOrd="0" presId="urn:microsoft.com/office/officeart/2005/8/layout/hList1"/>
    <dgm:cxn modelId="{A2AEA415-1AD1-4F67-B552-796AC89E81B7}" type="presParOf" srcId="{43D10E9F-4915-4EFA-A611-0832D7A5345E}" destId="{ACC7C10C-5C9D-47B2-B6AB-77117E618964}" srcOrd="2" destOrd="0" presId="urn:microsoft.com/office/officeart/2005/8/layout/hList1"/>
    <dgm:cxn modelId="{4A7B8C8C-E198-4E7E-8CEB-5047255D8DFE}" type="presParOf" srcId="{ACC7C10C-5C9D-47B2-B6AB-77117E618964}" destId="{8414E608-450E-42E2-AF54-96A21F9D0244}" srcOrd="0" destOrd="0" presId="urn:microsoft.com/office/officeart/2005/8/layout/hList1"/>
    <dgm:cxn modelId="{0AECD1B6-414F-4722-B93D-E9D6DE33F45D}" type="presParOf" srcId="{ACC7C10C-5C9D-47B2-B6AB-77117E618964}" destId="{F753DAB4-89E3-4E62-AD1C-099221F13A1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9FC5A47-459E-46CA-871E-FADA051B693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GB"/>
        </a:p>
      </dgm:t>
    </dgm:pt>
    <dgm:pt modelId="{7A791EB0-643E-46D9-A8EE-1D77985714EC}">
      <dgm:prSet phldrT="[Text]"/>
      <dgm:spPr/>
      <dgm:t>
        <a:bodyPr/>
        <a:lstStyle/>
        <a:p>
          <a:r>
            <a:rPr lang="en-GB" dirty="0"/>
            <a:t>Data Cleaning</a:t>
          </a:r>
        </a:p>
      </dgm:t>
    </dgm:pt>
    <dgm:pt modelId="{A7E6A2A8-CD7E-4F7F-83F1-7B6B05547D8B}" type="parTrans" cxnId="{D751AA09-9175-4558-9E4A-A3E781B005FC}">
      <dgm:prSet/>
      <dgm:spPr/>
      <dgm:t>
        <a:bodyPr/>
        <a:lstStyle/>
        <a:p>
          <a:endParaRPr lang="en-GB"/>
        </a:p>
      </dgm:t>
    </dgm:pt>
    <dgm:pt modelId="{F9A5FB41-3CAB-4F5C-9FD6-DA8A2BE89756}" type="sibTrans" cxnId="{D751AA09-9175-4558-9E4A-A3E781B005FC}">
      <dgm:prSet/>
      <dgm:spPr/>
      <dgm:t>
        <a:bodyPr/>
        <a:lstStyle/>
        <a:p>
          <a:endParaRPr lang="en-GB"/>
        </a:p>
      </dgm:t>
    </dgm:pt>
    <dgm:pt modelId="{19276667-B2F3-4AD4-A1CA-60D7E1477E4E}">
      <dgm:prSet/>
      <dgm:spPr/>
      <dgm:t>
        <a:bodyPr/>
        <a:lstStyle/>
        <a:p>
          <a:r>
            <a:rPr lang="en-GB" dirty="0"/>
            <a:t> Identifying and correcting errors</a:t>
          </a:r>
        </a:p>
      </dgm:t>
    </dgm:pt>
    <dgm:pt modelId="{C0AB7A43-D698-4D7B-8D32-9A2D6002C82B}" type="parTrans" cxnId="{FE15CED1-6749-4353-9475-1795FB523BB1}">
      <dgm:prSet/>
      <dgm:spPr/>
      <dgm:t>
        <a:bodyPr/>
        <a:lstStyle/>
        <a:p>
          <a:endParaRPr lang="en-GB"/>
        </a:p>
      </dgm:t>
    </dgm:pt>
    <dgm:pt modelId="{031B3417-EDC9-49C5-9910-8FC1D46156DA}" type="sibTrans" cxnId="{FE15CED1-6749-4353-9475-1795FB523BB1}">
      <dgm:prSet/>
      <dgm:spPr/>
      <dgm:t>
        <a:bodyPr/>
        <a:lstStyle/>
        <a:p>
          <a:endParaRPr lang="en-GB"/>
        </a:p>
      </dgm:t>
    </dgm:pt>
    <dgm:pt modelId="{2BD4FEEA-D190-4F40-B9E3-A6A454654342}">
      <dgm:prSet/>
      <dgm:spPr/>
      <dgm:t>
        <a:bodyPr/>
        <a:lstStyle/>
        <a:p>
          <a:r>
            <a:rPr lang="en-GB" dirty="0"/>
            <a:t> Data validation</a:t>
          </a:r>
        </a:p>
      </dgm:t>
    </dgm:pt>
    <dgm:pt modelId="{1C68F1EB-B4E2-4DBC-9271-5392BE4A58F6}" type="parTrans" cxnId="{98748B89-F00F-4743-860B-91F83CCB9310}">
      <dgm:prSet/>
      <dgm:spPr/>
      <dgm:t>
        <a:bodyPr/>
        <a:lstStyle/>
        <a:p>
          <a:endParaRPr lang="en-GB"/>
        </a:p>
      </dgm:t>
    </dgm:pt>
    <dgm:pt modelId="{77E5C5CA-68F3-4AC7-A69A-24E6E0A02507}" type="sibTrans" cxnId="{98748B89-F00F-4743-860B-91F83CCB9310}">
      <dgm:prSet/>
      <dgm:spPr/>
      <dgm:t>
        <a:bodyPr/>
        <a:lstStyle/>
        <a:p>
          <a:endParaRPr lang="en-GB"/>
        </a:p>
      </dgm:t>
    </dgm:pt>
    <dgm:pt modelId="{A296DCAB-92E9-4367-BFF6-8EAF878414B4}">
      <dgm:prSet/>
      <dgm:spPr/>
      <dgm:t>
        <a:bodyPr/>
        <a:lstStyle/>
        <a:p>
          <a:r>
            <a:rPr lang="en-GB"/>
            <a:t>Data Coding</a:t>
          </a:r>
        </a:p>
      </dgm:t>
    </dgm:pt>
    <dgm:pt modelId="{AF5DCA6F-6BCA-4D6B-8E64-996863AB96CC}" type="parTrans" cxnId="{CD8A44E0-1907-40F1-86A8-1098E1DE3E05}">
      <dgm:prSet/>
      <dgm:spPr/>
      <dgm:t>
        <a:bodyPr/>
        <a:lstStyle/>
        <a:p>
          <a:endParaRPr lang="en-GB"/>
        </a:p>
      </dgm:t>
    </dgm:pt>
    <dgm:pt modelId="{4459B877-5E31-4D2B-9A0F-2419BDC459A0}" type="sibTrans" cxnId="{CD8A44E0-1907-40F1-86A8-1098E1DE3E05}">
      <dgm:prSet/>
      <dgm:spPr/>
      <dgm:t>
        <a:bodyPr/>
        <a:lstStyle/>
        <a:p>
          <a:endParaRPr lang="en-GB"/>
        </a:p>
      </dgm:t>
    </dgm:pt>
    <dgm:pt modelId="{0C438E09-7A5C-4569-82D9-AA07577AE211}">
      <dgm:prSet/>
      <dgm:spPr/>
      <dgm:t>
        <a:bodyPr/>
        <a:lstStyle/>
        <a:p>
          <a:r>
            <a:rPr lang="en-GB" dirty="0"/>
            <a:t>Categorizing data</a:t>
          </a:r>
        </a:p>
      </dgm:t>
    </dgm:pt>
    <dgm:pt modelId="{3C8B6C93-5466-4F64-9FB5-807F55D2A8D2}" type="parTrans" cxnId="{F843B0F1-4CF4-4C3A-98D9-8D601B9A1B1E}">
      <dgm:prSet/>
      <dgm:spPr/>
      <dgm:t>
        <a:bodyPr/>
        <a:lstStyle/>
        <a:p>
          <a:endParaRPr lang="en-GB"/>
        </a:p>
      </dgm:t>
    </dgm:pt>
    <dgm:pt modelId="{F99BF30F-2C85-442E-873A-5F645F2A73E7}" type="sibTrans" cxnId="{F843B0F1-4CF4-4C3A-98D9-8D601B9A1B1E}">
      <dgm:prSet/>
      <dgm:spPr/>
      <dgm:t>
        <a:bodyPr/>
        <a:lstStyle/>
        <a:p>
          <a:endParaRPr lang="en-GB"/>
        </a:p>
      </dgm:t>
    </dgm:pt>
    <dgm:pt modelId="{DB2DFD45-AAF6-43DE-AAD0-5606DCAEB337}">
      <dgm:prSet/>
      <dgm:spPr/>
      <dgm:t>
        <a:bodyPr/>
        <a:lstStyle/>
        <a:p>
          <a:r>
            <a:rPr lang="en-GB" dirty="0"/>
            <a:t> Ensuring coding consistency</a:t>
          </a:r>
        </a:p>
      </dgm:t>
    </dgm:pt>
    <dgm:pt modelId="{95B366EB-C9BF-4E8F-BFD5-8F4554035934}" type="parTrans" cxnId="{3AC66484-A3CF-4245-BBB6-93B1A2579CD1}">
      <dgm:prSet/>
      <dgm:spPr/>
      <dgm:t>
        <a:bodyPr/>
        <a:lstStyle/>
        <a:p>
          <a:endParaRPr lang="en-GB"/>
        </a:p>
      </dgm:t>
    </dgm:pt>
    <dgm:pt modelId="{925BCD9C-D2A9-44AD-A150-9166E91BE44E}" type="sibTrans" cxnId="{3AC66484-A3CF-4245-BBB6-93B1A2579CD1}">
      <dgm:prSet/>
      <dgm:spPr/>
      <dgm:t>
        <a:bodyPr/>
        <a:lstStyle/>
        <a:p>
          <a:endParaRPr lang="en-GB"/>
        </a:p>
      </dgm:t>
    </dgm:pt>
    <dgm:pt modelId="{E91E87CC-C00C-4CC7-AA6D-85579B0F87E9}">
      <dgm:prSet/>
      <dgm:spPr/>
      <dgm:t>
        <a:bodyPr/>
        <a:lstStyle/>
        <a:p>
          <a:r>
            <a:rPr lang="en-GB" dirty="0"/>
            <a:t>Data Verification</a:t>
          </a:r>
        </a:p>
      </dgm:t>
    </dgm:pt>
    <dgm:pt modelId="{5366F286-C308-4D3B-95D0-68612B73330A}" type="parTrans" cxnId="{8032613B-2AFC-436A-8C1E-306FF2B10507}">
      <dgm:prSet/>
      <dgm:spPr/>
      <dgm:t>
        <a:bodyPr/>
        <a:lstStyle/>
        <a:p>
          <a:endParaRPr lang="en-GB"/>
        </a:p>
      </dgm:t>
    </dgm:pt>
    <dgm:pt modelId="{9B28D576-3CA9-4D0D-82F4-186B5084B12A}" type="sibTrans" cxnId="{8032613B-2AFC-436A-8C1E-306FF2B10507}">
      <dgm:prSet/>
      <dgm:spPr/>
      <dgm:t>
        <a:bodyPr/>
        <a:lstStyle/>
        <a:p>
          <a:endParaRPr lang="en-GB"/>
        </a:p>
      </dgm:t>
    </dgm:pt>
    <dgm:pt modelId="{0E43153A-AB3E-4721-BADD-F455F4DFE7AE}">
      <dgm:prSet/>
      <dgm:spPr/>
      <dgm:t>
        <a:bodyPr/>
        <a:lstStyle/>
        <a:p>
          <a:r>
            <a:rPr lang="en-GB" dirty="0"/>
            <a:t> Double entry</a:t>
          </a:r>
        </a:p>
      </dgm:t>
    </dgm:pt>
    <dgm:pt modelId="{7A48A105-16A0-4638-8B28-BC0A95FE2040}" type="parTrans" cxnId="{C46F249B-62AE-44CB-BDC6-70FBDA53793A}">
      <dgm:prSet/>
      <dgm:spPr/>
      <dgm:t>
        <a:bodyPr/>
        <a:lstStyle/>
        <a:p>
          <a:endParaRPr lang="en-GB"/>
        </a:p>
      </dgm:t>
    </dgm:pt>
    <dgm:pt modelId="{FBE69400-89F6-4859-A4BF-6DF00458AC6E}" type="sibTrans" cxnId="{C46F249B-62AE-44CB-BDC6-70FBDA53793A}">
      <dgm:prSet/>
      <dgm:spPr/>
      <dgm:t>
        <a:bodyPr/>
        <a:lstStyle/>
        <a:p>
          <a:endParaRPr lang="en-GB"/>
        </a:p>
      </dgm:t>
    </dgm:pt>
    <dgm:pt modelId="{8EE5E7B6-1620-400E-A6A8-90AE91FE2A26}">
      <dgm:prSet/>
      <dgm:spPr/>
      <dgm:t>
        <a:bodyPr/>
        <a:lstStyle/>
        <a:p>
          <a:r>
            <a:rPr lang="en-GB" dirty="0"/>
            <a:t> Logical checks</a:t>
          </a:r>
        </a:p>
      </dgm:t>
    </dgm:pt>
    <dgm:pt modelId="{2708051D-D075-40F1-91C8-217E4C14A1F1}" type="parTrans" cxnId="{0CF5EB30-F07A-4810-A8E6-6934AE56F677}">
      <dgm:prSet/>
      <dgm:spPr/>
      <dgm:t>
        <a:bodyPr/>
        <a:lstStyle/>
        <a:p>
          <a:endParaRPr lang="en-GB"/>
        </a:p>
      </dgm:t>
    </dgm:pt>
    <dgm:pt modelId="{51F91A19-53B9-43AF-9F06-916C503648E3}" type="sibTrans" cxnId="{0CF5EB30-F07A-4810-A8E6-6934AE56F677}">
      <dgm:prSet/>
      <dgm:spPr/>
      <dgm:t>
        <a:bodyPr/>
        <a:lstStyle/>
        <a:p>
          <a:endParaRPr lang="en-GB"/>
        </a:p>
      </dgm:t>
    </dgm:pt>
    <dgm:pt modelId="{5ADCF2F5-00EF-4C03-A97A-1F882F0179B7}">
      <dgm:prSet/>
      <dgm:spPr/>
      <dgm:t>
        <a:bodyPr/>
        <a:lstStyle/>
        <a:p>
          <a:r>
            <a:rPr lang="en-GB" dirty="0"/>
            <a:t>Verifying if the data falls within expected ranges and adheres to pre-defined rules.</a:t>
          </a:r>
        </a:p>
      </dgm:t>
    </dgm:pt>
    <dgm:pt modelId="{83467284-53EF-46AD-924C-4A726B3E19A3}" type="parTrans" cxnId="{5A736F22-1D46-4515-B9CD-2E61470D81F2}">
      <dgm:prSet/>
      <dgm:spPr/>
      <dgm:t>
        <a:bodyPr/>
        <a:lstStyle/>
        <a:p>
          <a:endParaRPr lang="en-GB"/>
        </a:p>
      </dgm:t>
    </dgm:pt>
    <dgm:pt modelId="{5B769711-55D3-45EB-A99C-2FE222DB1C3D}" type="sibTrans" cxnId="{5A736F22-1D46-4515-B9CD-2E61470D81F2}">
      <dgm:prSet/>
      <dgm:spPr/>
      <dgm:t>
        <a:bodyPr/>
        <a:lstStyle/>
        <a:p>
          <a:endParaRPr lang="en-GB"/>
        </a:p>
      </dgm:t>
    </dgm:pt>
    <dgm:pt modelId="{3D3445EA-DCB1-4847-9D21-4D2136FE724B}">
      <dgm:prSet/>
      <dgm:spPr/>
      <dgm:t>
        <a:bodyPr/>
        <a:lstStyle/>
        <a:p>
          <a:r>
            <a:rPr lang="en-GB" dirty="0"/>
            <a:t> Assigning numerical codes to represent different categories within your data (e.g., income levels, education levels). This allows for easier analysis.</a:t>
          </a:r>
        </a:p>
      </dgm:t>
    </dgm:pt>
    <dgm:pt modelId="{459F9DA1-D6EB-492D-9BDF-5ABE08018F1A}" type="parTrans" cxnId="{92145EF4-7A8C-4EBD-AB75-AC7027DD19BF}">
      <dgm:prSet/>
      <dgm:spPr/>
      <dgm:t>
        <a:bodyPr/>
        <a:lstStyle/>
        <a:p>
          <a:endParaRPr lang="en-GB"/>
        </a:p>
      </dgm:t>
    </dgm:pt>
    <dgm:pt modelId="{928DCE70-B419-4029-B3C7-734D986881B8}" type="sibTrans" cxnId="{92145EF4-7A8C-4EBD-AB75-AC7027DD19BF}">
      <dgm:prSet/>
      <dgm:spPr/>
      <dgm:t>
        <a:bodyPr/>
        <a:lstStyle/>
        <a:p>
          <a:endParaRPr lang="en-GB"/>
        </a:p>
      </dgm:t>
    </dgm:pt>
    <dgm:pt modelId="{E212394D-098F-4B46-A9BF-A43A7453BE22}">
      <dgm:prSet/>
      <dgm:spPr/>
      <dgm:t>
        <a:bodyPr/>
        <a:lstStyle/>
        <a:p>
          <a:r>
            <a:rPr lang="en-GB" dirty="0"/>
            <a:t>This can involve checking for typos, inconsistencies in formatting, missing values, and outliers (extreme values that might skew your results).</a:t>
          </a:r>
        </a:p>
      </dgm:t>
    </dgm:pt>
    <dgm:pt modelId="{B0AF400C-4C49-493A-8D62-D8A6A93DEB89}" type="sibTrans" cxnId="{66A3CD08-D490-4AB3-A90D-EECDD70D3180}">
      <dgm:prSet/>
      <dgm:spPr/>
      <dgm:t>
        <a:bodyPr/>
        <a:lstStyle/>
        <a:p>
          <a:endParaRPr lang="en-GB"/>
        </a:p>
      </dgm:t>
    </dgm:pt>
    <dgm:pt modelId="{A06702CE-C706-4664-96BA-D622BC798404}" type="parTrans" cxnId="{66A3CD08-D490-4AB3-A90D-EECDD70D3180}">
      <dgm:prSet/>
      <dgm:spPr/>
      <dgm:t>
        <a:bodyPr/>
        <a:lstStyle/>
        <a:p>
          <a:endParaRPr lang="en-GB"/>
        </a:p>
      </dgm:t>
    </dgm:pt>
    <dgm:pt modelId="{87AC56BD-D282-41FD-B2CA-949C7B16D72D}">
      <dgm:prSet/>
      <dgm:spPr/>
      <dgm:t>
        <a:bodyPr/>
        <a:lstStyle/>
        <a:p>
          <a:r>
            <a:rPr lang="en-GB" dirty="0"/>
            <a:t>Develop coding guidelines and have multiple researchers code a sample of data to identify and resolve any discrepancies.</a:t>
          </a:r>
        </a:p>
      </dgm:t>
    </dgm:pt>
    <dgm:pt modelId="{10403182-F2D6-4C4B-B5B4-AC1340019F7C}" type="parTrans" cxnId="{58FD0712-899F-4CCF-A8CC-77BE56C854C0}">
      <dgm:prSet/>
      <dgm:spPr/>
      <dgm:t>
        <a:bodyPr/>
        <a:lstStyle/>
        <a:p>
          <a:endParaRPr lang="en-GB"/>
        </a:p>
      </dgm:t>
    </dgm:pt>
    <dgm:pt modelId="{51BE11F8-0491-40CD-9994-49910CDEF507}" type="sibTrans" cxnId="{58FD0712-899F-4CCF-A8CC-77BE56C854C0}">
      <dgm:prSet/>
      <dgm:spPr/>
      <dgm:t>
        <a:bodyPr/>
        <a:lstStyle/>
        <a:p>
          <a:endParaRPr lang="en-GB"/>
        </a:p>
      </dgm:t>
    </dgm:pt>
    <dgm:pt modelId="{F5E32BD1-73CF-4D6F-AA6B-45CDD1601E3B}">
      <dgm:prSet/>
      <dgm:spPr/>
      <dgm:t>
        <a:bodyPr/>
        <a:lstStyle/>
        <a:p>
          <a:r>
            <a:rPr lang="en-GB" dirty="0"/>
            <a:t>Entering data twice by different individuals to catch errors during data entry.</a:t>
          </a:r>
        </a:p>
      </dgm:t>
    </dgm:pt>
    <dgm:pt modelId="{837C630C-76B1-408B-8D99-429D24BCB6DD}" type="parTrans" cxnId="{A07C6F9D-7B6C-446C-B959-260AA5A0A2C4}">
      <dgm:prSet/>
      <dgm:spPr/>
      <dgm:t>
        <a:bodyPr/>
        <a:lstStyle/>
        <a:p>
          <a:endParaRPr lang="en-GB"/>
        </a:p>
      </dgm:t>
    </dgm:pt>
    <dgm:pt modelId="{F49E9D36-F06A-404B-9D3B-700D278F4111}" type="sibTrans" cxnId="{A07C6F9D-7B6C-446C-B959-260AA5A0A2C4}">
      <dgm:prSet/>
      <dgm:spPr/>
      <dgm:t>
        <a:bodyPr/>
        <a:lstStyle/>
        <a:p>
          <a:endParaRPr lang="en-GB"/>
        </a:p>
      </dgm:t>
    </dgm:pt>
    <dgm:pt modelId="{558C78AA-4F99-4572-8987-183CDDC6C410}">
      <dgm:prSet/>
      <dgm:spPr/>
      <dgm:t>
        <a:bodyPr/>
        <a:lstStyle/>
        <a:p>
          <a:r>
            <a:rPr lang="en-GB" dirty="0"/>
            <a:t>Checking for logical inconsistencies within the data (e.g., someone reporting an age of 150).</a:t>
          </a:r>
        </a:p>
      </dgm:t>
    </dgm:pt>
    <dgm:pt modelId="{9C531195-1415-47FA-8EA9-999184536695}" type="parTrans" cxnId="{45DAA004-8A69-488F-9BB4-D92B2AE79848}">
      <dgm:prSet/>
      <dgm:spPr/>
      <dgm:t>
        <a:bodyPr/>
        <a:lstStyle/>
        <a:p>
          <a:endParaRPr lang="en-GB"/>
        </a:p>
      </dgm:t>
    </dgm:pt>
    <dgm:pt modelId="{7F147D97-9E70-48EA-986F-27F29A4D808F}" type="sibTrans" cxnId="{45DAA004-8A69-488F-9BB4-D92B2AE79848}">
      <dgm:prSet/>
      <dgm:spPr/>
      <dgm:t>
        <a:bodyPr/>
        <a:lstStyle/>
        <a:p>
          <a:endParaRPr lang="en-GB"/>
        </a:p>
      </dgm:t>
    </dgm:pt>
    <dgm:pt modelId="{2A2CF338-FB43-4FBE-BF2F-5182AB764178}" type="pres">
      <dgm:prSet presAssocID="{09FC5A47-459E-46CA-871E-FADA051B6935}" presName="linear" presStyleCnt="0">
        <dgm:presLayoutVars>
          <dgm:animLvl val="lvl"/>
          <dgm:resizeHandles val="exact"/>
        </dgm:presLayoutVars>
      </dgm:prSet>
      <dgm:spPr/>
    </dgm:pt>
    <dgm:pt modelId="{29ED7D9D-5400-4CD0-82F0-979DFBD7247A}" type="pres">
      <dgm:prSet presAssocID="{7A791EB0-643E-46D9-A8EE-1D77985714EC}" presName="parentText" presStyleLbl="node1" presStyleIdx="0" presStyleCnt="3">
        <dgm:presLayoutVars>
          <dgm:chMax val="0"/>
          <dgm:bulletEnabled val="1"/>
        </dgm:presLayoutVars>
      </dgm:prSet>
      <dgm:spPr/>
    </dgm:pt>
    <dgm:pt modelId="{07BD8A7F-1E73-4B9C-BF9E-0A351FC24E01}" type="pres">
      <dgm:prSet presAssocID="{7A791EB0-643E-46D9-A8EE-1D77985714EC}" presName="childText" presStyleLbl="revTx" presStyleIdx="0" presStyleCnt="3">
        <dgm:presLayoutVars>
          <dgm:bulletEnabled val="1"/>
        </dgm:presLayoutVars>
      </dgm:prSet>
      <dgm:spPr/>
    </dgm:pt>
    <dgm:pt modelId="{515A372A-DDC8-46A3-BAEA-3AA106FD7B99}" type="pres">
      <dgm:prSet presAssocID="{A296DCAB-92E9-4367-BFF6-8EAF878414B4}" presName="parentText" presStyleLbl="node1" presStyleIdx="1" presStyleCnt="3">
        <dgm:presLayoutVars>
          <dgm:chMax val="0"/>
          <dgm:bulletEnabled val="1"/>
        </dgm:presLayoutVars>
      </dgm:prSet>
      <dgm:spPr/>
    </dgm:pt>
    <dgm:pt modelId="{895052ED-ED19-4323-8137-721460566EA9}" type="pres">
      <dgm:prSet presAssocID="{A296DCAB-92E9-4367-BFF6-8EAF878414B4}" presName="childText" presStyleLbl="revTx" presStyleIdx="1" presStyleCnt="3">
        <dgm:presLayoutVars>
          <dgm:bulletEnabled val="1"/>
        </dgm:presLayoutVars>
      </dgm:prSet>
      <dgm:spPr/>
    </dgm:pt>
    <dgm:pt modelId="{1F905512-B724-42EF-A5C0-EDA4D5CBC3A9}" type="pres">
      <dgm:prSet presAssocID="{E91E87CC-C00C-4CC7-AA6D-85579B0F87E9}" presName="parentText" presStyleLbl="node1" presStyleIdx="2" presStyleCnt="3">
        <dgm:presLayoutVars>
          <dgm:chMax val="0"/>
          <dgm:bulletEnabled val="1"/>
        </dgm:presLayoutVars>
      </dgm:prSet>
      <dgm:spPr/>
    </dgm:pt>
    <dgm:pt modelId="{09586059-8A87-4296-A6F0-EDD0CB2C932E}" type="pres">
      <dgm:prSet presAssocID="{E91E87CC-C00C-4CC7-AA6D-85579B0F87E9}" presName="childText" presStyleLbl="revTx" presStyleIdx="2" presStyleCnt="3">
        <dgm:presLayoutVars>
          <dgm:bulletEnabled val="1"/>
        </dgm:presLayoutVars>
      </dgm:prSet>
      <dgm:spPr/>
    </dgm:pt>
  </dgm:ptLst>
  <dgm:cxnLst>
    <dgm:cxn modelId="{14B2F302-8CD1-4B4E-B9AD-F70EE8A49F53}" type="presOf" srcId="{3D3445EA-DCB1-4847-9D21-4D2136FE724B}" destId="{895052ED-ED19-4323-8137-721460566EA9}" srcOrd="0" destOrd="1" presId="urn:microsoft.com/office/officeart/2005/8/layout/vList2"/>
    <dgm:cxn modelId="{45DAA004-8A69-488F-9BB4-D92B2AE79848}" srcId="{8EE5E7B6-1620-400E-A6A8-90AE91FE2A26}" destId="{558C78AA-4F99-4572-8987-183CDDC6C410}" srcOrd="0" destOrd="0" parTransId="{9C531195-1415-47FA-8EA9-999184536695}" sibTransId="{7F147D97-9E70-48EA-986F-27F29A4D808F}"/>
    <dgm:cxn modelId="{472A5E05-4925-44B9-82E4-5A31BD174551}" type="presOf" srcId="{E91E87CC-C00C-4CC7-AA6D-85579B0F87E9}" destId="{1F905512-B724-42EF-A5C0-EDA4D5CBC3A9}" srcOrd="0" destOrd="0" presId="urn:microsoft.com/office/officeart/2005/8/layout/vList2"/>
    <dgm:cxn modelId="{66A3CD08-D490-4AB3-A90D-EECDD70D3180}" srcId="{19276667-B2F3-4AD4-A1CA-60D7E1477E4E}" destId="{E212394D-098F-4B46-A9BF-A43A7453BE22}" srcOrd="0" destOrd="0" parTransId="{A06702CE-C706-4664-96BA-D622BC798404}" sibTransId="{B0AF400C-4C49-493A-8D62-D8A6A93DEB89}"/>
    <dgm:cxn modelId="{D751AA09-9175-4558-9E4A-A3E781B005FC}" srcId="{09FC5A47-459E-46CA-871E-FADA051B6935}" destId="{7A791EB0-643E-46D9-A8EE-1D77985714EC}" srcOrd="0" destOrd="0" parTransId="{A7E6A2A8-CD7E-4F7F-83F1-7B6B05547D8B}" sibTransId="{F9A5FB41-3CAB-4F5C-9FD6-DA8A2BE89756}"/>
    <dgm:cxn modelId="{58FD0712-899F-4CCF-A8CC-77BE56C854C0}" srcId="{DB2DFD45-AAF6-43DE-AAD0-5606DCAEB337}" destId="{87AC56BD-D282-41FD-B2CA-949C7B16D72D}" srcOrd="0" destOrd="0" parTransId="{10403182-F2D6-4C4B-B5B4-AC1340019F7C}" sibTransId="{51BE11F8-0491-40CD-9994-49910CDEF507}"/>
    <dgm:cxn modelId="{8B590121-55DB-4B89-82A1-1CEABB98B465}" type="presOf" srcId="{0E43153A-AB3E-4721-BADD-F455F4DFE7AE}" destId="{09586059-8A87-4296-A6F0-EDD0CB2C932E}" srcOrd="0" destOrd="0" presId="urn:microsoft.com/office/officeart/2005/8/layout/vList2"/>
    <dgm:cxn modelId="{5A736F22-1D46-4515-B9CD-2E61470D81F2}" srcId="{2BD4FEEA-D190-4F40-B9E3-A6A454654342}" destId="{5ADCF2F5-00EF-4C03-A97A-1F882F0179B7}" srcOrd="0" destOrd="0" parTransId="{83467284-53EF-46AD-924C-4A726B3E19A3}" sibTransId="{5B769711-55D3-45EB-A99C-2FE222DB1C3D}"/>
    <dgm:cxn modelId="{CB201225-036A-4BE4-A9F6-E10F715268DD}" type="presOf" srcId="{19276667-B2F3-4AD4-A1CA-60D7E1477E4E}" destId="{07BD8A7F-1E73-4B9C-BF9E-0A351FC24E01}" srcOrd="0" destOrd="0" presId="urn:microsoft.com/office/officeart/2005/8/layout/vList2"/>
    <dgm:cxn modelId="{0CF5EB30-F07A-4810-A8E6-6934AE56F677}" srcId="{E91E87CC-C00C-4CC7-AA6D-85579B0F87E9}" destId="{8EE5E7B6-1620-400E-A6A8-90AE91FE2A26}" srcOrd="1" destOrd="0" parTransId="{2708051D-D075-40F1-91C8-217E4C14A1F1}" sibTransId="{51F91A19-53B9-43AF-9F06-916C503648E3}"/>
    <dgm:cxn modelId="{8032613B-2AFC-436A-8C1E-306FF2B10507}" srcId="{09FC5A47-459E-46CA-871E-FADA051B6935}" destId="{E91E87CC-C00C-4CC7-AA6D-85579B0F87E9}" srcOrd="2" destOrd="0" parTransId="{5366F286-C308-4D3B-95D0-68612B73330A}" sibTransId="{9B28D576-3CA9-4D0D-82F4-186B5084B12A}"/>
    <dgm:cxn modelId="{437FF95C-B7C4-46D2-AB72-69AB967FEF9D}" type="presOf" srcId="{0C438E09-7A5C-4569-82D9-AA07577AE211}" destId="{895052ED-ED19-4323-8137-721460566EA9}" srcOrd="0" destOrd="0" presId="urn:microsoft.com/office/officeart/2005/8/layout/vList2"/>
    <dgm:cxn modelId="{F160D263-2F48-4511-BDB6-8C1ABF47DBFB}" type="presOf" srcId="{E212394D-098F-4B46-A9BF-A43A7453BE22}" destId="{07BD8A7F-1E73-4B9C-BF9E-0A351FC24E01}" srcOrd="0" destOrd="1" presId="urn:microsoft.com/office/officeart/2005/8/layout/vList2"/>
    <dgm:cxn modelId="{38C7524B-8761-46A1-95A6-79590CCBA626}" type="presOf" srcId="{2BD4FEEA-D190-4F40-B9E3-A6A454654342}" destId="{07BD8A7F-1E73-4B9C-BF9E-0A351FC24E01}" srcOrd="0" destOrd="2" presId="urn:microsoft.com/office/officeart/2005/8/layout/vList2"/>
    <dgm:cxn modelId="{8FD20C50-2D53-4028-AAA3-FC9489B9414B}" type="presOf" srcId="{7A791EB0-643E-46D9-A8EE-1D77985714EC}" destId="{29ED7D9D-5400-4CD0-82F0-979DFBD7247A}" srcOrd="0" destOrd="0" presId="urn:microsoft.com/office/officeart/2005/8/layout/vList2"/>
    <dgm:cxn modelId="{3AC66484-A3CF-4245-BBB6-93B1A2579CD1}" srcId="{A296DCAB-92E9-4367-BFF6-8EAF878414B4}" destId="{DB2DFD45-AAF6-43DE-AAD0-5606DCAEB337}" srcOrd="1" destOrd="0" parTransId="{95B366EB-C9BF-4E8F-BFD5-8F4554035934}" sibTransId="{925BCD9C-D2A9-44AD-A150-9166E91BE44E}"/>
    <dgm:cxn modelId="{98748B89-F00F-4743-860B-91F83CCB9310}" srcId="{7A791EB0-643E-46D9-A8EE-1D77985714EC}" destId="{2BD4FEEA-D190-4F40-B9E3-A6A454654342}" srcOrd="1" destOrd="0" parTransId="{1C68F1EB-B4E2-4DBC-9271-5392BE4A58F6}" sibTransId="{77E5C5CA-68F3-4AC7-A69A-24E6E0A02507}"/>
    <dgm:cxn modelId="{C724BE91-43C1-473E-AFFC-E309AEB93ED0}" type="presOf" srcId="{09FC5A47-459E-46CA-871E-FADA051B6935}" destId="{2A2CF338-FB43-4FBE-BF2F-5182AB764178}" srcOrd="0" destOrd="0" presId="urn:microsoft.com/office/officeart/2005/8/layout/vList2"/>
    <dgm:cxn modelId="{42C85C97-7AA7-45EF-AE3D-2BCE9C236962}" type="presOf" srcId="{8EE5E7B6-1620-400E-A6A8-90AE91FE2A26}" destId="{09586059-8A87-4296-A6F0-EDD0CB2C932E}" srcOrd="0" destOrd="2" presId="urn:microsoft.com/office/officeart/2005/8/layout/vList2"/>
    <dgm:cxn modelId="{C46F249B-62AE-44CB-BDC6-70FBDA53793A}" srcId="{E91E87CC-C00C-4CC7-AA6D-85579B0F87E9}" destId="{0E43153A-AB3E-4721-BADD-F455F4DFE7AE}" srcOrd="0" destOrd="0" parTransId="{7A48A105-16A0-4638-8B28-BC0A95FE2040}" sibTransId="{FBE69400-89F6-4859-A4BF-6DF00458AC6E}"/>
    <dgm:cxn modelId="{A07C6F9D-7B6C-446C-B959-260AA5A0A2C4}" srcId="{0E43153A-AB3E-4721-BADD-F455F4DFE7AE}" destId="{F5E32BD1-73CF-4D6F-AA6B-45CDD1601E3B}" srcOrd="0" destOrd="0" parTransId="{837C630C-76B1-408B-8D99-429D24BCB6DD}" sibTransId="{F49E9D36-F06A-404B-9D3B-700D278F4111}"/>
    <dgm:cxn modelId="{1FE0CDB1-30C4-49C6-B729-52A892A4B2D0}" type="presOf" srcId="{558C78AA-4F99-4572-8987-183CDDC6C410}" destId="{09586059-8A87-4296-A6F0-EDD0CB2C932E}" srcOrd="0" destOrd="3" presId="urn:microsoft.com/office/officeart/2005/8/layout/vList2"/>
    <dgm:cxn modelId="{F7A2DEC0-6A93-49D0-88CE-535198993510}" type="presOf" srcId="{5ADCF2F5-00EF-4C03-A97A-1F882F0179B7}" destId="{07BD8A7F-1E73-4B9C-BF9E-0A351FC24E01}" srcOrd="0" destOrd="3" presId="urn:microsoft.com/office/officeart/2005/8/layout/vList2"/>
    <dgm:cxn modelId="{FE15CED1-6749-4353-9475-1795FB523BB1}" srcId="{7A791EB0-643E-46D9-A8EE-1D77985714EC}" destId="{19276667-B2F3-4AD4-A1CA-60D7E1477E4E}" srcOrd="0" destOrd="0" parTransId="{C0AB7A43-D698-4D7B-8D32-9A2D6002C82B}" sibTransId="{031B3417-EDC9-49C5-9910-8FC1D46156DA}"/>
    <dgm:cxn modelId="{F82129DB-4879-4C8A-A52D-EB9D6757F7DA}" type="presOf" srcId="{A296DCAB-92E9-4367-BFF6-8EAF878414B4}" destId="{515A372A-DDC8-46A3-BAEA-3AA106FD7B99}" srcOrd="0" destOrd="0" presId="urn:microsoft.com/office/officeart/2005/8/layout/vList2"/>
    <dgm:cxn modelId="{8CADB5DE-9077-4C6B-A779-FD05E21C3E15}" type="presOf" srcId="{DB2DFD45-AAF6-43DE-AAD0-5606DCAEB337}" destId="{895052ED-ED19-4323-8137-721460566EA9}" srcOrd="0" destOrd="2" presId="urn:microsoft.com/office/officeart/2005/8/layout/vList2"/>
    <dgm:cxn modelId="{CD8A44E0-1907-40F1-86A8-1098E1DE3E05}" srcId="{09FC5A47-459E-46CA-871E-FADA051B6935}" destId="{A296DCAB-92E9-4367-BFF6-8EAF878414B4}" srcOrd="1" destOrd="0" parTransId="{AF5DCA6F-6BCA-4D6B-8E64-996863AB96CC}" sibTransId="{4459B877-5E31-4D2B-9A0F-2419BDC459A0}"/>
    <dgm:cxn modelId="{D7BF9DEB-CD39-4D54-8A3E-3E32E92588B2}" type="presOf" srcId="{87AC56BD-D282-41FD-B2CA-949C7B16D72D}" destId="{895052ED-ED19-4323-8137-721460566EA9}" srcOrd="0" destOrd="3" presId="urn:microsoft.com/office/officeart/2005/8/layout/vList2"/>
    <dgm:cxn modelId="{A2C9BFEF-04FD-4729-93BC-A30E88F0736A}" type="presOf" srcId="{F5E32BD1-73CF-4D6F-AA6B-45CDD1601E3B}" destId="{09586059-8A87-4296-A6F0-EDD0CB2C932E}" srcOrd="0" destOrd="1" presId="urn:microsoft.com/office/officeart/2005/8/layout/vList2"/>
    <dgm:cxn modelId="{F843B0F1-4CF4-4C3A-98D9-8D601B9A1B1E}" srcId="{A296DCAB-92E9-4367-BFF6-8EAF878414B4}" destId="{0C438E09-7A5C-4569-82D9-AA07577AE211}" srcOrd="0" destOrd="0" parTransId="{3C8B6C93-5466-4F64-9FB5-807F55D2A8D2}" sibTransId="{F99BF30F-2C85-442E-873A-5F645F2A73E7}"/>
    <dgm:cxn modelId="{92145EF4-7A8C-4EBD-AB75-AC7027DD19BF}" srcId="{0C438E09-7A5C-4569-82D9-AA07577AE211}" destId="{3D3445EA-DCB1-4847-9D21-4D2136FE724B}" srcOrd="0" destOrd="0" parTransId="{459F9DA1-D6EB-492D-9BDF-5ABE08018F1A}" sibTransId="{928DCE70-B419-4029-B3C7-734D986881B8}"/>
    <dgm:cxn modelId="{57F8C48D-5238-4F05-B88D-D136F44D9B1E}" type="presParOf" srcId="{2A2CF338-FB43-4FBE-BF2F-5182AB764178}" destId="{29ED7D9D-5400-4CD0-82F0-979DFBD7247A}" srcOrd="0" destOrd="0" presId="urn:microsoft.com/office/officeart/2005/8/layout/vList2"/>
    <dgm:cxn modelId="{DA7B35F4-7982-4B16-AF06-1221775E01E8}" type="presParOf" srcId="{2A2CF338-FB43-4FBE-BF2F-5182AB764178}" destId="{07BD8A7F-1E73-4B9C-BF9E-0A351FC24E01}" srcOrd="1" destOrd="0" presId="urn:microsoft.com/office/officeart/2005/8/layout/vList2"/>
    <dgm:cxn modelId="{899DA97F-1D47-4A47-8D4C-B0BCBB18D03C}" type="presParOf" srcId="{2A2CF338-FB43-4FBE-BF2F-5182AB764178}" destId="{515A372A-DDC8-46A3-BAEA-3AA106FD7B99}" srcOrd="2" destOrd="0" presId="urn:microsoft.com/office/officeart/2005/8/layout/vList2"/>
    <dgm:cxn modelId="{9555447D-1CF3-4734-A9F7-3DC16C24D944}" type="presParOf" srcId="{2A2CF338-FB43-4FBE-BF2F-5182AB764178}" destId="{895052ED-ED19-4323-8137-721460566EA9}" srcOrd="3" destOrd="0" presId="urn:microsoft.com/office/officeart/2005/8/layout/vList2"/>
    <dgm:cxn modelId="{DDDA1F95-1589-4C2A-BFAF-D3D5A4691CEA}" type="presParOf" srcId="{2A2CF338-FB43-4FBE-BF2F-5182AB764178}" destId="{1F905512-B724-42EF-A5C0-EDA4D5CBC3A9}" srcOrd="4" destOrd="0" presId="urn:microsoft.com/office/officeart/2005/8/layout/vList2"/>
    <dgm:cxn modelId="{DF6070C8-3CE8-42CF-8A72-501A6277CA50}" type="presParOf" srcId="{2A2CF338-FB43-4FBE-BF2F-5182AB764178}" destId="{09586059-8A87-4296-A6F0-EDD0CB2C932E}"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9FC5A47-459E-46CA-871E-FADA051B693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GB"/>
        </a:p>
      </dgm:t>
    </dgm:pt>
    <dgm:pt modelId="{7A791EB0-643E-46D9-A8EE-1D77985714EC}">
      <dgm:prSet phldrT="[Text]"/>
      <dgm:spPr/>
      <dgm:t>
        <a:bodyPr/>
        <a:lstStyle/>
        <a:p>
          <a:r>
            <a:rPr lang="en-GB"/>
            <a:t>Documentation</a:t>
          </a:r>
          <a:endParaRPr lang="en-GB" dirty="0"/>
        </a:p>
      </dgm:t>
    </dgm:pt>
    <dgm:pt modelId="{A7E6A2A8-CD7E-4F7F-83F1-7B6B05547D8B}" type="parTrans" cxnId="{D751AA09-9175-4558-9E4A-A3E781B005FC}">
      <dgm:prSet/>
      <dgm:spPr/>
      <dgm:t>
        <a:bodyPr/>
        <a:lstStyle/>
        <a:p>
          <a:endParaRPr lang="en-GB"/>
        </a:p>
      </dgm:t>
    </dgm:pt>
    <dgm:pt modelId="{F9A5FB41-3CAB-4F5C-9FD6-DA8A2BE89756}" type="sibTrans" cxnId="{D751AA09-9175-4558-9E4A-A3E781B005FC}">
      <dgm:prSet/>
      <dgm:spPr/>
      <dgm:t>
        <a:bodyPr/>
        <a:lstStyle/>
        <a:p>
          <a:endParaRPr lang="en-GB"/>
        </a:p>
      </dgm:t>
    </dgm:pt>
    <dgm:pt modelId="{5DE8FCCC-F782-44EB-9463-123D5BDBB427}">
      <dgm:prSet/>
      <dgm:spPr/>
      <dgm:t>
        <a:bodyPr/>
        <a:lstStyle/>
        <a:p>
          <a:r>
            <a:rPr lang="en-GB" dirty="0"/>
            <a:t>Record data collection procedures</a:t>
          </a:r>
        </a:p>
      </dgm:t>
    </dgm:pt>
    <dgm:pt modelId="{0FD4AFA6-A478-41B0-9DAE-0D6BA9899B04}" type="parTrans" cxnId="{16A81C5F-52B4-4905-98EB-8E4C844C7AE1}">
      <dgm:prSet/>
      <dgm:spPr/>
      <dgm:t>
        <a:bodyPr/>
        <a:lstStyle/>
        <a:p>
          <a:endParaRPr lang="en-GB"/>
        </a:p>
      </dgm:t>
    </dgm:pt>
    <dgm:pt modelId="{CDFAECF6-404B-4452-AAAA-3245350A2896}" type="sibTrans" cxnId="{16A81C5F-52B4-4905-98EB-8E4C844C7AE1}">
      <dgm:prSet/>
      <dgm:spPr/>
      <dgm:t>
        <a:bodyPr/>
        <a:lstStyle/>
        <a:p>
          <a:endParaRPr lang="en-GB"/>
        </a:p>
      </dgm:t>
    </dgm:pt>
    <dgm:pt modelId="{8CDE3188-5747-429D-9F09-74309BAD2290}">
      <dgm:prSet/>
      <dgm:spPr/>
      <dgm:t>
        <a:bodyPr/>
        <a:lstStyle/>
        <a:p>
          <a:r>
            <a:rPr lang="en-GB" dirty="0"/>
            <a:t>Documenting how and when data was collected, by whom, and any specific tools or technologies used.</a:t>
          </a:r>
        </a:p>
      </dgm:t>
    </dgm:pt>
    <dgm:pt modelId="{8EAD3544-276E-4902-A631-DDD7594FE63D}" type="parTrans" cxnId="{64AAD9DD-77BA-496F-85AF-7479C6445079}">
      <dgm:prSet/>
      <dgm:spPr/>
      <dgm:t>
        <a:bodyPr/>
        <a:lstStyle/>
        <a:p>
          <a:endParaRPr lang="en-GB"/>
        </a:p>
      </dgm:t>
    </dgm:pt>
    <dgm:pt modelId="{39E1DFFD-4FFF-47DE-B07D-882C1CB76C7D}" type="sibTrans" cxnId="{64AAD9DD-77BA-496F-85AF-7479C6445079}">
      <dgm:prSet/>
      <dgm:spPr/>
      <dgm:t>
        <a:bodyPr/>
        <a:lstStyle/>
        <a:p>
          <a:endParaRPr lang="en-GB"/>
        </a:p>
      </dgm:t>
    </dgm:pt>
    <dgm:pt modelId="{0F0836B9-DCBB-4E2C-B46D-4668E0F9FBF6}">
      <dgm:prSet/>
      <dgm:spPr/>
      <dgm:t>
        <a:bodyPr/>
        <a:lstStyle/>
        <a:p>
          <a:r>
            <a:rPr lang="en-GB" dirty="0"/>
            <a:t>Data cleaning and coding logs</a:t>
          </a:r>
        </a:p>
      </dgm:t>
    </dgm:pt>
    <dgm:pt modelId="{F7A0C8E6-45BC-43F9-816D-785C6D1877B5}" type="parTrans" cxnId="{57CF7C38-D814-492D-AC98-7819308DE483}">
      <dgm:prSet/>
      <dgm:spPr/>
      <dgm:t>
        <a:bodyPr/>
        <a:lstStyle/>
        <a:p>
          <a:endParaRPr lang="en-GB"/>
        </a:p>
      </dgm:t>
    </dgm:pt>
    <dgm:pt modelId="{89CA63CC-3C7C-4AC5-A14C-99881E403EAC}" type="sibTrans" cxnId="{57CF7C38-D814-492D-AC98-7819308DE483}">
      <dgm:prSet/>
      <dgm:spPr/>
      <dgm:t>
        <a:bodyPr/>
        <a:lstStyle/>
        <a:p>
          <a:endParaRPr lang="en-GB"/>
        </a:p>
      </dgm:t>
    </dgm:pt>
    <dgm:pt modelId="{F7AA20AD-9203-4E28-B09D-67AC4110F0CC}">
      <dgm:prSet/>
      <dgm:spPr/>
      <dgm:t>
        <a:bodyPr/>
        <a:lstStyle/>
        <a:p>
          <a:r>
            <a:rPr lang="en-GB" dirty="0"/>
            <a:t>Keeping track of the changes made to the data during cleaning and coding processes for transparency and auditability.</a:t>
          </a:r>
        </a:p>
      </dgm:t>
    </dgm:pt>
    <dgm:pt modelId="{4F0EE15E-AEFD-4865-83E8-19B064781EB5}" type="parTrans" cxnId="{6BAB5655-91F5-4B59-8A80-60DDE1532CD4}">
      <dgm:prSet/>
      <dgm:spPr/>
      <dgm:t>
        <a:bodyPr/>
        <a:lstStyle/>
        <a:p>
          <a:endParaRPr lang="en-GB"/>
        </a:p>
      </dgm:t>
    </dgm:pt>
    <dgm:pt modelId="{14D7F851-C5EF-4BCE-A511-613BEBB7CBA1}" type="sibTrans" cxnId="{6BAB5655-91F5-4B59-8A80-60DDE1532CD4}">
      <dgm:prSet/>
      <dgm:spPr/>
      <dgm:t>
        <a:bodyPr/>
        <a:lstStyle/>
        <a:p>
          <a:endParaRPr lang="en-GB"/>
        </a:p>
      </dgm:t>
    </dgm:pt>
    <dgm:pt modelId="{B6CB8DBC-B0E6-4E9F-AC83-FF9BE1B70500}">
      <dgm:prSet/>
      <dgm:spPr/>
      <dgm:t>
        <a:bodyPr/>
        <a:lstStyle/>
        <a:p>
          <a:r>
            <a:rPr lang="en-GB"/>
            <a:t>Statistical Methods</a:t>
          </a:r>
        </a:p>
      </dgm:t>
    </dgm:pt>
    <dgm:pt modelId="{CB9CB1D9-098B-4980-9754-AD28FB1B7317}" type="parTrans" cxnId="{10FC101F-51D2-41D5-835B-77E29DB89A86}">
      <dgm:prSet/>
      <dgm:spPr/>
      <dgm:t>
        <a:bodyPr/>
        <a:lstStyle/>
        <a:p>
          <a:endParaRPr lang="en-GB"/>
        </a:p>
      </dgm:t>
    </dgm:pt>
    <dgm:pt modelId="{901D9994-AF45-40BD-B9C0-D3780EFE2958}" type="sibTrans" cxnId="{10FC101F-51D2-41D5-835B-77E29DB89A86}">
      <dgm:prSet/>
      <dgm:spPr/>
      <dgm:t>
        <a:bodyPr/>
        <a:lstStyle/>
        <a:p>
          <a:endParaRPr lang="en-GB"/>
        </a:p>
      </dgm:t>
    </dgm:pt>
    <dgm:pt modelId="{290AA86E-9134-4DC9-9897-76ED117C74AC}">
      <dgm:prSet/>
      <dgm:spPr/>
      <dgm:t>
        <a:bodyPr/>
        <a:lstStyle/>
        <a:p>
          <a:r>
            <a:rPr lang="en-GB" dirty="0"/>
            <a:t> Descriptive statistics:</a:t>
          </a:r>
        </a:p>
      </dgm:t>
    </dgm:pt>
    <dgm:pt modelId="{5E6B2AD1-6EA4-4A69-B6E7-CE8A91C77978}" type="parTrans" cxnId="{F3BD7F16-B8DF-4F81-8F80-9779BB558051}">
      <dgm:prSet/>
      <dgm:spPr/>
      <dgm:t>
        <a:bodyPr/>
        <a:lstStyle/>
        <a:p>
          <a:endParaRPr lang="en-GB"/>
        </a:p>
      </dgm:t>
    </dgm:pt>
    <dgm:pt modelId="{07B49BCD-6574-45E1-B807-91FA09523C56}" type="sibTrans" cxnId="{F3BD7F16-B8DF-4F81-8F80-9779BB558051}">
      <dgm:prSet/>
      <dgm:spPr/>
      <dgm:t>
        <a:bodyPr/>
        <a:lstStyle/>
        <a:p>
          <a:endParaRPr lang="en-GB"/>
        </a:p>
      </dgm:t>
    </dgm:pt>
    <dgm:pt modelId="{0B6C8284-B1E9-427E-BDF5-4CF8575C6B9F}">
      <dgm:prSet/>
      <dgm:spPr/>
      <dgm:t>
        <a:bodyPr/>
        <a:lstStyle/>
        <a:p>
          <a:r>
            <a:rPr lang="en-GB" dirty="0"/>
            <a:t> Calculating measures like mean, median, and standard deviation to assess the overall distribution of your data.</a:t>
          </a:r>
        </a:p>
      </dgm:t>
    </dgm:pt>
    <dgm:pt modelId="{91540A12-2EDE-4EC5-A90F-BEC9DF27E3F0}" type="parTrans" cxnId="{E032D5D8-5F8F-4539-9B9A-D1A1078C4FEB}">
      <dgm:prSet/>
      <dgm:spPr/>
      <dgm:t>
        <a:bodyPr/>
        <a:lstStyle/>
        <a:p>
          <a:endParaRPr lang="en-GB"/>
        </a:p>
      </dgm:t>
    </dgm:pt>
    <dgm:pt modelId="{141AC82E-40A6-4647-A5B8-D73B8C4CE0B1}" type="sibTrans" cxnId="{E032D5D8-5F8F-4539-9B9A-D1A1078C4FEB}">
      <dgm:prSet/>
      <dgm:spPr/>
      <dgm:t>
        <a:bodyPr/>
        <a:lstStyle/>
        <a:p>
          <a:endParaRPr lang="en-GB"/>
        </a:p>
      </dgm:t>
    </dgm:pt>
    <dgm:pt modelId="{575EC50B-09B4-4CB2-8E8E-336C6F1F89A6}">
      <dgm:prSet/>
      <dgm:spPr/>
      <dgm:t>
        <a:bodyPr/>
        <a:lstStyle/>
        <a:p>
          <a:r>
            <a:rPr lang="en-GB" dirty="0"/>
            <a:t>Data visualization:</a:t>
          </a:r>
        </a:p>
      </dgm:t>
    </dgm:pt>
    <dgm:pt modelId="{F2957168-D8AF-46A5-B11E-C563E38EA7E2}" type="parTrans" cxnId="{5C62EBFE-DE94-4782-AD32-8C7C1B862EE5}">
      <dgm:prSet/>
      <dgm:spPr/>
      <dgm:t>
        <a:bodyPr/>
        <a:lstStyle/>
        <a:p>
          <a:endParaRPr lang="en-GB"/>
        </a:p>
      </dgm:t>
    </dgm:pt>
    <dgm:pt modelId="{D5634DBD-1108-4B50-9BA0-7A31064109BC}" type="sibTrans" cxnId="{5C62EBFE-DE94-4782-AD32-8C7C1B862EE5}">
      <dgm:prSet/>
      <dgm:spPr/>
      <dgm:t>
        <a:bodyPr/>
        <a:lstStyle/>
        <a:p>
          <a:endParaRPr lang="en-GB"/>
        </a:p>
      </dgm:t>
    </dgm:pt>
    <dgm:pt modelId="{10009C8C-9D95-4289-8F94-A564BCE31A86}">
      <dgm:prSet/>
      <dgm:spPr/>
      <dgm:t>
        <a:bodyPr/>
        <a:lstStyle/>
        <a:p>
          <a:r>
            <a:rPr lang="en-GB" dirty="0"/>
            <a:t>Creating charts and graphs to identify patterns, trends, or outliers that might require further investigation.</a:t>
          </a:r>
        </a:p>
      </dgm:t>
    </dgm:pt>
    <dgm:pt modelId="{4548A528-2D78-4D73-88F2-8458997DBFD7}" type="parTrans" cxnId="{8782AEA1-8970-4F54-970D-9EF565F5F3C1}">
      <dgm:prSet/>
      <dgm:spPr/>
      <dgm:t>
        <a:bodyPr/>
        <a:lstStyle/>
        <a:p>
          <a:endParaRPr lang="en-GB"/>
        </a:p>
      </dgm:t>
    </dgm:pt>
    <dgm:pt modelId="{4908CC0F-1DE4-4412-87EC-DE735C5B02B7}" type="sibTrans" cxnId="{8782AEA1-8970-4F54-970D-9EF565F5F3C1}">
      <dgm:prSet/>
      <dgm:spPr/>
      <dgm:t>
        <a:bodyPr/>
        <a:lstStyle/>
        <a:p>
          <a:endParaRPr lang="en-GB"/>
        </a:p>
      </dgm:t>
    </dgm:pt>
    <dgm:pt modelId="{18B8A26D-2354-422B-9361-98B1559AD64B}">
      <dgm:prSet/>
      <dgm:spPr/>
      <dgm:t>
        <a:bodyPr/>
        <a:lstStyle/>
        <a:p>
          <a:r>
            <a:rPr lang="en-GB"/>
            <a:t>Data Security:</a:t>
          </a:r>
        </a:p>
      </dgm:t>
    </dgm:pt>
    <dgm:pt modelId="{E09B1453-D38C-4E37-AB22-026AE8AB4B8C}" type="parTrans" cxnId="{624B8110-BE3B-4D69-8064-862F2FC4A681}">
      <dgm:prSet/>
      <dgm:spPr/>
      <dgm:t>
        <a:bodyPr/>
        <a:lstStyle/>
        <a:p>
          <a:endParaRPr lang="en-GB"/>
        </a:p>
      </dgm:t>
    </dgm:pt>
    <dgm:pt modelId="{4026DECB-5C33-4639-8B61-EB8C5C885475}" type="sibTrans" cxnId="{624B8110-BE3B-4D69-8064-862F2FC4A681}">
      <dgm:prSet/>
      <dgm:spPr/>
      <dgm:t>
        <a:bodyPr/>
        <a:lstStyle/>
        <a:p>
          <a:endParaRPr lang="en-GB"/>
        </a:p>
      </dgm:t>
    </dgm:pt>
    <dgm:pt modelId="{908436A3-D502-41EC-866C-9E6F6B6E1144}">
      <dgm:prSet/>
      <dgm:spPr/>
      <dgm:t>
        <a:bodyPr/>
        <a:lstStyle/>
        <a:p>
          <a:r>
            <a:rPr lang="en-GB" dirty="0"/>
            <a:t> Implementing security measures: Protecting sensitive data with encryption, password protection, and access controls.</a:t>
          </a:r>
        </a:p>
      </dgm:t>
    </dgm:pt>
    <dgm:pt modelId="{8236F7F0-F376-48C7-A003-1289EA4EA003}" type="parTrans" cxnId="{41FE5158-B3D9-4DEA-8D0A-D22F0F053EED}">
      <dgm:prSet/>
      <dgm:spPr/>
      <dgm:t>
        <a:bodyPr/>
        <a:lstStyle/>
        <a:p>
          <a:endParaRPr lang="en-GB"/>
        </a:p>
      </dgm:t>
    </dgm:pt>
    <dgm:pt modelId="{261612CE-F1C0-49DA-AA1C-A6C76C6081D3}" type="sibTrans" cxnId="{41FE5158-B3D9-4DEA-8D0A-D22F0F053EED}">
      <dgm:prSet/>
      <dgm:spPr/>
      <dgm:t>
        <a:bodyPr/>
        <a:lstStyle/>
        <a:p>
          <a:endParaRPr lang="en-GB"/>
        </a:p>
      </dgm:t>
    </dgm:pt>
    <dgm:pt modelId="{463E61D8-D31C-4DC9-9622-856BA0ED02A3}">
      <dgm:prSet/>
      <dgm:spPr/>
      <dgm:t>
        <a:bodyPr/>
        <a:lstStyle/>
        <a:p>
          <a:r>
            <a:rPr lang="en-GB" dirty="0"/>
            <a:t> Data backup and storage</a:t>
          </a:r>
        </a:p>
      </dgm:t>
    </dgm:pt>
    <dgm:pt modelId="{FEF4DD5A-AE12-4251-A534-0D68F250361C}" type="parTrans" cxnId="{1039130B-8712-4FDB-8A85-8FE47778E05F}">
      <dgm:prSet/>
      <dgm:spPr/>
      <dgm:t>
        <a:bodyPr/>
        <a:lstStyle/>
        <a:p>
          <a:endParaRPr lang="en-GB"/>
        </a:p>
      </dgm:t>
    </dgm:pt>
    <dgm:pt modelId="{079AE063-74E2-4DE1-B292-4344B16E0EFA}" type="sibTrans" cxnId="{1039130B-8712-4FDB-8A85-8FE47778E05F}">
      <dgm:prSet/>
      <dgm:spPr/>
      <dgm:t>
        <a:bodyPr/>
        <a:lstStyle/>
        <a:p>
          <a:endParaRPr lang="en-GB"/>
        </a:p>
      </dgm:t>
    </dgm:pt>
    <dgm:pt modelId="{EB820B37-15E7-4AB9-94F5-AEA6F0539640}">
      <dgm:prSet/>
      <dgm:spPr/>
      <dgm:t>
        <a:bodyPr/>
        <a:lstStyle/>
        <a:p>
          <a:r>
            <a:rPr lang="en-GB" dirty="0"/>
            <a:t>Having secure backup procedures to prevent data loss and ensuring proper storage solutions to meet data security and privacy regulations</a:t>
          </a:r>
          <a:endParaRPr lang="en-GB"/>
        </a:p>
      </dgm:t>
    </dgm:pt>
    <dgm:pt modelId="{DE4CF907-ED56-45E0-9E59-7F59EA28BDE4}" type="parTrans" cxnId="{C5EAB68E-439D-44C2-B5A1-6CA9C6349F71}">
      <dgm:prSet/>
      <dgm:spPr/>
      <dgm:t>
        <a:bodyPr/>
        <a:lstStyle/>
        <a:p>
          <a:endParaRPr lang="en-GB"/>
        </a:p>
      </dgm:t>
    </dgm:pt>
    <dgm:pt modelId="{547A1860-C8E9-4431-8C6B-95836FB48070}" type="sibTrans" cxnId="{C5EAB68E-439D-44C2-B5A1-6CA9C6349F71}">
      <dgm:prSet/>
      <dgm:spPr/>
      <dgm:t>
        <a:bodyPr/>
        <a:lstStyle/>
        <a:p>
          <a:endParaRPr lang="en-GB"/>
        </a:p>
      </dgm:t>
    </dgm:pt>
    <dgm:pt modelId="{2A2CF338-FB43-4FBE-BF2F-5182AB764178}" type="pres">
      <dgm:prSet presAssocID="{09FC5A47-459E-46CA-871E-FADA051B6935}" presName="linear" presStyleCnt="0">
        <dgm:presLayoutVars>
          <dgm:animLvl val="lvl"/>
          <dgm:resizeHandles val="exact"/>
        </dgm:presLayoutVars>
      </dgm:prSet>
      <dgm:spPr/>
    </dgm:pt>
    <dgm:pt modelId="{29ED7D9D-5400-4CD0-82F0-979DFBD7247A}" type="pres">
      <dgm:prSet presAssocID="{7A791EB0-643E-46D9-A8EE-1D77985714EC}" presName="parentText" presStyleLbl="node1" presStyleIdx="0" presStyleCnt="3">
        <dgm:presLayoutVars>
          <dgm:chMax val="0"/>
          <dgm:bulletEnabled val="1"/>
        </dgm:presLayoutVars>
      </dgm:prSet>
      <dgm:spPr/>
    </dgm:pt>
    <dgm:pt modelId="{07BD8A7F-1E73-4B9C-BF9E-0A351FC24E01}" type="pres">
      <dgm:prSet presAssocID="{7A791EB0-643E-46D9-A8EE-1D77985714EC}" presName="childText" presStyleLbl="revTx" presStyleIdx="0" presStyleCnt="3">
        <dgm:presLayoutVars>
          <dgm:bulletEnabled val="1"/>
        </dgm:presLayoutVars>
      </dgm:prSet>
      <dgm:spPr/>
    </dgm:pt>
    <dgm:pt modelId="{623B07F6-15CC-4140-8094-03848B42999E}" type="pres">
      <dgm:prSet presAssocID="{B6CB8DBC-B0E6-4E9F-AC83-FF9BE1B70500}" presName="parentText" presStyleLbl="node1" presStyleIdx="1" presStyleCnt="3">
        <dgm:presLayoutVars>
          <dgm:chMax val="0"/>
          <dgm:bulletEnabled val="1"/>
        </dgm:presLayoutVars>
      </dgm:prSet>
      <dgm:spPr/>
    </dgm:pt>
    <dgm:pt modelId="{322DBE2F-3CA1-427B-9EC0-E68E14155A3E}" type="pres">
      <dgm:prSet presAssocID="{B6CB8DBC-B0E6-4E9F-AC83-FF9BE1B70500}" presName="childText" presStyleLbl="revTx" presStyleIdx="1" presStyleCnt="3">
        <dgm:presLayoutVars>
          <dgm:bulletEnabled val="1"/>
        </dgm:presLayoutVars>
      </dgm:prSet>
      <dgm:spPr/>
    </dgm:pt>
    <dgm:pt modelId="{53D06519-167B-4E3E-A5CD-3C2364CB85A0}" type="pres">
      <dgm:prSet presAssocID="{18B8A26D-2354-422B-9361-98B1559AD64B}" presName="parentText" presStyleLbl="node1" presStyleIdx="2" presStyleCnt="3">
        <dgm:presLayoutVars>
          <dgm:chMax val="0"/>
          <dgm:bulletEnabled val="1"/>
        </dgm:presLayoutVars>
      </dgm:prSet>
      <dgm:spPr/>
    </dgm:pt>
    <dgm:pt modelId="{7C90621E-E402-47F8-8700-FEA0AACAF264}" type="pres">
      <dgm:prSet presAssocID="{18B8A26D-2354-422B-9361-98B1559AD64B}" presName="childText" presStyleLbl="revTx" presStyleIdx="2" presStyleCnt="3">
        <dgm:presLayoutVars>
          <dgm:bulletEnabled val="1"/>
        </dgm:presLayoutVars>
      </dgm:prSet>
      <dgm:spPr/>
    </dgm:pt>
  </dgm:ptLst>
  <dgm:cxnLst>
    <dgm:cxn modelId="{D751AA09-9175-4558-9E4A-A3E781B005FC}" srcId="{09FC5A47-459E-46CA-871E-FADA051B6935}" destId="{7A791EB0-643E-46D9-A8EE-1D77985714EC}" srcOrd="0" destOrd="0" parTransId="{A7E6A2A8-CD7E-4F7F-83F1-7B6B05547D8B}" sibTransId="{F9A5FB41-3CAB-4F5C-9FD6-DA8A2BE89756}"/>
    <dgm:cxn modelId="{1039130B-8712-4FDB-8A85-8FE47778E05F}" srcId="{18B8A26D-2354-422B-9361-98B1559AD64B}" destId="{463E61D8-D31C-4DC9-9622-856BA0ED02A3}" srcOrd="1" destOrd="0" parTransId="{FEF4DD5A-AE12-4251-A534-0D68F250361C}" sibTransId="{079AE063-74E2-4DE1-B292-4344B16E0EFA}"/>
    <dgm:cxn modelId="{CCA7620E-6786-4167-8745-3AEE4D5F4E1B}" type="presOf" srcId="{18B8A26D-2354-422B-9361-98B1559AD64B}" destId="{53D06519-167B-4E3E-A5CD-3C2364CB85A0}" srcOrd="0" destOrd="0" presId="urn:microsoft.com/office/officeart/2005/8/layout/vList2"/>
    <dgm:cxn modelId="{624B8110-BE3B-4D69-8064-862F2FC4A681}" srcId="{09FC5A47-459E-46CA-871E-FADA051B6935}" destId="{18B8A26D-2354-422B-9361-98B1559AD64B}" srcOrd="2" destOrd="0" parTransId="{E09B1453-D38C-4E37-AB22-026AE8AB4B8C}" sibTransId="{4026DECB-5C33-4639-8B61-EB8C5C885475}"/>
    <dgm:cxn modelId="{F3BD7F16-B8DF-4F81-8F80-9779BB558051}" srcId="{B6CB8DBC-B0E6-4E9F-AC83-FF9BE1B70500}" destId="{290AA86E-9134-4DC9-9897-76ED117C74AC}" srcOrd="0" destOrd="0" parTransId="{5E6B2AD1-6EA4-4A69-B6E7-CE8A91C77978}" sibTransId="{07B49BCD-6574-45E1-B807-91FA09523C56}"/>
    <dgm:cxn modelId="{58E5781D-3E90-437C-8014-33C560E561F3}" type="presOf" srcId="{575EC50B-09B4-4CB2-8E8E-336C6F1F89A6}" destId="{322DBE2F-3CA1-427B-9EC0-E68E14155A3E}" srcOrd="0" destOrd="2" presId="urn:microsoft.com/office/officeart/2005/8/layout/vList2"/>
    <dgm:cxn modelId="{10FC101F-51D2-41D5-835B-77E29DB89A86}" srcId="{09FC5A47-459E-46CA-871E-FADA051B6935}" destId="{B6CB8DBC-B0E6-4E9F-AC83-FF9BE1B70500}" srcOrd="1" destOrd="0" parTransId="{CB9CB1D9-098B-4980-9754-AD28FB1B7317}" sibTransId="{901D9994-AF45-40BD-B9C0-D3780EFE2958}"/>
    <dgm:cxn modelId="{2A37791F-E790-4BBC-A9FE-9025D3A7457E}" type="presOf" srcId="{EB820B37-15E7-4AB9-94F5-AEA6F0539640}" destId="{7C90621E-E402-47F8-8700-FEA0AACAF264}" srcOrd="0" destOrd="2" presId="urn:microsoft.com/office/officeart/2005/8/layout/vList2"/>
    <dgm:cxn modelId="{B8A2FC20-0C3C-4B1E-B2BB-A16D4963CFF7}" type="presOf" srcId="{0F0836B9-DCBB-4E2C-B46D-4668E0F9FBF6}" destId="{07BD8A7F-1E73-4B9C-BF9E-0A351FC24E01}" srcOrd="0" destOrd="2" presId="urn:microsoft.com/office/officeart/2005/8/layout/vList2"/>
    <dgm:cxn modelId="{A711E42B-6997-4BE5-93FD-3D1C2E258550}" type="presOf" srcId="{0B6C8284-B1E9-427E-BDF5-4CF8575C6B9F}" destId="{322DBE2F-3CA1-427B-9EC0-E68E14155A3E}" srcOrd="0" destOrd="1" presId="urn:microsoft.com/office/officeart/2005/8/layout/vList2"/>
    <dgm:cxn modelId="{57CF7C38-D814-492D-AC98-7819308DE483}" srcId="{7A791EB0-643E-46D9-A8EE-1D77985714EC}" destId="{0F0836B9-DCBB-4E2C-B46D-4668E0F9FBF6}" srcOrd="1" destOrd="0" parTransId="{F7A0C8E6-45BC-43F9-816D-785C6D1877B5}" sibTransId="{89CA63CC-3C7C-4AC5-A14C-99881E403EAC}"/>
    <dgm:cxn modelId="{16A81C5F-52B4-4905-98EB-8E4C844C7AE1}" srcId="{7A791EB0-643E-46D9-A8EE-1D77985714EC}" destId="{5DE8FCCC-F782-44EB-9463-123D5BDBB427}" srcOrd="0" destOrd="0" parTransId="{0FD4AFA6-A478-41B0-9DAE-0D6BA9899B04}" sibTransId="{CDFAECF6-404B-4452-AAAA-3245350A2896}"/>
    <dgm:cxn modelId="{8FD20C50-2D53-4028-AAA3-FC9489B9414B}" type="presOf" srcId="{7A791EB0-643E-46D9-A8EE-1D77985714EC}" destId="{29ED7D9D-5400-4CD0-82F0-979DFBD7247A}" srcOrd="0" destOrd="0" presId="urn:microsoft.com/office/officeart/2005/8/layout/vList2"/>
    <dgm:cxn modelId="{6BAB5655-91F5-4B59-8A80-60DDE1532CD4}" srcId="{0F0836B9-DCBB-4E2C-B46D-4668E0F9FBF6}" destId="{F7AA20AD-9203-4E28-B09D-67AC4110F0CC}" srcOrd="0" destOrd="0" parTransId="{4F0EE15E-AEFD-4865-83E8-19B064781EB5}" sibTransId="{14D7F851-C5EF-4BCE-A511-613BEBB7CBA1}"/>
    <dgm:cxn modelId="{FB8C7776-B0D5-41F6-8475-36F0391ACB9F}" type="presOf" srcId="{290AA86E-9134-4DC9-9897-76ED117C74AC}" destId="{322DBE2F-3CA1-427B-9EC0-E68E14155A3E}" srcOrd="0" destOrd="0" presId="urn:microsoft.com/office/officeart/2005/8/layout/vList2"/>
    <dgm:cxn modelId="{41FE5158-B3D9-4DEA-8D0A-D22F0F053EED}" srcId="{18B8A26D-2354-422B-9361-98B1559AD64B}" destId="{908436A3-D502-41EC-866C-9E6F6B6E1144}" srcOrd="0" destOrd="0" parTransId="{8236F7F0-F376-48C7-A003-1289EA4EA003}" sibTransId="{261612CE-F1C0-49DA-AA1C-A6C76C6081D3}"/>
    <dgm:cxn modelId="{E4C38F83-A322-4A32-A8D1-A9E06B06CC42}" type="presOf" srcId="{5DE8FCCC-F782-44EB-9463-123D5BDBB427}" destId="{07BD8A7F-1E73-4B9C-BF9E-0A351FC24E01}" srcOrd="0" destOrd="0" presId="urn:microsoft.com/office/officeart/2005/8/layout/vList2"/>
    <dgm:cxn modelId="{C5EAB68E-439D-44C2-B5A1-6CA9C6349F71}" srcId="{463E61D8-D31C-4DC9-9622-856BA0ED02A3}" destId="{EB820B37-15E7-4AB9-94F5-AEA6F0539640}" srcOrd="0" destOrd="0" parTransId="{DE4CF907-ED56-45E0-9E59-7F59EA28BDE4}" sibTransId="{547A1860-C8E9-4431-8C6B-95836FB48070}"/>
    <dgm:cxn modelId="{C724BE91-43C1-473E-AFFC-E309AEB93ED0}" type="presOf" srcId="{09FC5A47-459E-46CA-871E-FADA051B6935}" destId="{2A2CF338-FB43-4FBE-BF2F-5182AB764178}" srcOrd="0" destOrd="0" presId="urn:microsoft.com/office/officeart/2005/8/layout/vList2"/>
    <dgm:cxn modelId="{4B223B92-A605-4C4C-83C5-CDF03CAF60A4}" type="presOf" srcId="{8CDE3188-5747-429D-9F09-74309BAD2290}" destId="{07BD8A7F-1E73-4B9C-BF9E-0A351FC24E01}" srcOrd="0" destOrd="1" presId="urn:microsoft.com/office/officeart/2005/8/layout/vList2"/>
    <dgm:cxn modelId="{7A006DA0-24B1-4DA0-81C8-BF67ED50B1A7}" type="presOf" srcId="{908436A3-D502-41EC-866C-9E6F6B6E1144}" destId="{7C90621E-E402-47F8-8700-FEA0AACAF264}" srcOrd="0" destOrd="0" presId="urn:microsoft.com/office/officeart/2005/8/layout/vList2"/>
    <dgm:cxn modelId="{8782AEA1-8970-4F54-970D-9EF565F5F3C1}" srcId="{575EC50B-09B4-4CB2-8E8E-336C6F1F89A6}" destId="{10009C8C-9D95-4289-8F94-A564BCE31A86}" srcOrd="0" destOrd="0" parTransId="{4548A528-2D78-4D73-88F2-8458997DBFD7}" sibTransId="{4908CC0F-1DE4-4412-87EC-DE735C5B02B7}"/>
    <dgm:cxn modelId="{091D4CC3-6DA3-407B-AE7D-4E76D451447D}" type="presOf" srcId="{463E61D8-D31C-4DC9-9622-856BA0ED02A3}" destId="{7C90621E-E402-47F8-8700-FEA0AACAF264}" srcOrd="0" destOrd="1" presId="urn:microsoft.com/office/officeart/2005/8/layout/vList2"/>
    <dgm:cxn modelId="{766726CB-E228-4ACD-88FC-0FA8CB160D3A}" type="presOf" srcId="{B6CB8DBC-B0E6-4E9F-AC83-FF9BE1B70500}" destId="{623B07F6-15CC-4140-8094-03848B42999E}" srcOrd="0" destOrd="0" presId="urn:microsoft.com/office/officeart/2005/8/layout/vList2"/>
    <dgm:cxn modelId="{512224CE-8E6A-42E1-8ED3-857D53FB4E15}" type="presOf" srcId="{F7AA20AD-9203-4E28-B09D-67AC4110F0CC}" destId="{07BD8A7F-1E73-4B9C-BF9E-0A351FC24E01}" srcOrd="0" destOrd="3" presId="urn:microsoft.com/office/officeart/2005/8/layout/vList2"/>
    <dgm:cxn modelId="{E032D5D8-5F8F-4539-9B9A-D1A1078C4FEB}" srcId="{290AA86E-9134-4DC9-9897-76ED117C74AC}" destId="{0B6C8284-B1E9-427E-BDF5-4CF8575C6B9F}" srcOrd="0" destOrd="0" parTransId="{91540A12-2EDE-4EC5-A90F-BEC9DF27E3F0}" sibTransId="{141AC82E-40A6-4647-A5B8-D73B8C4CE0B1}"/>
    <dgm:cxn modelId="{932165DC-356F-4946-BC07-A02D0AAD58BE}" type="presOf" srcId="{10009C8C-9D95-4289-8F94-A564BCE31A86}" destId="{322DBE2F-3CA1-427B-9EC0-E68E14155A3E}" srcOrd="0" destOrd="3" presId="urn:microsoft.com/office/officeart/2005/8/layout/vList2"/>
    <dgm:cxn modelId="{64AAD9DD-77BA-496F-85AF-7479C6445079}" srcId="{5DE8FCCC-F782-44EB-9463-123D5BDBB427}" destId="{8CDE3188-5747-429D-9F09-74309BAD2290}" srcOrd="0" destOrd="0" parTransId="{8EAD3544-276E-4902-A631-DDD7594FE63D}" sibTransId="{39E1DFFD-4FFF-47DE-B07D-882C1CB76C7D}"/>
    <dgm:cxn modelId="{5C62EBFE-DE94-4782-AD32-8C7C1B862EE5}" srcId="{B6CB8DBC-B0E6-4E9F-AC83-FF9BE1B70500}" destId="{575EC50B-09B4-4CB2-8E8E-336C6F1F89A6}" srcOrd="1" destOrd="0" parTransId="{F2957168-D8AF-46A5-B11E-C563E38EA7E2}" sibTransId="{D5634DBD-1108-4B50-9BA0-7A31064109BC}"/>
    <dgm:cxn modelId="{57F8C48D-5238-4F05-B88D-D136F44D9B1E}" type="presParOf" srcId="{2A2CF338-FB43-4FBE-BF2F-5182AB764178}" destId="{29ED7D9D-5400-4CD0-82F0-979DFBD7247A}" srcOrd="0" destOrd="0" presId="urn:microsoft.com/office/officeart/2005/8/layout/vList2"/>
    <dgm:cxn modelId="{DA7B35F4-7982-4B16-AF06-1221775E01E8}" type="presParOf" srcId="{2A2CF338-FB43-4FBE-BF2F-5182AB764178}" destId="{07BD8A7F-1E73-4B9C-BF9E-0A351FC24E01}" srcOrd="1" destOrd="0" presId="urn:microsoft.com/office/officeart/2005/8/layout/vList2"/>
    <dgm:cxn modelId="{751DE7D2-3DDC-47BE-B1B6-4E69C11C15EF}" type="presParOf" srcId="{2A2CF338-FB43-4FBE-BF2F-5182AB764178}" destId="{623B07F6-15CC-4140-8094-03848B42999E}" srcOrd="2" destOrd="0" presId="urn:microsoft.com/office/officeart/2005/8/layout/vList2"/>
    <dgm:cxn modelId="{0F8747F2-63EF-4B25-880C-41E302F9D4DE}" type="presParOf" srcId="{2A2CF338-FB43-4FBE-BF2F-5182AB764178}" destId="{322DBE2F-3CA1-427B-9EC0-E68E14155A3E}" srcOrd="3" destOrd="0" presId="urn:microsoft.com/office/officeart/2005/8/layout/vList2"/>
    <dgm:cxn modelId="{FD2AD639-7880-439C-87C8-6262F1DD395C}" type="presParOf" srcId="{2A2CF338-FB43-4FBE-BF2F-5182AB764178}" destId="{53D06519-167B-4E3E-A5CD-3C2364CB85A0}" srcOrd="4" destOrd="0" presId="urn:microsoft.com/office/officeart/2005/8/layout/vList2"/>
    <dgm:cxn modelId="{584A185D-A0C6-4A54-92B1-FA83D08DA8FE}" type="presParOf" srcId="{2A2CF338-FB43-4FBE-BF2F-5182AB764178}" destId="{7C90621E-E402-47F8-8700-FEA0AACAF264}"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BC007-0E00-4B44-93EA-0F41DC1CC783}">
      <dsp:nvSpPr>
        <dsp:cNvPr id="0" name=""/>
        <dsp:cNvSpPr/>
      </dsp:nvSpPr>
      <dsp:spPr>
        <a:xfrm>
          <a:off x="0" y="0"/>
          <a:ext cx="8128000" cy="833437"/>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Identifying data needs and defining research questions and objectives.</a:t>
          </a:r>
        </a:p>
      </dsp:txBody>
      <dsp:txXfrm>
        <a:off x="1708943" y="0"/>
        <a:ext cx="6419056" cy="833437"/>
      </dsp:txXfrm>
    </dsp:sp>
    <dsp:sp modelId="{67EE1315-B684-4617-9074-531D7E454316}">
      <dsp:nvSpPr>
        <dsp:cNvPr id="0" name=""/>
        <dsp:cNvSpPr/>
      </dsp:nvSpPr>
      <dsp:spPr>
        <a:xfrm>
          <a:off x="83343" y="83343"/>
          <a:ext cx="1625600" cy="666750"/>
        </a:xfrm>
        <a:prstGeom prst="roundRect">
          <a:avLst>
            <a:gd name="adj" fmla="val 10000"/>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72000" b="-7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6BB19A-5243-41BC-9317-4CE7C0585087}">
      <dsp:nvSpPr>
        <dsp:cNvPr id="0" name=""/>
        <dsp:cNvSpPr/>
      </dsp:nvSpPr>
      <dsp:spPr>
        <a:xfrm>
          <a:off x="0" y="916781"/>
          <a:ext cx="8128000" cy="833437"/>
        </a:xfrm>
        <a:prstGeom prst="roundRect">
          <a:avLst>
            <a:gd name="adj" fmla="val 10000"/>
          </a:avLst>
        </a:prstGeom>
        <a:solidFill>
          <a:schemeClr val="accent5">
            <a:hueOff val="-1351709"/>
            <a:satOff val="-3484"/>
            <a:lumOff val="-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Sampling techniques for different contexts</a:t>
          </a:r>
        </a:p>
      </dsp:txBody>
      <dsp:txXfrm>
        <a:off x="1708943" y="916781"/>
        <a:ext cx="6419056" cy="833437"/>
      </dsp:txXfrm>
    </dsp:sp>
    <dsp:sp modelId="{03F7F2A8-400F-46AC-98EC-1EE9477B3BA3}">
      <dsp:nvSpPr>
        <dsp:cNvPr id="0" name=""/>
        <dsp:cNvSpPr/>
      </dsp:nvSpPr>
      <dsp:spPr>
        <a:xfrm>
          <a:off x="83343" y="1000125"/>
          <a:ext cx="1625600" cy="666750"/>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t="-72000" b="-7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F5BF76-360B-4B0D-90F2-6A844A30C2B7}">
      <dsp:nvSpPr>
        <dsp:cNvPr id="0" name=""/>
        <dsp:cNvSpPr/>
      </dsp:nvSpPr>
      <dsp:spPr>
        <a:xfrm>
          <a:off x="0" y="1833562"/>
          <a:ext cx="8128000" cy="833437"/>
        </a:xfrm>
        <a:prstGeom prst="roundRect">
          <a:avLst>
            <a:gd name="adj" fmla="val 10000"/>
          </a:avLst>
        </a:prstGeom>
        <a:solidFill>
          <a:schemeClr val="accent5">
            <a:hueOff val="-2703417"/>
            <a:satOff val="-6968"/>
            <a:lumOff val="-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Quantitative and qualitative data collection methods</a:t>
          </a:r>
        </a:p>
      </dsp:txBody>
      <dsp:txXfrm>
        <a:off x="1708943" y="1833562"/>
        <a:ext cx="6419056" cy="833437"/>
      </dsp:txXfrm>
    </dsp:sp>
    <dsp:sp modelId="{62F672B1-1216-4A33-8700-A68624FC189D}">
      <dsp:nvSpPr>
        <dsp:cNvPr id="0" name=""/>
        <dsp:cNvSpPr/>
      </dsp:nvSpPr>
      <dsp:spPr>
        <a:xfrm>
          <a:off x="83343" y="1916906"/>
          <a:ext cx="1625600" cy="666750"/>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51000" b="-5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01CCCD-69CA-4DCC-B153-3B8B7E28F2A0}">
      <dsp:nvSpPr>
        <dsp:cNvPr id="0" name=""/>
        <dsp:cNvSpPr/>
      </dsp:nvSpPr>
      <dsp:spPr>
        <a:xfrm>
          <a:off x="0" y="2750343"/>
          <a:ext cx="8128000" cy="833437"/>
        </a:xfrm>
        <a:prstGeom prst="roundRect">
          <a:avLst>
            <a:gd name="adj" fmla="val 10000"/>
          </a:avLst>
        </a:prstGeom>
        <a:solidFill>
          <a:schemeClr val="accent5">
            <a:hueOff val="-4055126"/>
            <a:satOff val="-10451"/>
            <a:lumOff val="-7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Primary and Secondary data collection overview</a:t>
          </a:r>
        </a:p>
      </dsp:txBody>
      <dsp:txXfrm>
        <a:off x="1708943" y="2750343"/>
        <a:ext cx="6419056" cy="833437"/>
      </dsp:txXfrm>
    </dsp:sp>
    <dsp:sp modelId="{3E26A13C-8E99-4E6F-BDAE-C44102A2161B}">
      <dsp:nvSpPr>
        <dsp:cNvPr id="0" name=""/>
        <dsp:cNvSpPr/>
      </dsp:nvSpPr>
      <dsp:spPr>
        <a:xfrm>
          <a:off x="83343" y="2833687"/>
          <a:ext cx="1625600" cy="666750"/>
        </a:xfrm>
        <a:prstGeom prst="roundRect">
          <a:avLst>
            <a:gd name="adj" fmla="val 10000"/>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t="-51000" b="-5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576EA5-1179-4610-88CF-5C582079DA43}">
      <dsp:nvSpPr>
        <dsp:cNvPr id="0" name=""/>
        <dsp:cNvSpPr/>
      </dsp:nvSpPr>
      <dsp:spPr>
        <a:xfrm>
          <a:off x="0" y="3678468"/>
          <a:ext cx="8128000" cy="833437"/>
        </a:xfrm>
        <a:prstGeom prst="roundRect">
          <a:avLst>
            <a:gd name="adj" fmla="val 10000"/>
          </a:avLst>
        </a:prstGeom>
        <a:solidFill>
          <a:schemeClr val="accent5">
            <a:hueOff val="-5406834"/>
            <a:satOff val="-13935"/>
            <a:lumOff val="-941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Tools and technologies for data collection </a:t>
          </a:r>
        </a:p>
      </dsp:txBody>
      <dsp:txXfrm>
        <a:off x="1708943" y="3678468"/>
        <a:ext cx="6419056" cy="833437"/>
      </dsp:txXfrm>
    </dsp:sp>
    <dsp:sp modelId="{A0CF4151-24D1-4840-9EEE-550A1DB8CB18}">
      <dsp:nvSpPr>
        <dsp:cNvPr id="0" name=""/>
        <dsp:cNvSpPr/>
      </dsp:nvSpPr>
      <dsp:spPr>
        <a:xfrm>
          <a:off x="83343" y="3750468"/>
          <a:ext cx="1625600" cy="666750"/>
        </a:xfrm>
        <a:prstGeom prst="roundRect">
          <a:avLst>
            <a:gd name="adj" fmla="val 10000"/>
          </a:avLst>
        </a:prstGeom>
        <a:blipFill>
          <a:blip xmlns:r="http://schemas.openxmlformats.org/officeDocument/2006/relationships" r:embed="rId9">
            <a:extLst>
              <a:ext uri="{96DAC541-7B7A-43D3-8B79-37D633B846F1}">
                <asvg:svgBlip xmlns:asvg="http://schemas.microsoft.com/office/drawing/2016/SVG/main" r:embed="rId10"/>
              </a:ext>
            </a:extLst>
          </a:blip>
          <a:srcRect/>
          <a:stretch>
            <a:fillRect t="-51000" b="-5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C79A38-6098-48EF-99F3-0AA71DA7100F}">
      <dsp:nvSpPr>
        <dsp:cNvPr id="0" name=""/>
        <dsp:cNvSpPr/>
      </dsp:nvSpPr>
      <dsp:spPr>
        <a:xfrm>
          <a:off x="0" y="4583906"/>
          <a:ext cx="8128000" cy="833437"/>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Data quality control and assurance practices.</a:t>
          </a:r>
        </a:p>
      </dsp:txBody>
      <dsp:txXfrm>
        <a:off x="1708943" y="4583906"/>
        <a:ext cx="6419056" cy="833437"/>
      </dsp:txXfrm>
    </dsp:sp>
    <dsp:sp modelId="{264AC78F-5463-4CEC-834B-CF2829910B0A}">
      <dsp:nvSpPr>
        <dsp:cNvPr id="0" name=""/>
        <dsp:cNvSpPr/>
      </dsp:nvSpPr>
      <dsp:spPr>
        <a:xfrm>
          <a:off x="83343" y="4667250"/>
          <a:ext cx="1625600" cy="666750"/>
        </a:xfrm>
        <a:prstGeom prst="roundRect">
          <a:avLst>
            <a:gd name="adj" fmla="val 10000"/>
          </a:avLst>
        </a:prstGeom>
        <a:blipFill>
          <a:blip xmlns:r="http://schemas.openxmlformats.org/officeDocument/2006/relationships" r:embed="rId11">
            <a:extLst>
              <a:ext uri="{96DAC541-7B7A-43D3-8B79-37D633B846F1}">
                <asvg:svgBlip xmlns:asvg="http://schemas.microsoft.com/office/drawing/2016/SVG/main" r:embed="rId12"/>
              </a:ext>
            </a:extLst>
          </a:blip>
          <a:srcRect/>
          <a:stretch>
            <a:fillRect t="-51000" b="-5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58F317-2089-4A38-AA2C-2B4E88507C59}">
      <dsp:nvSpPr>
        <dsp:cNvPr id="0" name=""/>
        <dsp:cNvSpPr/>
      </dsp:nvSpPr>
      <dsp:spPr>
        <a:xfrm>
          <a:off x="5482" y="889059"/>
          <a:ext cx="2101653" cy="656107"/>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n-GB" sz="1400" b="1" kern="1200" dirty="0"/>
            <a:t>Define your research question or objective:</a:t>
          </a:r>
          <a:endParaRPr lang="en-GB" sz="1400" kern="1200" dirty="0"/>
        </a:p>
      </dsp:txBody>
      <dsp:txXfrm>
        <a:off x="5482" y="889059"/>
        <a:ext cx="2101653" cy="656107"/>
      </dsp:txXfrm>
    </dsp:sp>
    <dsp:sp modelId="{3C62BC61-827C-4B78-949C-4AB502CFE627}">
      <dsp:nvSpPr>
        <dsp:cNvPr id="0" name=""/>
        <dsp:cNvSpPr/>
      </dsp:nvSpPr>
      <dsp:spPr>
        <a:xfrm>
          <a:off x="5482" y="1545167"/>
          <a:ext cx="2101653" cy="2423946"/>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What are you trying to learn or achieve with your project?</a:t>
          </a:r>
          <a:endParaRPr lang="en-GB" sz="1400" kern="1200" dirty="0"/>
        </a:p>
      </dsp:txBody>
      <dsp:txXfrm>
        <a:off x="5482" y="1545167"/>
        <a:ext cx="2101653" cy="2423946"/>
      </dsp:txXfrm>
    </dsp:sp>
    <dsp:sp modelId="{35F2F03B-AE8A-4FF9-A5F8-9E69EB8659E6}">
      <dsp:nvSpPr>
        <dsp:cNvPr id="0" name=""/>
        <dsp:cNvSpPr/>
      </dsp:nvSpPr>
      <dsp:spPr>
        <a:xfrm>
          <a:off x="2401367" y="889059"/>
          <a:ext cx="2101653" cy="656107"/>
        </a:xfrm>
        <a:prstGeom prst="rect">
          <a:avLst/>
        </a:prstGeom>
        <a:solidFill>
          <a:schemeClr val="accent5">
            <a:hueOff val="-1689636"/>
            <a:satOff val="-4355"/>
            <a:lumOff val="-2941"/>
            <a:alphaOff val="0"/>
          </a:schemeClr>
        </a:solidFill>
        <a:ln w="25400" cap="flat" cmpd="sng" algn="ctr">
          <a:solidFill>
            <a:schemeClr val="accent5">
              <a:hueOff val="-1689636"/>
              <a:satOff val="-4355"/>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a:t>Consider the context</a:t>
          </a:r>
          <a:r>
            <a:rPr lang="en-GB" sz="1400" kern="1200"/>
            <a:t>:</a:t>
          </a:r>
          <a:endParaRPr lang="en-GB" sz="1400" kern="1200" dirty="0"/>
        </a:p>
      </dsp:txBody>
      <dsp:txXfrm>
        <a:off x="2401367" y="889059"/>
        <a:ext cx="2101653" cy="656107"/>
      </dsp:txXfrm>
    </dsp:sp>
    <dsp:sp modelId="{D757B870-CAC7-4D7B-89FB-7FB6A7962CEA}">
      <dsp:nvSpPr>
        <dsp:cNvPr id="0" name=""/>
        <dsp:cNvSpPr/>
      </dsp:nvSpPr>
      <dsp:spPr>
        <a:xfrm>
          <a:off x="2401367" y="1545167"/>
          <a:ext cx="2101653" cy="2423946"/>
        </a:xfrm>
        <a:prstGeom prst="rect">
          <a:avLst/>
        </a:prstGeom>
        <a:solidFill>
          <a:schemeClr val="accent5">
            <a:tint val="40000"/>
            <a:alpha val="90000"/>
            <a:hueOff val="-1684941"/>
            <a:satOff val="-5708"/>
            <a:lumOff val="-732"/>
            <a:alphaOff val="0"/>
          </a:schemeClr>
        </a:solidFill>
        <a:ln w="25400" cap="flat" cmpd="sng" algn="ctr">
          <a:solidFill>
            <a:schemeClr val="accent5">
              <a:tint val="40000"/>
              <a:alpha val="90000"/>
              <a:hueOff val="-1684941"/>
              <a:satOff val="-5708"/>
              <a:lumOff val="-73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What is the background or existing knowledge around your research question?</a:t>
          </a:r>
          <a:endParaRPr lang="en-GB" sz="1400" kern="1200" dirty="0"/>
        </a:p>
        <a:p>
          <a:pPr marL="114300" lvl="1" indent="-114300" algn="l" defTabSz="622300">
            <a:lnSpc>
              <a:spcPct val="90000"/>
            </a:lnSpc>
            <a:spcBef>
              <a:spcPct val="0"/>
            </a:spcBef>
            <a:spcAft>
              <a:spcPct val="15000"/>
            </a:spcAft>
            <a:buChar char="•"/>
          </a:pPr>
          <a:r>
            <a:rPr lang="en-GB" sz="1400" kern="1200" dirty="0"/>
            <a:t>Are there any relevant policies, trends, or challenges in the field?</a:t>
          </a:r>
        </a:p>
      </dsp:txBody>
      <dsp:txXfrm>
        <a:off x="2401367" y="1545167"/>
        <a:ext cx="2101653" cy="2423946"/>
      </dsp:txXfrm>
    </dsp:sp>
    <dsp:sp modelId="{EE963DCE-76A4-41EE-A3AC-2A761860C833}">
      <dsp:nvSpPr>
        <dsp:cNvPr id="0" name=""/>
        <dsp:cNvSpPr/>
      </dsp:nvSpPr>
      <dsp:spPr>
        <a:xfrm>
          <a:off x="4797251" y="889059"/>
          <a:ext cx="2101653" cy="656107"/>
        </a:xfrm>
        <a:prstGeom prst="rect">
          <a:avLst/>
        </a:prstGeom>
        <a:solidFill>
          <a:schemeClr val="accent5">
            <a:hueOff val="-3379271"/>
            <a:satOff val="-8710"/>
            <a:lumOff val="-5883"/>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a:t>Identify stakeholders and their information needs:</a:t>
          </a:r>
          <a:endParaRPr lang="en-GB" sz="1400" b="1" kern="1200" dirty="0"/>
        </a:p>
      </dsp:txBody>
      <dsp:txXfrm>
        <a:off x="4797251" y="889059"/>
        <a:ext cx="2101653" cy="656107"/>
      </dsp:txXfrm>
    </dsp:sp>
    <dsp:sp modelId="{CBC080FE-12C4-4488-962F-C1E8B3F7A096}">
      <dsp:nvSpPr>
        <dsp:cNvPr id="0" name=""/>
        <dsp:cNvSpPr/>
      </dsp:nvSpPr>
      <dsp:spPr>
        <a:xfrm>
          <a:off x="4797251" y="1545167"/>
          <a:ext cx="2101653" cy="2423946"/>
        </a:xfrm>
        <a:prstGeom prst="rect">
          <a:avLst/>
        </a:prstGeom>
        <a:solidFill>
          <a:schemeClr val="accent5">
            <a:tint val="40000"/>
            <a:alpha val="90000"/>
            <a:hueOff val="-3369881"/>
            <a:satOff val="-11416"/>
            <a:lumOff val="-1464"/>
            <a:alphaOff val="0"/>
          </a:schemeClr>
        </a:solidFill>
        <a:ln w="25400" cap="flat" cmpd="sng" algn="ctr">
          <a:solidFill>
            <a:schemeClr val="accent5">
              <a:tint val="40000"/>
              <a:alpha val="90000"/>
              <a:hueOff val="-3369881"/>
              <a:satOff val="-11416"/>
              <a:lumOff val="-14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Considering stakeholder needs ensures your data collection is relevant and impactful.</a:t>
          </a:r>
          <a:endParaRPr lang="en-GB" sz="1400" kern="1200" dirty="0"/>
        </a:p>
        <a:p>
          <a:pPr marL="114300" lvl="1" indent="-114300" algn="l" defTabSz="622300">
            <a:lnSpc>
              <a:spcPct val="90000"/>
            </a:lnSpc>
            <a:spcBef>
              <a:spcPct val="0"/>
            </a:spcBef>
            <a:spcAft>
              <a:spcPct val="15000"/>
            </a:spcAft>
            <a:buChar char="•"/>
          </a:pPr>
          <a:r>
            <a:rPr lang="en-GB" sz="1400" kern="1200"/>
            <a:t>Who will be interested in the results of your research?</a:t>
          </a:r>
          <a:endParaRPr lang="en-GB" sz="1400" kern="1200" dirty="0"/>
        </a:p>
        <a:p>
          <a:pPr marL="114300" lvl="1" indent="-114300" algn="l" defTabSz="622300">
            <a:lnSpc>
              <a:spcPct val="90000"/>
            </a:lnSpc>
            <a:spcBef>
              <a:spcPct val="0"/>
            </a:spcBef>
            <a:spcAft>
              <a:spcPct val="15000"/>
            </a:spcAft>
            <a:buChar char="•"/>
          </a:pPr>
          <a:r>
            <a:rPr lang="en-GB" sz="1400" kern="1200"/>
            <a:t>What information would be most useful to them?</a:t>
          </a:r>
          <a:endParaRPr lang="en-GB" sz="1400" kern="1200" dirty="0"/>
        </a:p>
      </dsp:txBody>
      <dsp:txXfrm>
        <a:off x="4797251" y="1545167"/>
        <a:ext cx="2101653" cy="2423946"/>
      </dsp:txXfrm>
    </dsp:sp>
    <dsp:sp modelId="{9EFE24BE-7C14-4268-902A-8F90891C75B8}">
      <dsp:nvSpPr>
        <dsp:cNvPr id="0" name=""/>
        <dsp:cNvSpPr/>
      </dsp:nvSpPr>
      <dsp:spPr>
        <a:xfrm>
          <a:off x="7193136" y="889059"/>
          <a:ext cx="2101653" cy="656107"/>
        </a:xfrm>
        <a:prstGeom prst="rect">
          <a:avLst/>
        </a:prstGeom>
        <a:solidFill>
          <a:schemeClr val="accent5">
            <a:hueOff val="-5068907"/>
            <a:satOff val="-13064"/>
            <a:lumOff val="-8824"/>
            <a:alphaOff val="0"/>
          </a:schemeClr>
        </a:solidFill>
        <a:ln w="25400" cap="flat" cmpd="sng" algn="ctr">
          <a:solidFill>
            <a:schemeClr val="accent5">
              <a:hueOff val="-5068907"/>
              <a:satOff val="-13064"/>
              <a:lumOff val="-882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a:t>Conduct a literature review:</a:t>
          </a:r>
          <a:endParaRPr lang="en-GB" sz="1400" b="1" kern="1200" dirty="0"/>
        </a:p>
      </dsp:txBody>
      <dsp:txXfrm>
        <a:off x="7193136" y="889059"/>
        <a:ext cx="2101653" cy="656107"/>
      </dsp:txXfrm>
    </dsp:sp>
    <dsp:sp modelId="{B407BAFB-24BF-46E8-B80C-739C12DB5153}">
      <dsp:nvSpPr>
        <dsp:cNvPr id="0" name=""/>
        <dsp:cNvSpPr/>
      </dsp:nvSpPr>
      <dsp:spPr>
        <a:xfrm>
          <a:off x="7193136" y="1545167"/>
          <a:ext cx="2101653" cy="2423946"/>
        </a:xfrm>
        <a:prstGeom prst="rect">
          <a:avLst/>
        </a:prstGeom>
        <a:solidFill>
          <a:schemeClr val="accent5">
            <a:tint val="40000"/>
            <a:alpha val="90000"/>
            <a:hueOff val="-5054821"/>
            <a:satOff val="-17124"/>
            <a:lumOff val="-2196"/>
            <a:alphaOff val="0"/>
          </a:schemeClr>
        </a:solidFill>
        <a:ln w="25400" cap="flat" cmpd="sng" algn="ctr">
          <a:solidFill>
            <a:schemeClr val="accent5">
              <a:tint val="40000"/>
              <a:alpha val="90000"/>
              <a:hueOff val="-5054821"/>
              <a:satOff val="-17124"/>
              <a:lumOff val="-21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Reviewing existing literature helps identify existing data and potential gaps that your project can fill.</a:t>
          </a:r>
          <a:endParaRPr lang="en-GB" sz="1400" kern="1200" dirty="0"/>
        </a:p>
        <a:p>
          <a:pPr marL="114300" lvl="1" indent="-114300" algn="l" defTabSz="622300">
            <a:lnSpc>
              <a:spcPct val="90000"/>
            </a:lnSpc>
            <a:spcBef>
              <a:spcPct val="0"/>
            </a:spcBef>
            <a:spcAft>
              <a:spcPct val="15000"/>
            </a:spcAft>
            <a:buChar char="•"/>
          </a:pPr>
          <a:r>
            <a:rPr lang="en-GB" sz="1400" kern="1200"/>
            <a:t>What research has already been done in your area?</a:t>
          </a:r>
          <a:endParaRPr lang="en-GB" sz="1400" kern="1200" dirty="0"/>
        </a:p>
        <a:p>
          <a:pPr marL="114300" lvl="1" indent="-114300" algn="l" defTabSz="622300">
            <a:lnSpc>
              <a:spcPct val="90000"/>
            </a:lnSpc>
            <a:spcBef>
              <a:spcPct val="0"/>
            </a:spcBef>
            <a:spcAft>
              <a:spcPct val="15000"/>
            </a:spcAft>
            <a:buChar char="•"/>
          </a:pPr>
          <a:r>
            <a:rPr lang="en-GB" sz="1400" kern="1200"/>
            <a:t>What data sets have been used in similar studies?</a:t>
          </a:r>
          <a:endParaRPr lang="en-GB" sz="1400" kern="1200" dirty="0"/>
        </a:p>
      </dsp:txBody>
      <dsp:txXfrm>
        <a:off x="7193136" y="1545167"/>
        <a:ext cx="2101653" cy="2423946"/>
      </dsp:txXfrm>
    </dsp:sp>
    <dsp:sp modelId="{43C49C8F-C65B-4183-9269-8C61FE6D6DE1}">
      <dsp:nvSpPr>
        <dsp:cNvPr id="0" name=""/>
        <dsp:cNvSpPr/>
      </dsp:nvSpPr>
      <dsp:spPr>
        <a:xfrm>
          <a:off x="9589021" y="889059"/>
          <a:ext cx="2101653" cy="656107"/>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a:t>Consider feasibility and limitations:</a:t>
          </a:r>
          <a:endParaRPr lang="en-GB" sz="1400" b="1" kern="1200" dirty="0"/>
        </a:p>
      </dsp:txBody>
      <dsp:txXfrm>
        <a:off x="9589021" y="889059"/>
        <a:ext cx="2101653" cy="656107"/>
      </dsp:txXfrm>
    </dsp:sp>
    <dsp:sp modelId="{B2DAF4E8-84CF-440F-AEEA-C2340DC8DCC4}">
      <dsp:nvSpPr>
        <dsp:cNvPr id="0" name=""/>
        <dsp:cNvSpPr/>
      </dsp:nvSpPr>
      <dsp:spPr>
        <a:xfrm>
          <a:off x="9589021" y="1545167"/>
          <a:ext cx="2101653" cy="2423946"/>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Be realistic about what data you can realistically collect and analyse within your constraints.</a:t>
          </a:r>
          <a:endParaRPr lang="en-GB" sz="1400" kern="1200" dirty="0"/>
        </a:p>
        <a:p>
          <a:pPr marL="114300" lvl="1" indent="-114300" algn="l" defTabSz="622300">
            <a:lnSpc>
              <a:spcPct val="90000"/>
            </a:lnSpc>
            <a:spcBef>
              <a:spcPct val="0"/>
            </a:spcBef>
            <a:spcAft>
              <a:spcPct val="15000"/>
            </a:spcAft>
            <a:buChar char="•"/>
          </a:pPr>
          <a:r>
            <a:rPr lang="en-GB" sz="1400" kern="1200"/>
            <a:t>What resources (time, budget, personnel) are available for data collection?</a:t>
          </a:r>
          <a:endParaRPr lang="en-GB" sz="1400" kern="1200" dirty="0"/>
        </a:p>
        <a:p>
          <a:pPr marL="114300" lvl="1" indent="-114300" algn="l" defTabSz="622300">
            <a:lnSpc>
              <a:spcPct val="90000"/>
            </a:lnSpc>
            <a:spcBef>
              <a:spcPct val="0"/>
            </a:spcBef>
            <a:spcAft>
              <a:spcPct val="15000"/>
            </a:spcAft>
            <a:buChar char="•"/>
          </a:pPr>
          <a:r>
            <a:rPr lang="en-GB" sz="1400" kern="1200"/>
            <a:t>What are the ethical and logistical limitations to consider?</a:t>
          </a:r>
          <a:endParaRPr lang="en-GB" sz="1400" kern="1200" dirty="0"/>
        </a:p>
      </dsp:txBody>
      <dsp:txXfrm>
        <a:off x="9589021" y="1545167"/>
        <a:ext cx="2101653" cy="2423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AB94FA-8A1F-47A7-9567-C7D843ED198F}">
      <dsp:nvSpPr>
        <dsp:cNvPr id="0" name=""/>
        <dsp:cNvSpPr/>
      </dsp:nvSpPr>
      <dsp:spPr>
        <a:xfrm>
          <a:off x="560450" y="0"/>
          <a:ext cx="5064831" cy="3115424"/>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EB5F81-98B2-4F7D-AABE-9C96E32FCDB1}">
      <dsp:nvSpPr>
        <dsp:cNvPr id="0" name=""/>
        <dsp:cNvSpPr/>
      </dsp:nvSpPr>
      <dsp:spPr>
        <a:xfrm>
          <a:off x="6400" y="934627"/>
          <a:ext cx="1917932" cy="124616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kern="1200" dirty="0"/>
            <a:t>Start with question words like "what," "why," "how," or "when."</a:t>
          </a:r>
        </a:p>
      </dsp:txBody>
      <dsp:txXfrm>
        <a:off x="67233" y="995460"/>
        <a:ext cx="1796266" cy="1124503"/>
      </dsp:txXfrm>
    </dsp:sp>
    <dsp:sp modelId="{3008B9DD-D440-40C0-B111-BCB810800E39}">
      <dsp:nvSpPr>
        <dsp:cNvPr id="0" name=""/>
        <dsp:cNvSpPr/>
      </dsp:nvSpPr>
      <dsp:spPr>
        <a:xfrm>
          <a:off x="2020346" y="934627"/>
          <a:ext cx="1917932" cy="1246169"/>
        </a:xfrm>
        <a:prstGeom prst="roundRect">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Should be clear, concise, and focused on a single issue.</a:t>
          </a:r>
        </a:p>
      </dsp:txBody>
      <dsp:txXfrm>
        <a:off x="2081179" y="995460"/>
        <a:ext cx="1796266" cy="1124503"/>
      </dsp:txXfrm>
    </dsp:sp>
    <dsp:sp modelId="{452837C1-838C-4E0A-A6D2-4FDF13B3B697}">
      <dsp:nvSpPr>
        <dsp:cNvPr id="0" name=""/>
        <dsp:cNvSpPr/>
      </dsp:nvSpPr>
      <dsp:spPr>
        <a:xfrm>
          <a:off x="4034291" y="934627"/>
          <a:ext cx="1917932" cy="1246169"/>
        </a:xfrm>
        <a:prstGeom prst="round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May be open-ended, prompting exploration and discovery. </a:t>
          </a:r>
        </a:p>
      </dsp:txBody>
      <dsp:txXfrm>
        <a:off x="4095124" y="995460"/>
        <a:ext cx="1796266" cy="11245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AB94FA-8A1F-47A7-9567-C7D843ED198F}">
      <dsp:nvSpPr>
        <dsp:cNvPr id="0" name=""/>
        <dsp:cNvSpPr/>
      </dsp:nvSpPr>
      <dsp:spPr>
        <a:xfrm>
          <a:off x="560450" y="0"/>
          <a:ext cx="5064831" cy="3115424"/>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559B6B-BC55-4F73-AAD1-FB682E0A81DC}">
      <dsp:nvSpPr>
        <dsp:cNvPr id="0" name=""/>
        <dsp:cNvSpPr/>
      </dsp:nvSpPr>
      <dsp:spPr>
        <a:xfrm>
          <a:off x="76301" y="934627"/>
          <a:ext cx="2830346" cy="124616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Font typeface="Arial" panose="020B0604020202020204" pitchFamily="34" charset="0"/>
            <a:buNone/>
          </a:pPr>
          <a:r>
            <a:rPr lang="en-GB" sz="1900" kern="1200" dirty="0"/>
            <a:t>Start with verbs like "to </a:t>
          </a:r>
          <a:r>
            <a:rPr lang="en-GB" sz="1900" kern="1200"/>
            <a:t>identify," "to analyze," "to compare," or "to evaluate."</a:t>
          </a:r>
          <a:endParaRPr lang="en-GB" sz="1900" kern="1200" dirty="0"/>
        </a:p>
      </dsp:txBody>
      <dsp:txXfrm>
        <a:off x="137134" y="995460"/>
        <a:ext cx="2708680" cy="1124503"/>
      </dsp:txXfrm>
    </dsp:sp>
    <dsp:sp modelId="{E64FE7A3-1682-43DA-9F89-E5227D1B9DF7}">
      <dsp:nvSpPr>
        <dsp:cNvPr id="0" name=""/>
        <dsp:cNvSpPr/>
      </dsp:nvSpPr>
      <dsp:spPr>
        <a:xfrm>
          <a:off x="3051976" y="934627"/>
          <a:ext cx="2830346" cy="1246169"/>
        </a:xfrm>
        <a:prstGeom prst="round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Font typeface="Arial" panose="020B0604020202020204" pitchFamily="34" charset="0"/>
            <a:buNone/>
          </a:pPr>
          <a:r>
            <a:rPr lang="en-GB" sz="1900" kern="1200" dirty="0"/>
            <a:t>Should be measurable and attainable within the scope of your project.</a:t>
          </a:r>
        </a:p>
      </dsp:txBody>
      <dsp:txXfrm>
        <a:off x="3112809" y="995460"/>
        <a:ext cx="2708680" cy="11245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DF6B49-72A4-4DD7-A6C3-C836E95AE9AF}">
      <dsp:nvSpPr>
        <dsp:cNvPr id="0" name=""/>
        <dsp:cNvSpPr/>
      </dsp:nvSpPr>
      <dsp:spPr>
        <a:xfrm>
          <a:off x="5437" y="2158301"/>
          <a:ext cx="2084360" cy="403200"/>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t>Specific</a:t>
          </a:r>
          <a:endParaRPr lang="en-GB" sz="1400" kern="1200" dirty="0"/>
        </a:p>
      </dsp:txBody>
      <dsp:txXfrm>
        <a:off x="5437" y="2158301"/>
        <a:ext cx="2084360" cy="403200"/>
      </dsp:txXfrm>
    </dsp:sp>
    <dsp:sp modelId="{222220FE-A705-47A8-815C-3C09CC1E7A58}">
      <dsp:nvSpPr>
        <dsp:cNvPr id="0" name=""/>
        <dsp:cNvSpPr/>
      </dsp:nvSpPr>
      <dsp:spPr>
        <a:xfrm>
          <a:off x="5437" y="2561501"/>
          <a:ext cx="2084360" cy="1796902"/>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Your objectives should be clear, concise, and well-defined. </a:t>
          </a:r>
          <a:r>
            <a:rPr lang="en-GB" sz="1400" kern="1200" dirty="0"/>
            <a:t>They should leave no room for misinterpretation about what you aim to achieve.</a:t>
          </a:r>
        </a:p>
      </dsp:txBody>
      <dsp:txXfrm>
        <a:off x="5437" y="2561501"/>
        <a:ext cx="2084360" cy="1796902"/>
      </dsp:txXfrm>
    </dsp:sp>
    <dsp:sp modelId="{2AA6D56A-D880-4EE3-A1CD-DE3E45EACF17}">
      <dsp:nvSpPr>
        <dsp:cNvPr id="0" name=""/>
        <dsp:cNvSpPr/>
      </dsp:nvSpPr>
      <dsp:spPr>
        <a:xfrm>
          <a:off x="2381607" y="2158301"/>
          <a:ext cx="2084360" cy="403200"/>
        </a:xfrm>
        <a:prstGeom prst="rect">
          <a:avLst/>
        </a:prstGeom>
        <a:solidFill>
          <a:schemeClr val="accent5">
            <a:hueOff val="-1689636"/>
            <a:satOff val="-4355"/>
            <a:lumOff val="-2941"/>
            <a:alphaOff val="0"/>
          </a:schemeClr>
        </a:solidFill>
        <a:ln w="25400" cap="flat" cmpd="sng" algn="ctr">
          <a:solidFill>
            <a:schemeClr val="accent5">
              <a:hueOff val="-1689636"/>
              <a:satOff val="-4355"/>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t>Measurable</a:t>
          </a:r>
          <a:endParaRPr lang="en-GB" sz="1400" kern="1200" dirty="0"/>
        </a:p>
      </dsp:txBody>
      <dsp:txXfrm>
        <a:off x="2381607" y="2158301"/>
        <a:ext cx="2084360" cy="403200"/>
      </dsp:txXfrm>
    </dsp:sp>
    <dsp:sp modelId="{7C18D341-A414-488D-855C-7F6FB814CC32}">
      <dsp:nvSpPr>
        <dsp:cNvPr id="0" name=""/>
        <dsp:cNvSpPr/>
      </dsp:nvSpPr>
      <dsp:spPr>
        <a:xfrm>
          <a:off x="2381607" y="2561501"/>
          <a:ext cx="2084360" cy="1796902"/>
        </a:xfrm>
        <a:prstGeom prst="rect">
          <a:avLst/>
        </a:prstGeom>
        <a:solidFill>
          <a:schemeClr val="accent5">
            <a:tint val="40000"/>
            <a:alpha val="90000"/>
            <a:hueOff val="-1684941"/>
            <a:satOff val="-5708"/>
            <a:lumOff val="-732"/>
            <a:alphaOff val="0"/>
          </a:schemeClr>
        </a:solidFill>
        <a:ln w="25400" cap="flat" cmpd="sng" algn="ctr">
          <a:solidFill>
            <a:schemeClr val="accent5">
              <a:tint val="40000"/>
              <a:alpha val="90000"/>
              <a:hueOff val="-1684941"/>
              <a:satOff val="-5708"/>
              <a:lumOff val="-73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You </a:t>
          </a:r>
          <a:r>
            <a:rPr lang="en-GB" sz="1400" kern="1200" dirty="0"/>
            <a:t>should be able to quantify your objectives in some way. This allows you to track progress and determine if you've achieved your goals.</a:t>
          </a:r>
        </a:p>
      </dsp:txBody>
      <dsp:txXfrm>
        <a:off x="2381607" y="2561501"/>
        <a:ext cx="2084360" cy="1796902"/>
      </dsp:txXfrm>
    </dsp:sp>
    <dsp:sp modelId="{6F0E1062-A2A1-44A6-9F92-B54149547D98}">
      <dsp:nvSpPr>
        <dsp:cNvPr id="0" name=""/>
        <dsp:cNvSpPr/>
      </dsp:nvSpPr>
      <dsp:spPr>
        <a:xfrm>
          <a:off x="4757778" y="2158301"/>
          <a:ext cx="2084360" cy="403200"/>
        </a:xfrm>
        <a:prstGeom prst="rect">
          <a:avLst/>
        </a:prstGeom>
        <a:solidFill>
          <a:schemeClr val="accent5">
            <a:hueOff val="-3379271"/>
            <a:satOff val="-8710"/>
            <a:lumOff val="-5883"/>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t>Attainable/Achievable</a:t>
          </a:r>
          <a:endParaRPr lang="en-GB" sz="1400" kern="1200" dirty="0"/>
        </a:p>
      </dsp:txBody>
      <dsp:txXfrm>
        <a:off x="4757778" y="2158301"/>
        <a:ext cx="2084360" cy="403200"/>
      </dsp:txXfrm>
    </dsp:sp>
    <dsp:sp modelId="{6F2042BB-E688-4D3C-AE71-BD0EE0FAD06E}">
      <dsp:nvSpPr>
        <dsp:cNvPr id="0" name=""/>
        <dsp:cNvSpPr/>
      </dsp:nvSpPr>
      <dsp:spPr>
        <a:xfrm>
          <a:off x="4757778" y="2561501"/>
          <a:ext cx="2084360" cy="1796902"/>
        </a:xfrm>
        <a:prstGeom prst="rect">
          <a:avLst/>
        </a:prstGeom>
        <a:solidFill>
          <a:schemeClr val="accent5">
            <a:tint val="40000"/>
            <a:alpha val="90000"/>
            <a:hueOff val="-3369881"/>
            <a:satOff val="-11416"/>
            <a:lumOff val="-1464"/>
            <a:alphaOff val="0"/>
          </a:schemeClr>
        </a:solidFill>
        <a:ln w="25400" cap="flat" cmpd="sng" algn="ctr">
          <a:solidFill>
            <a:schemeClr val="accent5">
              <a:tint val="40000"/>
              <a:alpha val="90000"/>
              <a:hueOff val="-3369881"/>
              <a:satOff val="-11416"/>
              <a:lumOff val="-14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dirty="0"/>
            <a:t>While you want your objectives to be challenging, they should also be realistic within the constraints of your project (time, resources, budget).</a:t>
          </a:r>
        </a:p>
      </dsp:txBody>
      <dsp:txXfrm>
        <a:off x="4757778" y="2561501"/>
        <a:ext cx="2084360" cy="1796902"/>
      </dsp:txXfrm>
    </dsp:sp>
    <dsp:sp modelId="{98006514-A8D4-424C-A145-2B4D6DCAAB26}">
      <dsp:nvSpPr>
        <dsp:cNvPr id="0" name=""/>
        <dsp:cNvSpPr/>
      </dsp:nvSpPr>
      <dsp:spPr>
        <a:xfrm>
          <a:off x="7133948" y="2158301"/>
          <a:ext cx="2084360" cy="403200"/>
        </a:xfrm>
        <a:prstGeom prst="rect">
          <a:avLst/>
        </a:prstGeom>
        <a:solidFill>
          <a:schemeClr val="accent5">
            <a:hueOff val="-5068907"/>
            <a:satOff val="-13064"/>
            <a:lumOff val="-8824"/>
            <a:alphaOff val="0"/>
          </a:schemeClr>
        </a:solidFill>
        <a:ln w="25400" cap="flat" cmpd="sng" algn="ctr">
          <a:solidFill>
            <a:schemeClr val="accent5">
              <a:hueOff val="-5068907"/>
              <a:satOff val="-13064"/>
              <a:lumOff val="-882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t>Relevant</a:t>
          </a:r>
          <a:endParaRPr lang="en-GB" sz="1400" kern="1200" dirty="0"/>
        </a:p>
      </dsp:txBody>
      <dsp:txXfrm>
        <a:off x="7133948" y="2158301"/>
        <a:ext cx="2084360" cy="403200"/>
      </dsp:txXfrm>
    </dsp:sp>
    <dsp:sp modelId="{630E8C50-E1AA-45A5-B942-510A5596EB22}">
      <dsp:nvSpPr>
        <dsp:cNvPr id="0" name=""/>
        <dsp:cNvSpPr/>
      </dsp:nvSpPr>
      <dsp:spPr>
        <a:xfrm>
          <a:off x="7133948" y="2561501"/>
          <a:ext cx="2084360" cy="1796902"/>
        </a:xfrm>
        <a:prstGeom prst="rect">
          <a:avLst/>
        </a:prstGeom>
        <a:solidFill>
          <a:schemeClr val="accent5">
            <a:tint val="40000"/>
            <a:alpha val="90000"/>
            <a:hueOff val="-5054821"/>
            <a:satOff val="-17124"/>
            <a:lumOff val="-2196"/>
            <a:alphaOff val="0"/>
          </a:schemeClr>
        </a:solidFill>
        <a:ln w="25400" cap="flat" cmpd="sng" algn="ctr">
          <a:solidFill>
            <a:schemeClr val="accent5">
              <a:tint val="40000"/>
              <a:alpha val="90000"/>
              <a:hueOff val="-5054821"/>
              <a:satOff val="-17124"/>
              <a:lumOff val="-21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Your </a:t>
          </a:r>
          <a:r>
            <a:rPr lang="en-GB" sz="1400" kern="1200" dirty="0"/>
            <a:t>objectives should be directly related to your research question and contribute to the overall project goals. Don't set objectives that veer off track from your main focus.</a:t>
          </a:r>
        </a:p>
      </dsp:txBody>
      <dsp:txXfrm>
        <a:off x="7133948" y="2561501"/>
        <a:ext cx="2084360" cy="1796902"/>
      </dsp:txXfrm>
    </dsp:sp>
    <dsp:sp modelId="{11A0DE33-E5CA-4118-AEE9-BDA90F91305C}">
      <dsp:nvSpPr>
        <dsp:cNvPr id="0" name=""/>
        <dsp:cNvSpPr/>
      </dsp:nvSpPr>
      <dsp:spPr>
        <a:xfrm>
          <a:off x="9510119" y="2158301"/>
          <a:ext cx="2084360" cy="403200"/>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t>Time-bound</a:t>
          </a:r>
          <a:endParaRPr lang="en-GB" sz="1400" kern="1200" dirty="0"/>
        </a:p>
      </dsp:txBody>
      <dsp:txXfrm>
        <a:off x="9510119" y="2158301"/>
        <a:ext cx="2084360" cy="403200"/>
      </dsp:txXfrm>
    </dsp:sp>
    <dsp:sp modelId="{141A6B15-EDBA-42FA-803D-E133592894A8}">
      <dsp:nvSpPr>
        <dsp:cNvPr id="0" name=""/>
        <dsp:cNvSpPr/>
      </dsp:nvSpPr>
      <dsp:spPr>
        <a:xfrm>
          <a:off x="9510119" y="2561501"/>
          <a:ext cx="2084360" cy="1796902"/>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GB" sz="1400" kern="1200"/>
            <a:t>Define </a:t>
          </a:r>
          <a:r>
            <a:rPr lang="en-GB" sz="1400" kern="1200" dirty="0"/>
            <a:t>a specific timeframe for achieving your objectives. This creates a sense of urgency and helps you stay on track with your research project.</a:t>
          </a:r>
        </a:p>
      </dsp:txBody>
      <dsp:txXfrm>
        <a:off x="9510119" y="2561501"/>
        <a:ext cx="2084360" cy="17969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268FA2-D062-4FC0-A292-942F836AD80B}">
      <dsp:nvSpPr>
        <dsp:cNvPr id="0" name=""/>
        <dsp:cNvSpPr/>
      </dsp:nvSpPr>
      <dsp:spPr>
        <a:xfrm>
          <a:off x="0" y="1438"/>
          <a:ext cx="10255848" cy="2438400"/>
        </a:xfrm>
        <a:prstGeom prst="roundRect">
          <a:avLst>
            <a:gd name="adj" fmla="val 10000"/>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F74731-F4EF-45D1-9776-08EABFC04644}">
      <dsp:nvSpPr>
        <dsp:cNvPr id="0" name=""/>
        <dsp:cNvSpPr/>
      </dsp:nvSpPr>
      <dsp:spPr>
        <a:xfrm>
          <a:off x="307675" y="325120"/>
          <a:ext cx="3012655" cy="1788160"/>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2D8C163-F59F-4DDF-A086-0143D4C1016A}">
      <dsp:nvSpPr>
        <dsp:cNvPr id="0" name=""/>
        <dsp:cNvSpPr/>
      </dsp:nvSpPr>
      <dsp:spPr>
        <a:xfrm rot="10800000">
          <a:off x="307675" y="2438400"/>
          <a:ext cx="3012655" cy="2980266"/>
        </a:xfrm>
        <a:prstGeom prst="round2SameRect">
          <a:avLst>
            <a:gd name="adj1" fmla="val 10500"/>
            <a:gd name="adj2" fmla="val 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kern="1200" dirty="0"/>
            <a:t>Simple Random Sampling</a:t>
          </a:r>
        </a:p>
        <a:p>
          <a:pPr marL="114300" lvl="1" indent="-114300" algn="l" defTabSz="622300">
            <a:lnSpc>
              <a:spcPct val="90000"/>
            </a:lnSpc>
            <a:spcBef>
              <a:spcPct val="0"/>
            </a:spcBef>
            <a:spcAft>
              <a:spcPct val="15000"/>
            </a:spcAft>
            <a:buChar char="•"/>
          </a:pPr>
          <a:r>
            <a:rPr lang="en-GB" sz="1400" kern="1200" dirty="0"/>
            <a:t>Each member of the population has an equal chance of being selected. This is ideal if you have a well-defined urban population list and limited resources. However, it can be challenging in practice due to difficulty reaching everyone.</a:t>
          </a:r>
        </a:p>
      </dsp:txBody>
      <dsp:txXfrm rot="10800000">
        <a:off x="399328" y="2438400"/>
        <a:ext cx="2829349" cy="2888613"/>
      </dsp:txXfrm>
    </dsp:sp>
    <dsp:sp modelId="{11096810-5FDD-41C9-9112-3755900B5FFD}">
      <dsp:nvSpPr>
        <dsp:cNvPr id="0" name=""/>
        <dsp:cNvSpPr/>
      </dsp:nvSpPr>
      <dsp:spPr>
        <a:xfrm>
          <a:off x="3621596" y="325120"/>
          <a:ext cx="3012655" cy="1788160"/>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51E1FF-BC28-40B4-B54A-435A8D8EFF03}">
      <dsp:nvSpPr>
        <dsp:cNvPr id="0" name=""/>
        <dsp:cNvSpPr/>
      </dsp:nvSpPr>
      <dsp:spPr>
        <a:xfrm rot="10800000">
          <a:off x="3621596" y="2438400"/>
          <a:ext cx="3012655" cy="2980266"/>
        </a:xfrm>
        <a:prstGeom prst="round2SameRect">
          <a:avLst>
            <a:gd name="adj1" fmla="val 10500"/>
            <a:gd name="adj2" fmla="val 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kern="1200" dirty="0"/>
            <a:t>Stratified Random Sampling</a:t>
          </a:r>
        </a:p>
        <a:p>
          <a:pPr marL="114300" lvl="1" indent="-114300" algn="l" defTabSz="622300">
            <a:lnSpc>
              <a:spcPct val="90000"/>
            </a:lnSpc>
            <a:spcBef>
              <a:spcPct val="0"/>
            </a:spcBef>
            <a:spcAft>
              <a:spcPct val="15000"/>
            </a:spcAft>
            <a:buChar char="•"/>
          </a:pPr>
          <a:r>
            <a:rPr lang="en-GB" sz="1400" kern="1200" dirty="0"/>
            <a:t>The population is divided into subgroups (strata) based on relevant characteristics (e.g., age, income level, </a:t>
          </a:r>
          <a:r>
            <a:rPr lang="en-GB" sz="1400" kern="1200" dirty="0" err="1"/>
            <a:t>neighborhood</a:t>
          </a:r>
          <a:r>
            <a:rPr lang="en-GB" sz="1400" kern="1200" dirty="0"/>
            <a:t>). You then randomly select a sample from each stratum proportionally to its size in the population. This ensures representation from diverse urban sub-populations.</a:t>
          </a:r>
        </a:p>
      </dsp:txBody>
      <dsp:txXfrm rot="10800000">
        <a:off x="3713249" y="2438400"/>
        <a:ext cx="2829349" cy="2888613"/>
      </dsp:txXfrm>
    </dsp:sp>
    <dsp:sp modelId="{C26E1E7E-61B2-4B3C-AA92-6552FCB76F6D}">
      <dsp:nvSpPr>
        <dsp:cNvPr id="0" name=""/>
        <dsp:cNvSpPr/>
      </dsp:nvSpPr>
      <dsp:spPr>
        <a:xfrm>
          <a:off x="6935517" y="325120"/>
          <a:ext cx="3012655" cy="1788160"/>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62162A-7945-45F4-BEB3-E59943013350}">
      <dsp:nvSpPr>
        <dsp:cNvPr id="0" name=""/>
        <dsp:cNvSpPr/>
      </dsp:nvSpPr>
      <dsp:spPr>
        <a:xfrm rot="10800000">
          <a:off x="6935517" y="2438400"/>
          <a:ext cx="3012655" cy="2980266"/>
        </a:xfrm>
        <a:prstGeom prst="round2SameRect">
          <a:avLst>
            <a:gd name="adj1" fmla="val 10500"/>
            <a:gd name="adj2" fmla="val 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kern="1200" dirty="0"/>
            <a:t>Cluster Sampling</a:t>
          </a:r>
        </a:p>
        <a:p>
          <a:pPr marL="114300" lvl="1" indent="-114300" algn="l" defTabSz="622300">
            <a:lnSpc>
              <a:spcPct val="90000"/>
            </a:lnSpc>
            <a:spcBef>
              <a:spcPct val="0"/>
            </a:spcBef>
            <a:spcAft>
              <a:spcPct val="15000"/>
            </a:spcAft>
            <a:buChar char="•"/>
          </a:pPr>
          <a:r>
            <a:rPr lang="en-GB" sz="1400" kern="1200" dirty="0"/>
            <a:t>The population is divided into geographic clusters (e.g., city blocks, </a:t>
          </a:r>
          <a:r>
            <a:rPr lang="en-GB" sz="1400" kern="1200" dirty="0" err="1"/>
            <a:t>neighborhoods</a:t>
          </a:r>
          <a:r>
            <a:rPr lang="en-GB" sz="1400" kern="1200" dirty="0"/>
            <a:t>). You then randomly select a few clusters and survey everyone within those clusters. This can be efficient in densely populated areas, but it might not capture the full diversity within clusters.</a:t>
          </a:r>
        </a:p>
      </dsp:txBody>
      <dsp:txXfrm rot="10800000">
        <a:off x="7027170" y="2438400"/>
        <a:ext cx="2829349" cy="28886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06750-A4B5-4853-9A67-7B794E02967F}">
      <dsp:nvSpPr>
        <dsp:cNvPr id="0" name=""/>
        <dsp:cNvSpPr/>
      </dsp:nvSpPr>
      <dsp:spPr>
        <a:xfrm>
          <a:off x="0" y="0"/>
          <a:ext cx="10560816" cy="2477442"/>
        </a:xfrm>
        <a:prstGeom prst="roundRect">
          <a:avLst>
            <a:gd name="adj" fmla="val 10000"/>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F557A2C-2DD1-472C-B477-B5911FC5D7A9}">
      <dsp:nvSpPr>
        <dsp:cNvPr id="0" name=""/>
        <dsp:cNvSpPr/>
      </dsp:nvSpPr>
      <dsp:spPr>
        <a:xfrm>
          <a:off x="316824" y="330325"/>
          <a:ext cx="3102239" cy="1816790"/>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F84196-28F8-4454-BAF4-34ED3F1D6C95}">
      <dsp:nvSpPr>
        <dsp:cNvPr id="0" name=""/>
        <dsp:cNvSpPr/>
      </dsp:nvSpPr>
      <dsp:spPr>
        <a:xfrm rot="10800000">
          <a:off x="316824" y="2477442"/>
          <a:ext cx="3102239" cy="3027984"/>
        </a:xfrm>
        <a:prstGeom prst="round2SameRect">
          <a:avLst>
            <a:gd name="adj1" fmla="val 10500"/>
            <a:gd name="adj2" fmla="val 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b="1" kern="1200" dirty="0"/>
            <a:t>Systematic Sampling:</a:t>
          </a:r>
          <a:endParaRPr lang="en-GB" sz="1800" kern="1200" dirty="0"/>
        </a:p>
        <a:p>
          <a:pPr marL="114300" lvl="1" indent="-114300" algn="l" defTabSz="622300">
            <a:lnSpc>
              <a:spcPct val="90000"/>
            </a:lnSpc>
            <a:spcBef>
              <a:spcPct val="0"/>
            </a:spcBef>
            <a:spcAft>
              <a:spcPct val="15000"/>
            </a:spcAft>
            <a:buChar char="•"/>
          </a:pPr>
          <a:r>
            <a:rPr lang="en-GB" sz="1400" kern="1200" dirty="0"/>
            <a:t> You start at a random point in a list of the population and then select every nth individual on the list. This is efficient in rural areas where populations are often spread out and may not have a well-defined list. However, it can be biased if there's a pattern in the list.</a:t>
          </a:r>
        </a:p>
      </dsp:txBody>
      <dsp:txXfrm rot="10800000">
        <a:off x="409945" y="2477442"/>
        <a:ext cx="2915997" cy="2934863"/>
      </dsp:txXfrm>
    </dsp:sp>
    <dsp:sp modelId="{09B45E28-FE28-4315-8E02-0FD9172CC64C}">
      <dsp:nvSpPr>
        <dsp:cNvPr id="0" name=""/>
        <dsp:cNvSpPr/>
      </dsp:nvSpPr>
      <dsp:spPr>
        <a:xfrm>
          <a:off x="3729288" y="330325"/>
          <a:ext cx="3102239" cy="1816790"/>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0EFFD1F-2146-4328-9C40-226792EB7A52}">
      <dsp:nvSpPr>
        <dsp:cNvPr id="0" name=""/>
        <dsp:cNvSpPr/>
      </dsp:nvSpPr>
      <dsp:spPr>
        <a:xfrm rot="10800000">
          <a:off x="3729288" y="2477442"/>
          <a:ext cx="3102239" cy="3027984"/>
        </a:xfrm>
        <a:prstGeom prst="round2SameRect">
          <a:avLst>
            <a:gd name="adj1" fmla="val 10500"/>
            <a:gd name="adj2" fmla="val 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b="1" kern="1200" dirty="0"/>
            <a:t>Stratified Random Sampling with Cluster Sampling:</a:t>
          </a:r>
          <a:endParaRPr lang="en-GB" sz="1800" kern="1200" dirty="0"/>
        </a:p>
        <a:p>
          <a:pPr marL="114300" lvl="1" indent="-114300" algn="l" defTabSz="622300">
            <a:lnSpc>
              <a:spcPct val="90000"/>
            </a:lnSpc>
            <a:spcBef>
              <a:spcPct val="0"/>
            </a:spcBef>
            <a:spcAft>
              <a:spcPct val="15000"/>
            </a:spcAft>
            <a:buChar char="•"/>
          </a:pPr>
          <a:r>
            <a:rPr lang="en-GB" sz="1400" kern="1200" dirty="0"/>
            <a:t> Similar to the urban approach, you can first divide the rural population into strata (e.g., villages, geographical regions). Then, within each stratum, randomly select clusters (villages) and survey everyone within those clusters. This ensures representation from diverse rural areas.</a:t>
          </a:r>
        </a:p>
      </dsp:txBody>
      <dsp:txXfrm rot="10800000">
        <a:off x="3822409" y="2477442"/>
        <a:ext cx="2915997" cy="2934863"/>
      </dsp:txXfrm>
    </dsp:sp>
    <dsp:sp modelId="{47CB33EE-F18B-4030-9856-D06C6543E151}">
      <dsp:nvSpPr>
        <dsp:cNvPr id="0" name=""/>
        <dsp:cNvSpPr/>
      </dsp:nvSpPr>
      <dsp:spPr>
        <a:xfrm>
          <a:off x="7141751" y="330325"/>
          <a:ext cx="3102239" cy="1816790"/>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7000" b="-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755D5C-5D62-4CA0-93CE-FE72833E98C8}">
      <dsp:nvSpPr>
        <dsp:cNvPr id="0" name=""/>
        <dsp:cNvSpPr/>
      </dsp:nvSpPr>
      <dsp:spPr>
        <a:xfrm rot="10800000">
          <a:off x="7141751" y="2477442"/>
          <a:ext cx="3102239" cy="3027984"/>
        </a:xfrm>
        <a:prstGeom prst="round2SameRect">
          <a:avLst>
            <a:gd name="adj1" fmla="val 10500"/>
            <a:gd name="adj2" fmla="val 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None/>
          </a:pPr>
          <a:r>
            <a:rPr lang="en-GB" sz="1800" b="1" kern="1200" dirty="0"/>
            <a:t>Snowball Sampling:</a:t>
          </a:r>
          <a:endParaRPr lang="en-GB" sz="1800" kern="1200" dirty="0"/>
        </a:p>
        <a:p>
          <a:pPr marL="114300" lvl="1" indent="-114300" algn="l" defTabSz="622300">
            <a:lnSpc>
              <a:spcPct val="90000"/>
            </a:lnSpc>
            <a:spcBef>
              <a:spcPct val="0"/>
            </a:spcBef>
            <a:spcAft>
              <a:spcPct val="15000"/>
            </a:spcAft>
            <a:buChar char="•"/>
          </a:pPr>
          <a:r>
            <a:rPr lang="en-GB" sz="1400" kern="1200" dirty="0"/>
            <a:t>You start by identifying a few initial participants who meet your criteria. You then ask them to refer you to others in their network who also meet the criteria. This is useful in rural areas where social networks are tight-knit, but it can lead to biased samples if the initial participants don't represent the broader population.</a:t>
          </a:r>
        </a:p>
      </dsp:txBody>
      <dsp:txXfrm rot="10800000">
        <a:off x="7234872" y="2477442"/>
        <a:ext cx="2915997" cy="293486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8658CA-95B3-4775-951D-245E42D1C569}">
      <dsp:nvSpPr>
        <dsp:cNvPr id="0" name=""/>
        <dsp:cNvSpPr/>
      </dsp:nvSpPr>
      <dsp:spPr>
        <a:xfrm>
          <a:off x="2682239" y="43103"/>
          <a:ext cx="5445760" cy="246303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Qualitative Data</a:t>
          </a:r>
        </a:p>
        <a:p>
          <a:pPr marL="114300" lvl="1" indent="-114300" algn="l" defTabSz="533400">
            <a:lnSpc>
              <a:spcPct val="90000"/>
            </a:lnSpc>
            <a:spcBef>
              <a:spcPct val="0"/>
            </a:spcBef>
            <a:spcAft>
              <a:spcPct val="15000"/>
            </a:spcAft>
            <a:buChar char="•"/>
          </a:pPr>
          <a:r>
            <a:rPr lang="en-GB" sz="1200" kern="1200" dirty="0"/>
            <a:t>Strengths</a:t>
          </a:r>
        </a:p>
        <a:p>
          <a:pPr marL="228600" lvl="2" indent="-114300" algn="l" defTabSz="533400">
            <a:lnSpc>
              <a:spcPct val="90000"/>
            </a:lnSpc>
            <a:spcBef>
              <a:spcPct val="0"/>
            </a:spcBef>
            <a:spcAft>
              <a:spcPct val="15000"/>
            </a:spcAft>
            <a:buFont typeface="Arial" panose="020B0604020202020204" pitchFamily="34" charset="0"/>
            <a:buChar char="•"/>
          </a:pPr>
          <a:r>
            <a:rPr lang="en-US" sz="1200" kern="1200" dirty="0">
              <a:latin typeface="PT Sans" pitchFamily="34" charset="0"/>
              <a:ea typeface="PT Sans" pitchFamily="34" charset="-122"/>
              <a:cs typeface="PT Sans" pitchFamily="34" charset="-120"/>
            </a:rPr>
            <a:t>Allows researchers to explore complex phenomena in-depth. </a:t>
          </a:r>
          <a:endParaRPr lang="en-GB" sz="1200" kern="1200" dirty="0"/>
        </a:p>
        <a:p>
          <a:pPr marL="228600" lvl="2" indent="-114300" algn="l" defTabSz="533400">
            <a:lnSpc>
              <a:spcPct val="90000"/>
            </a:lnSpc>
            <a:spcBef>
              <a:spcPct val="0"/>
            </a:spcBef>
            <a:spcAft>
              <a:spcPct val="15000"/>
            </a:spcAft>
            <a:buChar char="•"/>
          </a:pPr>
          <a:r>
            <a:rPr lang="en-US" sz="1200" kern="1200" dirty="0">
              <a:latin typeface="PT Sans" pitchFamily="34" charset="0"/>
              <a:ea typeface="PT Sans" pitchFamily="34" charset="-122"/>
              <a:cs typeface="PT Sans" pitchFamily="34" charset="-120"/>
            </a:rPr>
            <a:t>Provides rich and detailed data that captures personal experiences and perspectives</a:t>
          </a:r>
          <a:r>
            <a:rPr lang="en-US" sz="1200" kern="1200" dirty="0"/>
            <a:t>. </a:t>
          </a:r>
        </a:p>
        <a:p>
          <a:pPr marL="228600" lvl="2" indent="-114300" algn="l" defTabSz="533400">
            <a:lnSpc>
              <a:spcPct val="90000"/>
            </a:lnSpc>
            <a:spcBef>
              <a:spcPct val="0"/>
            </a:spcBef>
            <a:spcAft>
              <a:spcPct val="15000"/>
            </a:spcAft>
            <a:buChar char="•"/>
          </a:pPr>
          <a:r>
            <a:rPr lang="en-US" sz="1200" kern="1200" dirty="0">
              <a:latin typeface="PT Sans" pitchFamily="34" charset="0"/>
              <a:ea typeface="PT Sans" pitchFamily="34" charset="-122"/>
              <a:cs typeface="PT Sans" pitchFamily="34" charset="-120"/>
            </a:rPr>
            <a:t>May uncover unexpected findings and generate new hypotheses</a:t>
          </a:r>
          <a:endParaRPr lang="en-US" sz="1200" kern="1200" dirty="0"/>
        </a:p>
        <a:p>
          <a:pPr marL="114300" lvl="1" indent="-114300" algn="l" defTabSz="533400">
            <a:lnSpc>
              <a:spcPct val="90000"/>
            </a:lnSpc>
            <a:spcBef>
              <a:spcPct val="0"/>
            </a:spcBef>
            <a:spcAft>
              <a:spcPct val="15000"/>
            </a:spcAft>
            <a:buChar char="•"/>
          </a:pPr>
          <a:r>
            <a:rPr lang="en-GB" sz="1200" kern="1200" dirty="0"/>
            <a:t>Weaknesses</a:t>
          </a:r>
        </a:p>
        <a:p>
          <a:pPr marL="228600" lvl="2" indent="-114300" algn="l" defTabSz="533400">
            <a:lnSpc>
              <a:spcPct val="90000"/>
            </a:lnSpc>
            <a:spcBef>
              <a:spcPct val="0"/>
            </a:spcBef>
            <a:spcAft>
              <a:spcPct val="15000"/>
            </a:spcAft>
            <a:buSzPct val="100000"/>
            <a:buChar char="•"/>
          </a:pPr>
          <a:r>
            <a:rPr lang="en-US" sz="1200" kern="1200" dirty="0">
              <a:latin typeface="PT Sans" pitchFamily="34" charset="0"/>
              <a:ea typeface="PT Sans" pitchFamily="34" charset="-122"/>
              <a:cs typeface="PT Sans" pitchFamily="34" charset="-120"/>
            </a:rPr>
            <a:t>Can be time-consuming and resource-intensive to analyze data. </a:t>
          </a:r>
          <a:endParaRPr lang="en-GB" sz="1200" kern="1200" dirty="0"/>
        </a:p>
        <a:p>
          <a:pPr marL="228600" lvl="2" indent="-114300" algn="l" defTabSz="533400">
            <a:lnSpc>
              <a:spcPct val="90000"/>
            </a:lnSpc>
            <a:spcBef>
              <a:spcPct val="0"/>
            </a:spcBef>
            <a:spcAft>
              <a:spcPct val="15000"/>
            </a:spcAft>
            <a:buChar char="•"/>
          </a:pPr>
          <a:r>
            <a:rPr lang="en-US" sz="1200" kern="1200" dirty="0">
              <a:latin typeface="PT Sans" pitchFamily="34" charset="0"/>
              <a:ea typeface="PT Sans" pitchFamily="34" charset="-122"/>
              <a:cs typeface="PT Sans" pitchFamily="34" charset="-120"/>
            </a:rPr>
            <a:t>Data may be subjective and difficult to generalize</a:t>
          </a:r>
          <a:endParaRPr lang="en-US" sz="1200" kern="1200" dirty="0"/>
        </a:p>
        <a:p>
          <a:pPr marL="228600" lvl="2" indent="-114300" algn="l" defTabSz="533400">
            <a:lnSpc>
              <a:spcPct val="90000"/>
            </a:lnSpc>
            <a:spcBef>
              <a:spcPct val="0"/>
            </a:spcBef>
            <a:spcAft>
              <a:spcPct val="15000"/>
            </a:spcAft>
            <a:buChar char="•"/>
          </a:pPr>
          <a:r>
            <a:rPr lang="en-US" sz="1200" kern="1200" dirty="0">
              <a:latin typeface="PT Sans" pitchFamily="34" charset="0"/>
              <a:ea typeface="PT Sans" pitchFamily="34" charset="-122"/>
              <a:cs typeface="PT Sans" pitchFamily="34" charset="-120"/>
            </a:rPr>
            <a:t>Data may suffer from researcher bias or interpretation</a:t>
          </a:r>
          <a:endParaRPr lang="en-US" sz="1200" kern="1200" dirty="0"/>
        </a:p>
      </dsp:txBody>
      <dsp:txXfrm>
        <a:off x="2682239" y="43103"/>
        <a:ext cx="5445760" cy="2463030"/>
      </dsp:txXfrm>
    </dsp:sp>
    <dsp:sp modelId="{0C271881-66C6-4233-9932-1BC798BF6AD7}">
      <dsp:nvSpPr>
        <dsp:cNvPr id="0" name=""/>
        <dsp:cNvSpPr/>
      </dsp:nvSpPr>
      <dsp:spPr>
        <a:xfrm>
          <a:off x="0" y="43103"/>
          <a:ext cx="2438400" cy="24630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83305E-D825-4C04-A614-26A6E989520F}">
      <dsp:nvSpPr>
        <dsp:cNvPr id="0" name=""/>
        <dsp:cNvSpPr/>
      </dsp:nvSpPr>
      <dsp:spPr>
        <a:xfrm>
          <a:off x="0" y="2912533"/>
          <a:ext cx="5445760" cy="2463030"/>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Quantitative Data</a:t>
          </a:r>
        </a:p>
        <a:p>
          <a:pPr marL="114300" lvl="1" indent="-114300" algn="l" defTabSz="533400">
            <a:lnSpc>
              <a:spcPct val="90000"/>
            </a:lnSpc>
            <a:spcBef>
              <a:spcPct val="0"/>
            </a:spcBef>
            <a:spcAft>
              <a:spcPct val="15000"/>
            </a:spcAft>
            <a:buChar char="•"/>
          </a:pPr>
          <a:r>
            <a:rPr lang="en-GB" sz="1200" kern="1200" dirty="0"/>
            <a:t>Strengths</a:t>
          </a:r>
        </a:p>
        <a:p>
          <a:pPr marL="228600" lvl="2" indent="-114300" algn="l" defTabSz="533400">
            <a:lnSpc>
              <a:spcPct val="90000"/>
            </a:lnSpc>
            <a:spcBef>
              <a:spcPct val="0"/>
            </a:spcBef>
            <a:spcAft>
              <a:spcPct val="15000"/>
            </a:spcAft>
            <a:buFont typeface="Arial" panose="020B0604020202020204" pitchFamily="34" charset="0"/>
            <a:buChar char="•"/>
          </a:pPr>
          <a:r>
            <a:rPr lang="en-US" sz="1200" kern="1200" dirty="0">
              <a:latin typeface="PT Sans" pitchFamily="34" charset="0"/>
              <a:ea typeface="PT Sans" pitchFamily="34" charset="-122"/>
              <a:cs typeface="PT Sans" pitchFamily="34" charset="-120"/>
            </a:rPr>
            <a:t>Allows researchers to test hypotheses and make causal inferences. </a:t>
          </a:r>
          <a:endParaRPr lang="en-GB" sz="1200" kern="1200" dirty="0"/>
        </a:p>
        <a:p>
          <a:pPr marL="228600" lvl="2" indent="-114300" algn="l" defTabSz="533400">
            <a:lnSpc>
              <a:spcPct val="90000"/>
            </a:lnSpc>
            <a:spcBef>
              <a:spcPct val="0"/>
            </a:spcBef>
            <a:spcAft>
              <a:spcPct val="15000"/>
            </a:spcAft>
            <a:buChar char="•"/>
          </a:pPr>
          <a:r>
            <a:rPr lang="en-US" sz="1200" kern="1200">
              <a:latin typeface="PT Sans" pitchFamily="34" charset="0"/>
              <a:ea typeface="PT Sans" pitchFamily="34" charset="-122"/>
              <a:cs typeface="PT Sans" pitchFamily="34" charset="-120"/>
            </a:rPr>
            <a:t>Provides objective and standardized data that can be easily compared</a:t>
          </a:r>
          <a:endParaRPr lang="en-US" sz="1200" kern="1200" dirty="0"/>
        </a:p>
        <a:p>
          <a:pPr marL="228600" lvl="2" indent="-114300" algn="l" defTabSz="533400">
            <a:lnSpc>
              <a:spcPct val="90000"/>
            </a:lnSpc>
            <a:spcBef>
              <a:spcPct val="0"/>
            </a:spcBef>
            <a:spcAft>
              <a:spcPct val="15000"/>
            </a:spcAft>
            <a:buChar char="•"/>
          </a:pPr>
          <a:r>
            <a:rPr lang="en-US" sz="1200" kern="1200" dirty="0">
              <a:latin typeface="PT Sans" pitchFamily="34" charset="0"/>
              <a:ea typeface="PT Sans" pitchFamily="34" charset="-122"/>
              <a:cs typeface="PT Sans" pitchFamily="34" charset="-120"/>
            </a:rPr>
            <a:t>Can be analyzed using statistical techniques to identify patterns and relationships</a:t>
          </a:r>
          <a:endParaRPr lang="en-US" sz="1200" kern="1200" dirty="0"/>
        </a:p>
        <a:p>
          <a:pPr marL="114300" lvl="1" indent="-114300" algn="l" defTabSz="533400">
            <a:lnSpc>
              <a:spcPct val="90000"/>
            </a:lnSpc>
            <a:spcBef>
              <a:spcPct val="0"/>
            </a:spcBef>
            <a:spcAft>
              <a:spcPct val="15000"/>
            </a:spcAft>
            <a:buChar char="•"/>
          </a:pPr>
          <a:r>
            <a:rPr lang="en-GB" sz="1200" kern="1200" dirty="0"/>
            <a:t>Weaknesses</a:t>
          </a:r>
        </a:p>
        <a:p>
          <a:pPr marL="228600" lvl="2" indent="-114300" algn="l" defTabSz="533400">
            <a:lnSpc>
              <a:spcPct val="90000"/>
            </a:lnSpc>
            <a:spcBef>
              <a:spcPct val="0"/>
            </a:spcBef>
            <a:spcAft>
              <a:spcPct val="15000"/>
            </a:spcAft>
            <a:buSzPct val="100000"/>
            <a:buChar char="•"/>
          </a:pPr>
          <a:r>
            <a:rPr lang="en-US" sz="1200" kern="1200" dirty="0">
              <a:latin typeface="PT Sans" pitchFamily="34" charset="0"/>
              <a:ea typeface="PT Sans" pitchFamily="34" charset="-122"/>
              <a:cs typeface="PT Sans" pitchFamily="34" charset="-120"/>
            </a:rPr>
            <a:t>May oversimplify or ignore complex phenomena. </a:t>
          </a:r>
          <a:endParaRPr lang="en-GB" sz="1200" kern="1200" dirty="0"/>
        </a:p>
        <a:p>
          <a:pPr marL="228600" lvl="2" indent="-114300" algn="l" defTabSz="533400">
            <a:lnSpc>
              <a:spcPct val="90000"/>
            </a:lnSpc>
            <a:spcBef>
              <a:spcPct val="0"/>
            </a:spcBef>
            <a:spcAft>
              <a:spcPct val="15000"/>
            </a:spcAft>
            <a:buChar char="•"/>
          </a:pPr>
          <a:r>
            <a:rPr lang="en-US" sz="1200" kern="1200">
              <a:latin typeface="PT Sans" pitchFamily="34" charset="0"/>
              <a:ea typeface="PT Sans" pitchFamily="34" charset="-122"/>
              <a:cs typeface="PT Sans" pitchFamily="34" charset="-120"/>
            </a:rPr>
            <a:t>May suffer from measurement error or response bias</a:t>
          </a:r>
          <a:endParaRPr lang="en-US" sz="1200" kern="1200" dirty="0"/>
        </a:p>
        <a:p>
          <a:pPr marL="228600" lvl="2" indent="-114300" algn="l" defTabSz="533400">
            <a:lnSpc>
              <a:spcPct val="90000"/>
            </a:lnSpc>
            <a:spcBef>
              <a:spcPct val="0"/>
            </a:spcBef>
            <a:spcAft>
              <a:spcPct val="15000"/>
            </a:spcAft>
            <a:buChar char="•"/>
          </a:pPr>
          <a:r>
            <a:rPr lang="en-US" sz="1200" kern="1200">
              <a:latin typeface="PT Sans" pitchFamily="34" charset="0"/>
              <a:ea typeface="PT Sans" pitchFamily="34" charset="-122"/>
              <a:cs typeface="PT Sans" pitchFamily="34" charset="-120"/>
            </a:rPr>
            <a:t>May be limited in scope or fail to capture nuances of personal experiences</a:t>
          </a:r>
          <a:endParaRPr lang="en-US" sz="1200" kern="1200" dirty="0"/>
        </a:p>
        <a:p>
          <a:pPr marL="114300" lvl="1" indent="-114300" algn="l" defTabSz="533400">
            <a:lnSpc>
              <a:spcPct val="90000"/>
            </a:lnSpc>
            <a:spcBef>
              <a:spcPct val="0"/>
            </a:spcBef>
            <a:spcAft>
              <a:spcPct val="15000"/>
            </a:spcAft>
            <a:buChar char="•"/>
          </a:pPr>
          <a:endParaRPr lang="en-US" sz="1200" kern="1200" dirty="0"/>
        </a:p>
      </dsp:txBody>
      <dsp:txXfrm>
        <a:off x="0" y="2912533"/>
        <a:ext cx="5445760" cy="2463030"/>
      </dsp:txXfrm>
    </dsp:sp>
    <dsp:sp modelId="{80F52E87-36F4-499E-A2F2-41023C0C4C21}">
      <dsp:nvSpPr>
        <dsp:cNvPr id="0" name=""/>
        <dsp:cNvSpPr/>
      </dsp:nvSpPr>
      <dsp:spPr>
        <a:xfrm>
          <a:off x="5689599" y="2912533"/>
          <a:ext cx="2438400" cy="246303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EF7D1-5F1E-4F4F-928E-A057457F8285}">
      <dsp:nvSpPr>
        <dsp:cNvPr id="0" name=""/>
        <dsp:cNvSpPr/>
      </dsp:nvSpPr>
      <dsp:spPr>
        <a:xfrm>
          <a:off x="39" y="224613"/>
          <a:ext cx="3798093" cy="489600"/>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kern="1200" dirty="0"/>
            <a:t>PRIMARY DATA COLLECTION</a:t>
          </a:r>
        </a:p>
      </dsp:txBody>
      <dsp:txXfrm>
        <a:off x="39" y="224613"/>
        <a:ext cx="3798093" cy="489600"/>
      </dsp:txXfrm>
    </dsp:sp>
    <dsp:sp modelId="{DC99B994-7F94-48E1-8714-220FCACC87E3}">
      <dsp:nvSpPr>
        <dsp:cNvPr id="0" name=""/>
        <dsp:cNvSpPr/>
      </dsp:nvSpPr>
      <dsp:spPr>
        <a:xfrm>
          <a:off x="39" y="714213"/>
          <a:ext cx="3798093" cy="4479840"/>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t>Strengths</a:t>
          </a:r>
        </a:p>
        <a:p>
          <a:pPr marL="342900" lvl="2" indent="-171450" algn="l" defTabSz="755650">
            <a:lnSpc>
              <a:spcPct val="90000"/>
            </a:lnSpc>
            <a:spcBef>
              <a:spcPct val="0"/>
            </a:spcBef>
            <a:spcAft>
              <a:spcPct val="15000"/>
            </a:spcAft>
            <a:buClrTx/>
            <a:buSzTx/>
            <a:buFont typeface="Arial" panose="020B0604020202020204" pitchFamily="34" charset="0"/>
            <a:buChar char="•"/>
          </a:pPr>
          <a:r>
            <a:rPr lang="en-US" sz="1700" kern="1200" dirty="0">
              <a:latin typeface="PT Sans" pitchFamily="34" charset="0"/>
              <a:ea typeface="PT Sans" pitchFamily="34" charset="-122"/>
              <a:cs typeface="PT Sans" pitchFamily="34" charset="-120"/>
            </a:rPr>
            <a:t>Allows researchers to tailor questions to specific research objectives.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Provides first-hand data that is original and unique to the research study</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Offers greater control over the research process and data quality. </a:t>
          </a:r>
          <a:endParaRPr lang="en-US" sz="1700" kern="1200" dirty="0"/>
        </a:p>
        <a:p>
          <a:pPr marL="171450" lvl="1" indent="-171450" algn="l" defTabSz="755650">
            <a:lnSpc>
              <a:spcPct val="90000"/>
            </a:lnSpc>
            <a:spcBef>
              <a:spcPct val="0"/>
            </a:spcBef>
            <a:spcAft>
              <a:spcPct val="15000"/>
            </a:spcAft>
            <a:buChar char="•"/>
          </a:pPr>
          <a:r>
            <a:rPr lang="en-GB" sz="1700" kern="1200" dirty="0"/>
            <a:t>Weaknesses</a:t>
          </a:r>
        </a:p>
        <a:p>
          <a:pPr marL="342900" lvl="2" indent="-171450" algn="l" defTabSz="755650">
            <a:lnSpc>
              <a:spcPct val="90000"/>
            </a:lnSpc>
            <a:spcBef>
              <a:spcPct val="0"/>
            </a:spcBef>
            <a:spcAft>
              <a:spcPct val="15000"/>
            </a:spcAft>
            <a:buClrTx/>
            <a:buSzTx/>
            <a:buFont typeface="Arial" panose="020B0604020202020204" pitchFamily="34" charset="0"/>
            <a:buChar char="•"/>
          </a:pPr>
          <a:r>
            <a:rPr lang="en-US" sz="1700" kern="1200" dirty="0">
              <a:latin typeface="PT Sans" pitchFamily="34" charset="0"/>
              <a:ea typeface="PT Sans" pitchFamily="34" charset="-122"/>
              <a:cs typeface="PT Sans" pitchFamily="34" charset="-120"/>
            </a:rPr>
            <a:t>Can be time-consuming and expensive to collect data.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suffer from response bias or sample selection bias</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be limited in sample size and scope</a:t>
          </a:r>
          <a:endParaRPr lang="en-US" sz="1700" kern="1200" dirty="0"/>
        </a:p>
      </dsp:txBody>
      <dsp:txXfrm>
        <a:off x="39" y="714213"/>
        <a:ext cx="3798093" cy="4479840"/>
      </dsp:txXfrm>
    </dsp:sp>
    <dsp:sp modelId="{8414E608-450E-42E2-AF54-96A21F9D0244}">
      <dsp:nvSpPr>
        <dsp:cNvPr id="0" name=""/>
        <dsp:cNvSpPr/>
      </dsp:nvSpPr>
      <dsp:spPr>
        <a:xfrm>
          <a:off x="4329866" y="224613"/>
          <a:ext cx="3798093" cy="489600"/>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kern="1200" dirty="0"/>
            <a:t>SECONDARY DATA COLLECTION</a:t>
          </a:r>
        </a:p>
      </dsp:txBody>
      <dsp:txXfrm>
        <a:off x="4329866" y="224613"/>
        <a:ext cx="3798093" cy="489600"/>
      </dsp:txXfrm>
    </dsp:sp>
    <dsp:sp modelId="{F753DAB4-89E3-4E62-AD1C-099221F13A1A}">
      <dsp:nvSpPr>
        <dsp:cNvPr id="0" name=""/>
        <dsp:cNvSpPr/>
      </dsp:nvSpPr>
      <dsp:spPr>
        <a:xfrm>
          <a:off x="4329866" y="714213"/>
          <a:ext cx="3798093" cy="4479840"/>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t>Strengths</a:t>
          </a:r>
        </a:p>
        <a:p>
          <a:pPr marL="342900" lvl="2" indent="-171450" algn="l" defTabSz="755650">
            <a:lnSpc>
              <a:spcPct val="90000"/>
            </a:lnSpc>
            <a:spcBef>
              <a:spcPct val="0"/>
            </a:spcBef>
            <a:spcAft>
              <a:spcPct val="15000"/>
            </a:spcAft>
            <a:buFont typeface="Arial" panose="020B0604020202020204" pitchFamily="34" charset="0"/>
            <a:buChar char="•"/>
          </a:pPr>
          <a:r>
            <a:rPr lang="en-US" sz="1700" kern="1200" dirty="0">
              <a:latin typeface="PT Sans" pitchFamily="34" charset="0"/>
              <a:ea typeface="PT Sans" pitchFamily="34" charset="-122"/>
              <a:cs typeface="PT Sans" pitchFamily="34" charset="-120"/>
            </a:rPr>
            <a:t>Can be cost-effective and efficient</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cover a broader geographic area or longer time span than primary data</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provide comparative data for analysis. </a:t>
          </a:r>
          <a:endParaRPr lang="en-US" sz="1700" kern="1200" dirty="0"/>
        </a:p>
        <a:p>
          <a:pPr marL="171450" lvl="1" indent="-171450" algn="l" defTabSz="755650">
            <a:lnSpc>
              <a:spcPct val="90000"/>
            </a:lnSpc>
            <a:spcBef>
              <a:spcPct val="0"/>
            </a:spcBef>
            <a:spcAft>
              <a:spcPct val="15000"/>
            </a:spcAft>
            <a:buChar char="•"/>
          </a:pPr>
          <a:r>
            <a:rPr lang="en-GB" sz="1700" kern="1200" dirty="0"/>
            <a:t>Weaknesses</a:t>
          </a:r>
        </a:p>
        <a:p>
          <a:pPr marL="342900" lvl="2" indent="-171450" algn="l" defTabSz="755650">
            <a:lnSpc>
              <a:spcPct val="90000"/>
            </a:lnSpc>
            <a:spcBef>
              <a:spcPct val="0"/>
            </a:spcBef>
            <a:spcAft>
              <a:spcPct val="15000"/>
            </a:spcAft>
            <a:buSzPct val="100000"/>
            <a:buChar char="•"/>
          </a:pPr>
          <a:r>
            <a:rPr lang="en-US" sz="1700" kern="1200" dirty="0">
              <a:latin typeface="PT Sans" pitchFamily="34" charset="0"/>
              <a:ea typeface="PT Sans" pitchFamily="34" charset="-122"/>
              <a:cs typeface="PT Sans" pitchFamily="34" charset="-120"/>
            </a:rPr>
            <a:t>Data may not be tailored to the specific research objectives.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Data may be incomplete or inaccurate</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Data may be outdated or irrelevant to the current research question</a:t>
          </a:r>
          <a:endParaRPr lang="en-US" sz="1700" kern="1200" dirty="0"/>
        </a:p>
      </dsp:txBody>
      <dsp:txXfrm>
        <a:off x="4329866" y="714213"/>
        <a:ext cx="3798093" cy="44798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EF7D1-5F1E-4F4F-928E-A057457F8285}">
      <dsp:nvSpPr>
        <dsp:cNvPr id="0" name=""/>
        <dsp:cNvSpPr/>
      </dsp:nvSpPr>
      <dsp:spPr>
        <a:xfrm>
          <a:off x="39" y="224613"/>
          <a:ext cx="3798093" cy="489600"/>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kern="1200" dirty="0"/>
            <a:t>PRIMARY DATA COLLECTION</a:t>
          </a:r>
        </a:p>
      </dsp:txBody>
      <dsp:txXfrm>
        <a:off x="39" y="224613"/>
        <a:ext cx="3798093" cy="489600"/>
      </dsp:txXfrm>
    </dsp:sp>
    <dsp:sp modelId="{DC99B994-7F94-48E1-8714-220FCACC87E3}">
      <dsp:nvSpPr>
        <dsp:cNvPr id="0" name=""/>
        <dsp:cNvSpPr/>
      </dsp:nvSpPr>
      <dsp:spPr>
        <a:xfrm>
          <a:off x="39" y="714213"/>
          <a:ext cx="3798093" cy="4479840"/>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t>Strengths</a:t>
          </a:r>
        </a:p>
        <a:p>
          <a:pPr marL="342900" lvl="2" indent="-171450" algn="l" defTabSz="755650">
            <a:lnSpc>
              <a:spcPct val="90000"/>
            </a:lnSpc>
            <a:spcBef>
              <a:spcPct val="0"/>
            </a:spcBef>
            <a:spcAft>
              <a:spcPct val="15000"/>
            </a:spcAft>
            <a:buClrTx/>
            <a:buSzTx/>
            <a:buFont typeface="Arial" panose="020B0604020202020204" pitchFamily="34" charset="0"/>
            <a:buChar char="•"/>
          </a:pPr>
          <a:r>
            <a:rPr lang="en-US" sz="1700" kern="1200" dirty="0">
              <a:latin typeface="PT Sans" pitchFamily="34" charset="0"/>
              <a:ea typeface="PT Sans" pitchFamily="34" charset="-122"/>
              <a:cs typeface="PT Sans" pitchFamily="34" charset="-120"/>
            </a:rPr>
            <a:t>Allows researchers to tailor questions to specific research objectives.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Provides first-hand data that is original and unique to the research study</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Offers greater control over the research process and data quality. </a:t>
          </a:r>
          <a:endParaRPr lang="en-US" sz="1700" kern="1200" dirty="0"/>
        </a:p>
        <a:p>
          <a:pPr marL="171450" lvl="1" indent="-171450" algn="l" defTabSz="755650">
            <a:lnSpc>
              <a:spcPct val="90000"/>
            </a:lnSpc>
            <a:spcBef>
              <a:spcPct val="0"/>
            </a:spcBef>
            <a:spcAft>
              <a:spcPct val="15000"/>
            </a:spcAft>
            <a:buChar char="•"/>
          </a:pPr>
          <a:r>
            <a:rPr lang="en-GB" sz="1700" kern="1200" dirty="0"/>
            <a:t>Weaknesses</a:t>
          </a:r>
        </a:p>
        <a:p>
          <a:pPr marL="342900" lvl="2" indent="-171450" algn="l" defTabSz="755650">
            <a:lnSpc>
              <a:spcPct val="90000"/>
            </a:lnSpc>
            <a:spcBef>
              <a:spcPct val="0"/>
            </a:spcBef>
            <a:spcAft>
              <a:spcPct val="15000"/>
            </a:spcAft>
            <a:buClrTx/>
            <a:buSzTx/>
            <a:buFont typeface="Arial" panose="020B0604020202020204" pitchFamily="34" charset="0"/>
            <a:buChar char="•"/>
          </a:pPr>
          <a:r>
            <a:rPr lang="en-US" sz="1700" kern="1200" dirty="0">
              <a:latin typeface="PT Sans" pitchFamily="34" charset="0"/>
              <a:ea typeface="PT Sans" pitchFamily="34" charset="-122"/>
              <a:cs typeface="PT Sans" pitchFamily="34" charset="-120"/>
            </a:rPr>
            <a:t>Can be time-consuming and expensive to collect data.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suffer from response bias or sample selection bias</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be limited in sample size and scope</a:t>
          </a:r>
          <a:endParaRPr lang="en-US" sz="1700" kern="1200" dirty="0"/>
        </a:p>
      </dsp:txBody>
      <dsp:txXfrm>
        <a:off x="39" y="714213"/>
        <a:ext cx="3798093" cy="4479840"/>
      </dsp:txXfrm>
    </dsp:sp>
    <dsp:sp modelId="{8414E608-450E-42E2-AF54-96A21F9D0244}">
      <dsp:nvSpPr>
        <dsp:cNvPr id="0" name=""/>
        <dsp:cNvSpPr/>
      </dsp:nvSpPr>
      <dsp:spPr>
        <a:xfrm>
          <a:off x="4329866" y="224613"/>
          <a:ext cx="3798093" cy="489600"/>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kern="1200" dirty="0"/>
            <a:t>SECONDARY DATA COLLECTION</a:t>
          </a:r>
        </a:p>
      </dsp:txBody>
      <dsp:txXfrm>
        <a:off x="4329866" y="224613"/>
        <a:ext cx="3798093" cy="489600"/>
      </dsp:txXfrm>
    </dsp:sp>
    <dsp:sp modelId="{F753DAB4-89E3-4E62-AD1C-099221F13A1A}">
      <dsp:nvSpPr>
        <dsp:cNvPr id="0" name=""/>
        <dsp:cNvSpPr/>
      </dsp:nvSpPr>
      <dsp:spPr>
        <a:xfrm>
          <a:off x="4329866" y="714213"/>
          <a:ext cx="3798093" cy="4479840"/>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t>Strengths</a:t>
          </a:r>
        </a:p>
        <a:p>
          <a:pPr marL="342900" lvl="2" indent="-171450" algn="l" defTabSz="755650">
            <a:lnSpc>
              <a:spcPct val="90000"/>
            </a:lnSpc>
            <a:spcBef>
              <a:spcPct val="0"/>
            </a:spcBef>
            <a:spcAft>
              <a:spcPct val="15000"/>
            </a:spcAft>
            <a:buFont typeface="Arial" panose="020B0604020202020204" pitchFamily="34" charset="0"/>
            <a:buChar char="•"/>
          </a:pPr>
          <a:r>
            <a:rPr lang="en-US" sz="1700" kern="1200" dirty="0">
              <a:latin typeface="PT Sans" pitchFamily="34" charset="0"/>
              <a:ea typeface="PT Sans" pitchFamily="34" charset="-122"/>
              <a:cs typeface="PT Sans" pitchFamily="34" charset="-120"/>
            </a:rPr>
            <a:t>Can be cost-effective and efficient</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cover a broader geographic area or longer time span than primary data</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May provide comparative data for analysis. </a:t>
          </a:r>
          <a:endParaRPr lang="en-US" sz="1700" kern="1200" dirty="0"/>
        </a:p>
        <a:p>
          <a:pPr marL="171450" lvl="1" indent="-171450" algn="l" defTabSz="755650">
            <a:lnSpc>
              <a:spcPct val="90000"/>
            </a:lnSpc>
            <a:spcBef>
              <a:spcPct val="0"/>
            </a:spcBef>
            <a:spcAft>
              <a:spcPct val="15000"/>
            </a:spcAft>
            <a:buChar char="•"/>
          </a:pPr>
          <a:r>
            <a:rPr lang="en-GB" sz="1700" kern="1200" dirty="0"/>
            <a:t>Weaknesses</a:t>
          </a:r>
        </a:p>
        <a:p>
          <a:pPr marL="342900" lvl="2" indent="-171450" algn="l" defTabSz="755650">
            <a:lnSpc>
              <a:spcPct val="90000"/>
            </a:lnSpc>
            <a:spcBef>
              <a:spcPct val="0"/>
            </a:spcBef>
            <a:spcAft>
              <a:spcPct val="15000"/>
            </a:spcAft>
            <a:buSzPct val="100000"/>
            <a:buChar char="•"/>
          </a:pPr>
          <a:r>
            <a:rPr lang="en-US" sz="1700" kern="1200" dirty="0">
              <a:latin typeface="PT Sans" pitchFamily="34" charset="0"/>
              <a:ea typeface="PT Sans" pitchFamily="34" charset="-122"/>
              <a:cs typeface="PT Sans" pitchFamily="34" charset="-120"/>
            </a:rPr>
            <a:t>Data may not be tailored to the specific research objectives. </a:t>
          </a:r>
          <a:endParaRPr lang="en-GB"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Data may be incomplete or inaccurate</a:t>
          </a:r>
          <a:endParaRPr lang="en-US" sz="1700" kern="1200" dirty="0"/>
        </a:p>
        <a:p>
          <a:pPr marL="342900" lvl="2" indent="-171450" algn="l" defTabSz="755650">
            <a:lnSpc>
              <a:spcPct val="90000"/>
            </a:lnSpc>
            <a:spcBef>
              <a:spcPct val="0"/>
            </a:spcBef>
            <a:spcAft>
              <a:spcPct val="15000"/>
            </a:spcAft>
            <a:buChar char="•"/>
          </a:pPr>
          <a:r>
            <a:rPr lang="en-US" sz="1700" kern="1200" dirty="0">
              <a:latin typeface="PT Sans" pitchFamily="34" charset="0"/>
              <a:ea typeface="PT Sans" pitchFamily="34" charset="-122"/>
              <a:cs typeface="PT Sans" pitchFamily="34" charset="-120"/>
            </a:rPr>
            <a:t>Data may be outdated or irrelevant to the current research question</a:t>
          </a:r>
          <a:endParaRPr lang="en-US" sz="1700" kern="1200" dirty="0"/>
        </a:p>
      </dsp:txBody>
      <dsp:txXfrm>
        <a:off x="4329866" y="714213"/>
        <a:ext cx="3798093" cy="44798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D7D9D-5400-4CD0-82F0-979DFBD7247A}">
      <dsp:nvSpPr>
        <dsp:cNvPr id="0" name=""/>
        <dsp:cNvSpPr/>
      </dsp:nvSpPr>
      <dsp:spPr>
        <a:xfrm>
          <a:off x="0" y="22652"/>
          <a:ext cx="7948885" cy="479114"/>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Data Cleaning</a:t>
          </a:r>
        </a:p>
      </dsp:txBody>
      <dsp:txXfrm>
        <a:off x="23388" y="46040"/>
        <a:ext cx="7902109" cy="432338"/>
      </dsp:txXfrm>
    </dsp:sp>
    <dsp:sp modelId="{07BD8A7F-1E73-4B9C-BF9E-0A351FC24E01}">
      <dsp:nvSpPr>
        <dsp:cNvPr id="0" name=""/>
        <dsp:cNvSpPr/>
      </dsp:nvSpPr>
      <dsp:spPr>
        <a:xfrm>
          <a:off x="0" y="501767"/>
          <a:ext cx="7948885" cy="1434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37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 Identifying and correcting errors</a:t>
          </a:r>
        </a:p>
        <a:p>
          <a:pPr marL="342900" lvl="2" indent="-171450" algn="l" defTabSz="711200">
            <a:lnSpc>
              <a:spcPct val="90000"/>
            </a:lnSpc>
            <a:spcBef>
              <a:spcPct val="0"/>
            </a:spcBef>
            <a:spcAft>
              <a:spcPct val="20000"/>
            </a:spcAft>
            <a:buChar char="•"/>
          </a:pPr>
          <a:r>
            <a:rPr lang="en-GB" sz="1600" kern="1200" dirty="0"/>
            <a:t>This can involve checking for typos, inconsistencies in formatting, missing values, and outliers (extreme values that might skew your results).</a:t>
          </a:r>
        </a:p>
        <a:p>
          <a:pPr marL="171450" lvl="1" indent="-171450" algn="l" defTabSz="711200">
            <a:lnSpc>
              <a:spcPct val="90000"/>
            </a:lnSpc>
            <a:spcBef>
              <a:spcPct val="0"/>
            </a:spcBef>
            <a:spcAft>
              <a:spcPct val="20000"/>
            </a:spcAft>
            <a:buChar char="•"/>
          </a:pPr>
          <a:r>
            <a:rPr lang="en-GB" sz="1600" kern="1200" dirty="0"/>
            <a:t> Data validation</a:t>
          </a:r>
        </a:p>
        <a:p>
          <a:pPr marL="342900" lvl="2" indent="-171450" algn="l" defTabSz="711200">
            <a:lnSpc>
              <a:spcPct val="90000"/>
            </a:lnSpc>
            <a:spcBef>
              <a:spcPct val="0"/>
            </a:spcBef>
            <a:spcAft>
              <a:spcPct val="20000"/>
            </a:spcAft>
            <a:buChar char="•"/>
          </a:pPr>
          <a:r>
            <a:rPr lang="en-GB" sz="1600" kern="1200" dirty="0"/>
            <a:t>Verifying if the data falls within expected ranges and adheres to pre-defined rules.</a:t>
          </a:r>
        </a:p>
      </dsp:txBody>
      <dsp:txXfrm>
        <a:off x="0" y="501767"/>
        <a:ext cx="7948885" cy="1434509"/>
      </dsp:txXfrm>
    </dsp:sp>
    <dsp:sp modelId="{515A372A-DDC8-46A3-BAEA-3AA106FD7B99}">
      <dsp:nvSpPr>
        <dsp:cNvPr id="0" name=""/>
        <dsp:cNvSpPr/>
      </dsp:nvSpPr>
      <dsp:spPr>
        <a:xfrm>
          <a:off x="0" y="1936277"/>
          <a:ext cx="7948885" cy="479114"/>
        </a:xfrm>
        <a:prstGeom prst="roundRect">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Data Coding</a:t>
          </a:r>
        </a:p>
      </dsp:txBody>
      <dsp:txXfrm>
        <a:off x="23388" y="1959665"/>
        <a:ext cx="7902109" cy="432338"/>
      </dsp:txXfrm>
    </dsp:sp>
    <dsp:sp modelId="{895052ED-ED19-4323-8137-721460566EA9}">
      <dsp:nvSpPr>
        <dsp:cNvPr id="0" name=""/>
        <dsp:cNvSpPr/>
      </dsp:nvSpPr>
      <dsp:spPr>
        <a:xfrm>
          <a:off x="0" y="2415392"/>
          <a:ext cx="7948885" cy="1434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37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Categorizing data</a:t>
          </a:r>
        </a:p>
        <a:p>
          <a:pPr marL="342900" lvl="2" indent="-171450" algn="l" defTabSz="711200">
            <a:lnSpc>
              <a:spcPct val="90000"/>
            </a:lnSpc>
            <a:spcBef>
              <a:spcPct val="0"/>
            </a:spcBef>
            <a:spcAft>
              <a:spcPct val="20000"/>
            </a:spcAft>
            <a:buChar char="•"/>
          </a:pPr>
          <a:r>
            <a:rPr lang="en-GB" sz="1600" kern="1200" dirty="0"/>
            <a:t> Assigning numerical codes to represent different categories within your data (e.g., income levels, education levels). This allows for easier analysis.</a:t>
          </a:r>
        </a:p>
        <a:p>
          <a:pPr marL="171450" lvl="1" indent="-171450" algn="l" defTabSz="711200">
            <a:lnSpc>
              <a:spcPct val="90000"/>
            </a:lnSpc>
            <a:spcBef>
              <a:spcPct val="0"/>
            </a:spcBef>
            <a:spcAft>
              <a:spcPct val="20000"/>
            </a:spcAft>
            <a:buChar char="•"/>
          </a:pPr>
          <a:r>
            <a:rPr lang="en-GB" sz="1600" kern="1200" dirty="0"/>
            <a:t> Ensuring coding consistency</a:t>
          </a:r>
        </a:p>
        <a:p>
          <a:pPr marL="342900" lvl="2" indent="-171450" algn="l" defTabSz="711200">
            <a:lnSpc>
              <a:spcPct val="90000"/>
            </a:lnSpc>
            <a:spcBef>
              <a:spcPct val="0"/>
            </a:spcBef>
            <a:spcAft>
              <a:spcPct val="20000"/>
            </a:spcAft>
            <a:buChar char="•"/>
          </a:pPr>
          <a:r>
            <a:rPr lang="en-GB" sz="1600" kern="1200" dirty="0"/>
            <a:t>Develop coding guidelines and have multiple researchers code a sample of data to identify and resolve any discrepancies.</a:t>
          </a:r>
        </a:p>
      </dsp:txBody>
      <dsp:txXfrm>
        <a:off x="0" y="2415392"/>
        <a:ext cx="7948885" cy="1434509"/>
      </dsp:txXfrm>
    </dsp:sp>
    <dsp:sp modelId="{1F905512-B724-42EF-A5C0-EDA4D5CBC3A9}">
      <dsp:nvSpPr>
        <dsp:cNvPr id="0" name=""/>
        <dsp:cNvSpPr/>
      </dsp:nvSpPr>
      <dsp:spPr>
        <a:xfrm>
          <a:off x="0" y="3849902"/>
          <a:ext cx="7948885" cy="479114"/>
        </a:xfrm>
        <a:prstGeom prst="round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Data Verification</a:t>
          </a:r>
        </a:p>
      </dsp:txBody>
      <dsp:txXfrm>
        <a:off x="23388" y="3873290"/>
        <a:ext cx="7902109" cy="432338"/>
      </dsp:txXfrm>
    </dsp:sp>
    <dsp:sp modelId="{09586059-8A87-4296-A6F0-EDD0CB2C932E}">
      <dsp:nvSpPr>
        <dsp:cNvPr id="0" name=""/>
        <dsp:cNvSpPr/>
      </dsp:nvSpPr>
      <dsp:spPr>
        <a:xfrm>
          <a:off x="0" y="4329017"/>
          <a:ext cx="7948885" cy="1217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37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 Double entry</a:t>
          </a:r>
        </a:p>
        <a:p>
          <a:pPr marL="342900" lvl="2" indent="-171450" algn="l" defTabSz="711200">
            <a:lnSpc>
              <a:spcPct val="90000"/>
            </a:lnSpc>
            <a:spcBef>
              <a:spcPct val="0"/>
            </a:spcBef>
            <a:spcAft>
              <a:spcPct val="20000"/>
            </a:spcAft>
            <a:buChar char="•"/>
          </a:pPr>
          <a:r>
            <a:rPr lang="en-GB" sz="1600" kern="1200" dirty="0"/>
            <a:t>Entering data twice by different individuals to catch errors during data entry.</a:t>
          </a:r>
        </a:p>
        <a:p>
          <a:pPr marL="171450" lvl="1" indent="-171450" algn="l" defTabSz="711200">
            <a:lnSpc>
              <a:spcPct val="90000"/>
            </a:lnSpc>
            <a:spcBef>
              <a:spcPct val="0"/>
            </a:spcBef>
            <a:spcAft>
              <a:spcPct val="20000"/>
            </a:spcAft>
            <a:buChar char="•"/>
          </a:pPr>
          <a:r>
            <a:rPr lang="en-GB" sz="1600" kern="1200" dirty="0"/>
            <a:t> Logical checks</a:t>
          </a:r>
        </a:p>
        <a:p>
          <a:pPr marL="342900" lvl="2" indent="-171450" algn="l" defTabSz="711200">
            <a:lnSpc>
              <a:spcPct val="90000"/>
            </a:lnSpc>
            <a:spcBef>
              <a:spcPct val="0"/>
            </a:spcBef>
            <a:spcAft>
              <a:spcPct val="20000"/>
            </a:spcAft>
            <a:buChar char="•"/>
          </a:pPr>
          <a:r>
            <a:rPr lang="en-GB" sz="1600" kern="1200" dirty="0"/>
            <a:t>Checking for logical inconsistencies within the data (e.g., someone reporting an age of 150).</a:t>
          </a:r>
        </a:p>
      </dsp:txBody>
      <dsp:txXfrm>
        <a:off x="0" y="4329017"/>
        <a:ext cx="7948885" cy="12171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D7D9D-5400-4CD0-82F0-979DFBD7247A}">
      <dsp:nvSpPr>
        <dsp:cNvPr id="0" name=""/>
        <dsp:cNvSpPr/>
      </dsp:nvSpPr>
      <dsp:spPr>
        <a:xfrm>
          <a:off x="0" y="125627"/>
          <a:ext cx="7868194" cy="43348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Documentation</a:t>
          </a:r>
          <a:endParaRPr lang="en-GB" sz="1900" kern="1200" dirty="0"/>
        </a:p>
      </dsp:txBody>
      <dsp:txXfrm>
        <a:off x="21161" y="146788"/>
        <a:ext cx="7825872" cy="391163"/>
      </dsp:txXfrm>
    </dsp:sp>
    <dsp:sp modelId="{07BD8A7F-1E73-4B9C-BF9E-0A351FC24E01}">
      <dsp:nvSpPr>
        <dsp:cNvPr id="0" name=""/>
        <dsp:cNvSpPr/>
      </dsp:nvSpPr>
      <dsp:spPr>
        <a:xfrm>
          <a:off x="0" y="559112"/>
          <a:ext cx="7868194" cy="13372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81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dirty="0"/>
            <a:t>Record data collection procedures</a:t>
          </a:r>
        </a:p>
        <a:p>
          <a:pPr marL="228600" lvl="2" indent="-114300" algn="l" defTabSz="666750">
            <a:lnSpc>
              <a:spcPct val="90000"/>
            </a:lnSpc>
            <a:spcBef>
              <a:spcPct val="0"/>
            </a:spcBef>
            <a:spcAft>
              <a:spcPct val="20000"/>
            </a:spcAft>
            <a:buChar char="•"/>
          </a:pPr>
          <a:r>
            <a:rPr lang="en-GB" sz="1500" kern="1200" dirty="0"/>
            <a:t>Documenting how and when data was collected, by whom, and any specific tools or technologies used.</a:t>
          </a:r>
        </a:p>
        <a:p>
          <a:pPr marL="114300" lvl="1" indent="-114300" algn="l" defTabSz="666750">
            <a:lnSpc>
              <a:spcPct val="90000"/>
            </a:lnSpc>
            <a:spcBef>
              <a:spcPct val="0"/>
            </a:spcBef>
            <a:spcAft>
              <a:spcPct val="20000"/>
            </a:spcAft>
            <a:buChar char="•"/>
          </a:pPr>
          <a:r>
            <a:rPr lang="en-GB" sz="1500" kern="1200" dirty="0"/>
            <a:t>Data cleaning and coding logs</a:t>
          </a:r>
        </a:p>
        <a:p>
          <a:pPr marL="228600" lvl="2" indent="-114300" algn="l" defTabSz="666750">
            <a:lnSpc>
              <a:spcPct val="90000"/>
            </a:lnSpc>
            <a:spcBef>
              <a:spcPct val="0"/>
            </a:spcBef>
            <a:spcAft>
              <a:spcPct val="20000"/>
            </a:spcAft>
            <a:buChar char="•"/>
          </a:pPr>
          <a:r>
            <a:rPr lang="en-GB" sz="1500" kern="1200" dirty="0"/>
            <a:t>Keeping track of the changes made to the data during cleaning and coding processes for transparency and auditability.</a:t>
          </a:r>
        </a:p>
      </dsp:txBody>
      <dsp:txXfrm>
        <a:off x="0" y="559112"/>
        <a:ext cx="7868194" cy="1337219"/>
      </dsp:txXfrm>
    </dsp:sp>
    <dsp:sp modelId="{623B07F6-15CC-4140-8094-03848B42999E}">
      <dsp:nvSpPr>
        <dsp:cNvPr id="0" name=""/>
        <dsp:cNvSpPr/>
      </dsp:nvSpPr>
      <dsp:spPr>
        <a:xfrm>
          <a:off x="0" y="1896332"/>
          <a:ext cx="7868194" cy="433485"/>
        </a:xfrm>
        <a:prstGeom prst="roundRect">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Statistical Methods</a:t>
          </a:r>
        </a:p>
      </dsp:txBody>
      <dsp:txXfrm>
        <a:off x="21161" y="1917493"/>
        <a:ext cx="7825872" cy="391163"/>
      </dsp:txXfrm>
    </dsp:sp>
    <dsp:sp modelId="{322DBE2F-3CA1-427B-9EC0-E68E14155A3E}">
      <dsp:nvSpPr>
        <dsp:cNvPr id="0" name=""/>
        <dsp:cNvSpPr/>
      </dsp:nvSpPr>
      <dsp:spPr>
        <a:xfrm>
          <a:off x="0" y="2329816"/>
          <a:ext cx="7868194" cy="13372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81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dirty="0"/>
            <a:t> Descriptive statistics:</a:t>
          </a:r>
        </a:p>
        <a:p>
          <a:pPr marL="228600" lvl="2" indent="-114300" algn="l" defTabSz="666750">
            <a:lnSpc>
              <a:spcPct val="90000"/>
            </a:lnSpc>
            <a:spcBef>
              <a:spcPct val="0"/>
            </a:spcBef>
            <a:spcAft>
              <a:spcPct val="20000"/>
            </a:spcAft>
            <a:buChar char="•"/>
          </a:pPr>
          <a:r>
            <a:rPr lang="en-GB" sz="1500" kern="1200" dirty="0"/>
            <a:t> Calculating measures like mean, median, and standard deviation to assess the overall distribution of your data.</a:t>
          </a:r>
        </a:p>
        <a:p>
          <a:pPr marL="114300" lvl="1" indent="-114300" algn="l" defTabSz="666750">
            <a:lnSpc>
              <a:spcPct val="90000"/>
            </a:lnSpc>
            <a:spcBef>
              <a:spcPct val="0"/>
            </a:spcBef>
            <a:spcAft>
              <a:spcPct val="20000"/>
            </a:spcAft>
            <a:buChar char="•"/>
          </a:pPr>
          <a:r>
            <a:rPr lang="en-GB" sz="1500" kern="1200" dirty="0"/>
            <a:t>Data visualization:</a:t>
          </a:r>
        </a:p>
        <a:p>
          <a:pPr marL="228600" lvl="2" indent="-114300" algn="l" defTabSz="666750">
            <a:lnSpc>
              <a:spcPct val="90000"/>
            </a:lnSpc>
            <a:spcBef>
              <a:spcPct val="0"/>
            </a:spcBef>
            <a:spcAft>
              <a:spcPct val="20000"/>
            </a:spcAft>
            <a:buChar char="•"/>
          </a:pPr>
          <a:r>
            <a:rPr lang="en-GB" sz="1500" kern="1200" dirty="0"/>
            <a:t>Creating charts and graphs to identify patterns, trends, or outliers that might require further investigation.</a:t>
          </a:r>
        </a:p>
      </dsp:txBody>
      <dsp:txXfrm>
        <a:off x="0" y="2329816"/>
        <a:ext cx="7868194" cy="1337219"/>
      </dsp:txXfrm>
    </dsp:sp>
    <dsp:sp modelId="{53D06519-167B-4E3E-A5CD-3C2364CB85A0}">
      <dsp:nvSpPr>
        <dsp:cNvPr id="0" name=""/>
        <dsp:cNvSpPr/>
      </dsp:nvSpPr>
      <dsp:spPr>
        <a:xfrm>
          <a:off x="0" y="3667037"/>
          <a:ext cx="7868194" cy="433485"/>
        </a:xfrm>
        <a:prstGeom prst="round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Data Security:</a:t>
          </a:r>
        </a:p>
      </dsp:txBody>
      <dsp:txXfrm>
        <a:off x="21161" y="3688198"/>
        <a:ext cx="7825872" cy="391163"/>
      </dsp:txXfrm>
    </dsp:sp>
    <dsp:sp modelId="{7C90621E-E402-47F8-8700-FEA0AACAF264}">
      <dsp:nvSpPr>
        <dsp:cNvPr id="0" name=""/>
        <dsp:cNvSpPr/>
      </dsp:nvSpPr>
      <dsp:spPr>
        <a:xfrm>
          <a:off x="0" y="4100522"/>
          <a:ext cx="7868194" cy="1101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81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dirty="0"/>
            <a:t> Implementing security measures: Protecting sensitive data with encryption, password protection, and access controls.</a:t>
          </a:r>
        </a:p>
        <a:p>
          <a:pPr marL="114300" lvl="1" indent="-114300" algn="l" defTabSz="666750">
            <a:lnSpc>
              <a:spcPct val="90000"/>
            </a:lnSpc>
            <a:spcBef>
              <a:spcPct val="0"/>
            </a:spcBef>
            <a:spcAft>
              <a:spcPct val="20000"/>
            </a:spcAft>
            <a:buChar char="•"/>
          </a:pPr>
          <a:r>
            <a:rPr lang="en-GB" sz="1500" kern="1200" dirty="0"/>
            <a:t> Data backup and storage</a:t>
          </a:r>
        </a:p>
        <a:p>
          <a:pPr marL="228600" lvl="2" indent="-114300" algn="l" defTabSz="666750">
            <a:lnSpc>
              <a:spcPct val="90000"/>
            </a:lnSpc>
            <a:spcBef>
              <a:spcPct val="0"/>
            </a:spcBef>
            <a:spcAft>
              <a:spcPct val="20000"/>
            </a:spcAft>
            <a:buChar char="•"/>
          </a:pPr>
          <a:r>
            <a:rPr lang="en-GB" sz="1500" kern="1200" dirty="0"/>
            <a:t>Having secure backup procedures to prevent data loss and ensuring proper storage solutions to meet data security and privacy regulations</a:t>
          </a:r>
          <a:endParaRPr lang="en-GB" sz="1500" kern="1200"/>
        </a:p>
      </dsp:txBody>
      <dsp:txXfrm>
        <a:off x="0" y="4100522"/>
        <a:ext cx="7868194" cy="1101240"/>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7.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8.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664296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318228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4</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817633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5</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350247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6</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824571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7</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426939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8</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987667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9</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784311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10</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51964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11</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3289226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20</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966714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0.sv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sv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hyperlink" Target="https://www.google.com/imgres?q=raspberry%20pi%20logo&amp;imgurl=https%3A%2F%2Flogowik.com%2Fcontent%2Fuploads%2Fimages%2F346_raspberry_pi_logo.jpg&amp;imgrefurl=https%3A%2F%2Flogowik.com%2Fraspberry-pi-vector-logo-3740.html&amp;docid=ejWK0U4bYMffOM&amp;tbnid=em8Nc9aain4q-M&amp;vet=12ahUKEwiuvsqq1p6GAxU-_rsIHalTAYkQM3oECGkQAA..i&amp;w=866&amp;h=650&amp;hcb=2&amp;ved=2ahUKEwiuvsqq1p6GAxU-_rsIHalTAYkQM3oECGkQAA" TargetMode="Externa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sv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725853" y="2249994"/>
            <a:ext cx="5370147" cy="187543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Lesson 2:</a:t>
            </a:r>
          </a:p>
          <a:p>
            <a:pPr marL="0" lvl="0" indent="0" algn="l" rtl="0">
              <a:lnSpc>
                <a:spcPct val="90000"/>
              </a:lnSpc>
              <a:spcBef>
                <a:spcPts val="0"/>
              </a:spcBef>
              <a:spcAft>
                <a:spcPts val="0"/>
              </a:spcAft>
              <a:buSzPts val="4400"/>
              <a:buNone/>
            </a:pPr>
            <a:r>
              <a:rPr lang="en-GB" sz="2800" dirty="0"/>
              <a:t>Data Collection Strategies </a:t>
            </a:r>
            <a:endParaRPr lang="it-IT" sz="3600" b="1" dirty="0">
              <a:highlight>
                <a:srgbClr val="FFFF00"/>
              </a:highlight>
            </a:endParaRPr>
          </a:p>
          <a:p>
            <a:pPr marL="0" lvl="0" indent="0" algn="l"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2" name="Picture 1" descr="A black background with a red blue and yellow shield">
            <a:extLst>
              <a:ext uri="{FF2B5EF4-FFF2-40B4-BE49-F238E27FC236}">
                <a16:creationId xmlns:a16="http://schemas.microsoft.com/office/drawing/2014/main" id="{B3DFDF40-4FF9-1B68-CDFB-19BE71AE5769}"/>
              </a:ext>
            </a:extLst>
          </p:cNvPr>
          <p:cNvPicPr/>
          <p:nvPr/>
        </p:nvPicPr>
        <p:blipFill>
          <a:blip r:embed="rId3"/>
          <a:stretch>
            <a:fillRect/>
          </a:stretch>
        </p:blipFill>
        <p:spPr>
          <a:xfrm>
            <a:off x="-272733" y="5191125"/>
            <a:ext cx="3286117" cy="2323522"/>
          </a:xfrm>
          <a:prstGeom prst="rect">
            <a:avLst/>
          </a:prstGeom>
        </p:spPr>
      </p:pic>
      <p:sp>
        <p:nvSpPr>
          <p:cNvPr id="4" name="TextBox 3">
            <a:extLst>
              <a:ext uri="{FF2B5EF4-FFF2-40B4-BE49-F238E27FC236}">
                <a16:creationId xmlns:a16="http://schemas.microsoft.com/office/drawing/2014/main" id="{C0A6E79C-066E-0A89-CB14-4E769992D5C6}"/>
              </a:ext>
            </a:extLst>
          </p:cNvPr>
          <p:cNvSpPr txBox="1"/>
          <p:nvPr/>
        </p:nvSpPr>
        <p:spPr>
          <a:xfrm>
            <a:off x="557646" y="840556"/>
            <a:ext cx="5992010" cy="1089529"/>
          </a:xfrm>
          <a:prstGeom prst="rect">
            <a:avLst/>
          </a:prstGeom>
          <a:noFill/>
        </p:spPr>
        <p:txBody>
          <a:bodyPr wrap="square">
            <a:spAutoFit/>
          </a:bodyPr>
          <a:lstStyle/>
          <a:p>
            <a:pPr marL="0" lvl="0" indent="0" algn="l" rtl="0">
              <a:lnSpc>
                <a:spcPct val="90000"/>
              </a:lnSpc>
              <a:spcBef>
                <a:spcPts val="0"/>
              </a:spcBef>
              <a:spcAft>
                <a:spcPts val="0"/>
              </a:spcAft>
              <a:buSzPts val="4400"/>
              <a:buNone/>
            </a:pPr>
            <a:r>
              <a:rPr lang="it-IT" sz="3600" b="1" dirty="0">
                <a:solidFill>
                  <a:schemeClr val="bg1"/>
                </a:solidFill>
              </a:rPr>
              <a:t>DATA FOR RENEWABLE ENERGY SYSTEMS </a:t>
            </a:r>
            <a:endParaRPr lang="it-IT" sz="3600" b="1" dirty="0">
              <a:solidFill>
                <a:schemeClr val="bg1"/>
              </a:solidFill>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2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6" name="Diagram 5">
            <a:extLst>
              <a:ext uri="{FF2B5EF4-FFF2-40B4-BE49-F238E27FC236}">
                <a16:creationId xmlns:a16="http://schemas.microsoft.com/office/drawing/2014/main" id="{4E9104FB-B8C8-B3F2-F054-49E928C27E69}"/>
              </a:ext>
            </a:extLst>
          </p:cNvPr>
          <p:cNvGraphicFramePr/>
          <p:nvPr>
            <p:extLst>
              <p:ext uri="{D42A27DB-BD31-4B8C-83A1-F6EECF244321}">
                <p14:modId xmlns:p14="http://schemas.microsoft.com/office/powerpoint/2010/main" val="3391800019"/>
              </p:ext>
            </p:extLst>
          </p:nvPr>
        </p:nvGraphicFramePr>
        <p:xfrm>
          <a:off x="2032000" y="11683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7196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48FA758D-77BC-4B72-702C-4C004B989F72}"/>
              </a:ext>
            </a:extLst>
          </p:cNvPr>
          <p:cNvSpPr>
            <a:spLocks noGrp="1"/>
          </p:cNvSpPr>
          <p:nvPr>
            <p:ph type="body" idx="1"/>
          </p:nvPr>
        </p:nvSpPr>
        <p:spPr/>
        <p:txBody>
          <a:bodyPr/>
          <a:lstStyle/>
          <a:p>
            <a:pPr marL="571500" indent="-342900">
              <a:buFont typeface="Wingdings" panose="05000000000000000000" pitchFamily="2" charset="2"/>
              <a:buChar char="ü"/>
            </a:pPr>
            <a:r>
              <a:rPr lang="en-GB" dirty="0"/>
              <a:t>Formulate clear and concise research questions and objectives based on identified data needs.</a:t>
            </a:r>
          </a:p>
          <a:p>
            <a:pPr marL="571500" indent="-342900">
              <a:buFont typeface="Wingdings" panose="05000000000000000000" pitchFamily="2" charset="2"/>
              <a:buChar char="ü"/>
            </a:pPr>
            <a:r>
              <a:rPr lang="en-GB" dirty="0"/>
              <a:t>Select appropriate sampling techniques for different research contexts.</a:t>
            </a:r>
          </a:p>
          <a:p>
            <a:pPr marL="571500" indent="-342900">
              <a:buFont typeface="Wingdings" panose="05000000000000000000" pitchFamily="2" charset="2"/>
              <a:buChar char="ü"/>
            </a:pPr>
            <a:r>
              <a:rPr lang="en-GB" dirty="0"/>
              <a:t>Design and implement quantitative and qualitative data collection instruments (surveys, interview guides, observation protocols, etc.).</a:t>
            </a:r>
          </a:p>
          <a:p>
            <a:pPr marL="571500" indent="-342900">
              <a:buFont typeface="Wingdings" panose="05000000000000000000" pitchFamily="2" charset="2"/>
              <a:buChar char="ü"/>
            </a:pPr>
            <a:r>
              <a:rPr lang="en-GB" dirty="0"/>
              <a:t>Access and utilize relevant secondary data sources.</a:t>
            </a:r>
          </a:p>
          <a:p>
            <a:pPr marL="571500" indent="-342900">
              <a:buFont typeface="Wingdings" panose="05000000000000000000" pitchFamily="2" charset="2"/>
              <a:buChar char="ü"/>
            </a:pPr>
            <a:r>
              <a:rPr lang="en-GB" dirty="0"/>
              <a:t>Apply different tools and technologies for data collection (mobile apps, sensors, etc.) following ethical guidelines.</a:t>
            </a:r>
          </a:p>
          <a:p>
            <a:pPr marL="571500" indent="-342900">
              <a:buFont typeface="Wingdings" panose="05000000000000000000" pitchFamily="2" charset="2"/>
              <a:buChar char="ü"/>
            </a:pPr>
            <a:r>
              <a:rPr lang="en-GB" dirty="0"/>
              <a:t>Clean and validate collected data to ensure accuracy and reliability.</a:t>
            </a: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2 Learning Outcomes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Tree>
    <p:extLst>
      <p:ext uri="{BB962C8B-B14F-4D97-AF65-F5344CB8AC3E}">
        <p14:creationId xmlns:p14="http://schemas.microsoft.com/office/powerpoint/2010/main" val="1717077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itle 4">
            <a:extLst>
              <a:ext uri="{FF2B5EF4-FFF2-40B4-BE49-F238E27FC236}">
                <a16:creationId xmlns:a16="http://schemas.microsoft.com/office/drawing/2014/main" id="{73128F57-CB02-C9F0-2B49-EA6E13C527A6}"/>
              </a:ext>
            </a:extLst>
          </p:cNvPr>
          <p:cNvSpPr>
            <a:spLocks noGrp="1"/>
          </p:cNvSpPr>
          <p:nvPr>
            <p:ph type="title"/>
          </p:nvPr>
        </p:nvSpPr>
        <p:spPr/>
        <p:txBody>
          <a:bodyPr/>
          <a:lstStyle/>
          <a:p>
            <a:r>
              <a:rPr lang="en-GB" dirty="0"/>
              <a:t>Data needs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2" name="Diagram 1">
            <a:extLst>
              <a:ext uri="{FF2B5EF4-FFF2-40B4-BE49-F238E27FC236}">
                <a16:creationId xmlns:a16="http://schemas.microsoft.com/office/drawing/2014/main" id="{B7102F70-00DD-DF8A-DDAD-0DEFB6AB0A94}"/>
              </a:ext>
            </a:extLst>
          </p:cNvPr>
          <p:cNvGraphicFramePr/>
          <p:nvPr>
            <p:extLst>
              <p:ext uri="{D42A27DB-BD31-4B8C-83A1-F6EECF244321}">
                <p14:modId xmlns:p14="http://schemas.microsoft.com/office/powerpoint/2010/main" val="665538532"/>
              </p:ext>
            </p:extLst>
          </p:nvPr>
        </p:nvGraphicFramePr>
        <p:xfrm>
          <a:off x="247921" y="1094478"/>
          <a:ext cx="11696157" cy="48581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9511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1AD6CC5F-55AC-24B2-8494-440D05B2F9B2}"/>
              </a:ext>
            </a:extLst>
          </p:cNvPr>
          <p:cNvSpPr>
            <a:spLocks noGrp="1"/>
          </p:cNvSpPr>
          <p:nvPr>
            <p:ph type="body" idx="1"/>
          </p:nvPr>
        </p:nvSpPr>
        <p:spPr>
          <a:xfrm>
            <a:off x="4082939" y="2260413"/>
            <a:ext cx="4530099" cy="2852383"/>
          </a:xfrm>
        </p:spPr>
        <p:txBody>
          <a:bodyPr/>
          <a:lstStyle/>
          <a:p>
            <a:pPr marL="571500" indent="-342900">
              <a:buFont typeface="Arial" panose="020B0604020202020204" pitchFamily="34" charset="0"/>
              <a:buChar char="•"/>
            </a:pPr>
            <a:r>
              <a:rPr lang="en-GB" dirty="0"/>
              <a:t>Mind mapping</a:t>
            </a:r>
          </a:p>
          <a:p>
            <a:pPr marL="571500" indent="-342900">
              <a:buFont typeface="Arial" panose="020B0604020202020204" pitchFamily="34" charset="0"/>
              <a:buChar char="•"/>
            </a:pPr>
            <a:r>
              <a:rPr lang="en-GB" dirty="0"/>
              <a:t>Individual brainstorming</a:t>
            </a:r>
          </a:p>
          <a:p>
            <a:pPr marL="571500" indent="-342900">
              <a:buFont typeface="Arial" panose="020B0604020202020204" pitchFamily="34" charset="0"/>
              <a:buChar char="•"/>
            </a:pPr>
            <a:r>
              <a:rPr lang="en-GB" dirty="0"/>
              <a:t>Team brainstorming</a:t>
            </a:r>
          </a:p>
          <a:p>
            <a:pPr marL="571500" indent="-342900">
              <a:buFont typeface="Arial" panose="020B0604020202020204" pitchFamily="34" charset="0"/>
              <a:buChar char="•"/>
            </a:pPr>
            <a:r>
              <a:rPr lang="en-GB" dirty="0"/>
              <a:t>SWOT analysis</a:t>
            </a:r>
          </a:p>
          <a:p>
            <a:pPr marL="571500" indent="-342900">
              <a:buFont typeface="Arial" panose="020B0604020202020204" pitchFamily="34" charset="0"/>
              <a:buChar char="•"/>
            </a:pPr>
            <a:r>
              <a:rPr lang="en-GB" dirty="0"/>
              <a:t>Cost-benefit analysis</a:t>
            </a:r>
          </a:p>
          <a:p>
            <a:pPr marL="571500" indent="-342900">
              <a:buFont typeface="Arial" panose="020B0604020202020204" pitchFamily="34" charset="0"/>
              <a:buChar char="•"/>
            </a:pPr>
            <a:endParaRPr lang="en-GB" dirty="0"/>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GB" dirty="0"/>
              <a:t>Tools for identifying data needs</a:t>
            </a: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pic>
        <p:nvPicPr>
          <p:cNvPr id="7" name="Graphic 6" descr="Meeting with solid fill">
            <a:extLst>
              <a:ext uri="{FF2B5EF4-FFF2-40B4-BE49-F238E27FC236}">
                <a16:creationId xmlns:a16="http://schemas.microsoft.com/office/drawing/2014/main" id="{86B9A452-D7B0-96B6-3F6E-FE3486A2FC7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4581" y="3633151"/>
            <a:ext cx="2959290" cy="2959290"/>
          </a:xfrm>
          <a:prstGeom prst="rect">
            <a:avLst/>
          </a:prstGeom>
        </p:spPr>
      </p:pic>
      <p:pic>
        <p:nvPicPr>
          <p:cNvPr id="10" name="Graphic 9" descr="Good Idea with solid fill">
            <a:extLst>
              <a:ext uri="{FF2B5EF4-FFF2-40B4-BE49-F238E27FC236}">
                <a16:creationId xmlns:a16="http://schemas.microsoft.com/office/drawing/2014/main" id="{D8725A0E-F32B-48F0-4FF6-1B1EDCA9E5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8200" y="997285"/>
            <a:ext cx="2471306" cy="2471306"/>
          </a:xfrm>
          <a:prstGeom prst="rect">
            <a:avLst/>
          </a:prstGeom>
        </p:spPr>
      </p:pic>
      <p:pic>
        <p:nvPicPr>
          <p:cNvPr id="12" name="Graphic 11" descr="Bar graph with upward trend with solid fill">
            <a:extLst>
              <a:ext uri="{FF2B5EF4-FFF2-40B4-BE49-F238E27FC236}">
                <a16:creationId xmlns:a16="http://schemas.microsoft.com/office/drawing/2014/main" id="{30C5B4CF-C039-F93D-AC32-230C01B2B64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68955" y="1059983"/>
            <a:ext cx="2755024" cy="2755024"/>
          </a:xfrm>
          <a:prstGeom prst="rect">
            <a:avLst/>
          </a:prstGeom>
        </p:spPr>
      </p:pic>
      <p:pic>
        <p:nvPicPr>
          <p:cNvPr id="14" name="Graphic 13" descr="Network with solid fill">
            <a:extLst>
              <a:ext uri="{FF2B5EF4-FFF2-40B4-BE49-F238E27FC236}">
                <a16:creationId xmlns:a16="http://schemas.microsoft.com/office/drawing/2014/main" id="{42A2356C-38C8-8164-1A52-ADE94892AC8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842458" y="3815007"/>
            <a:ext cx="2408018" cy="2408018"/>
          </a:xfrm>
          <a:prstGeom prst="rect">
            <a:avLst/>
          </a:prstGeom>
        </p:spPr>
      </p:pic>
    </p:spTree>
    <p:extLst>
      <p:ext uri="{BB962C8B-B14F-4D97-AF65-F5344CB8AC3E}">
        <p14:creationId xmlns:p14="http://schemas.microsoft.com/office/powerpoint/2010/main" val="2130649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7EBE91C2-8FF8-EE3E-D482-194E213B5D3C}"/>
              </a:ext>
            </a:extLst>
          </p:cNvPr>
          <p:cNvSpPr>
            <a:spLocks noGrp="1"/>
          </p:cNvSpPr>
          <p:nvPr>
            <p:ph type="body" idx="1"/>
          </p:nvPr>
        </p:nvSpPr>
        <p:spPr>
          <a:xfrm>
            <a:off x="709350" y="1292105"/>
            <a:ext cx="10149430" cy="1010611"/>
          </a:xfrm>
        </p:spPr>
        <p:txBody>
          <a:bodyPr/>
          <a:lstStyle/>
          <a:p>
            <a:pPr marL="571500" indent="-342900">
              <a:buFont typeface="Arial" panose="020B0604020202020204" pitchFamily="34" charset="0"/>
              <a:buChar char="•"/>
            </a:pPr>
            <a:r>
              <a:rPr lang="en-GB" dirty="0"/>
              <a:t>Research questions guide your inquiry and frame the specific problem or phenomenon you want to investigate.</a:t>
            </a: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Defining research questions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9" name="Diagram 8">
            <a:extLst>
              <a:ext uri="{FF2B5EF4-FFF2-40B4-BE49-F238E27FC236}">
                <a16:creationId xmlns:a16="http://schemas.microsoft.com/office/drawing/2014/main" id="{10026EAB-968A-07D4-3CF6-EC6C1CF2B25D}"/>
              </a:ext>
            </a:extLst>
          </p:cNvPr>
          <p:cNvGraphicFramePr/>
          <p:nvPr>
            <p:extLst>
              <p:ext uri="{D42A27DB-BD31-4B8C-83A1-F6EECF244321}">
                <p14:modId xmlns:p14="http://schemas.microsoft.com/office/powerpoint/2010/main" val="2716971902"/>
              </p:ext>
            </p:extLst>
          </p:nvPr>
        </p:nvGraphicFramePr>
        <p:xfrm>
          <a:off x="2804753" y="1849833"/>
          <a:ext cx="5958625" cy="3115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 Placeholder 4">
            <a:extLst>
              <a:ext uri="{FF2B5EF4-FFF2-40B4-BE49-F238E27FC236}">
                <a16:creationId xmlns:a16="http://schemas.microsoft.com/office/drawing/2014/main" id="{4C3298B5-C2D4-5938-B578-F1F37E785396}"/>
              </a:ext>
            </a:extLst>
          </p:cNvPr>
          <p:cNvSpPr txBox="1">
            <a:spLocks/>
          </p:cNvSpPr>
          <p:nvPr/>
        </p:nvSpPr>
        <p:spPr>
          <a:xfrm>
            <a:off x="838200" y="5024391"/>
            <a:ext cx="10149430" cy="1010611"/>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indent="-342900">
              <a:buFont typeface="Arial" panose="020B0604020202020204" pitchFamily="34" charset="0"/>
              <a:buChar char="•"/>
            </a:pPr>
            <a:r>
              <a:rPr lang="en-GB" sz="2400" b="1" dirty="0"/>
              <a:t>Example</a:t>
            </a:r>
            <a:r>
              <a:rPr lang="en-GB" sz="2400" dirty="0"/>
              <a:t>: "What are the factors that influence the adoption of renewable energy sources in developing countries?"</a:t>
            </a:r>
          </a:p>
        </p:txBody>
      </p:sp>
    </p:spTree>
    <p:extLst>
      <p:ext uri="{BB962C8B-B14F-4D97-AF65-F5344CB8AC3E}">
        <p14:creationId xmlns:p14="http://schemas.microsoft.com/office/powerpoint/2010/main" val="1457885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7EBE91C2-8FF8-EE3E-D482-194E213B5D3C}"/>
              </a:ext>
            </a:extLst>
          </p:cNvPr>
          <p:cNvSpPr>
            <a:spLocks noGrp="1"/>
          </p:cNvSpPr>
          <p:nvPr>
            <p:ph type="body" idx="1"/>
          </p:nvPr>
        </p:nvSpPr>
        <p:spPr>
          <a:xfrm>
            <a:off x="838200" y="1101697"/>
            <a:ext cx="10326783" cy="928990"/>
          </a:xfrm>
        </p:spPr>
        <p:txBody>
          <a:bodyPr/>
          <a:lstStyle/>
          <a:p>
            <a:pPr marL="571500" indent="-342900">
              <a:buFont typeface="Arial" panose="020B0604020202020204" pitchFamily="34" charset="0"/>
              <a:buChar char="•"/>
            </a:pPr>
            <a:r>
              <a:rPr lang="en-GB" dirty="0"/>
              <a:t>Research objectives outline the specific goals you aim to achieve by answering your research question.</a:t>
            </a: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a:bodyPr>
          <a:lstStyle/>
          <a:p>
            <a:r>
              <a:rPr lang="en-US" dirty="0"/>
              <a:t>Defining research objectives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6" name="Diagram 5">
            <a:extLst>
              <a:ext uri="{FF2B5EF4-FFF2-40B4-BE49-F238E27FC236}">
                <a16:creationId xmlns:a16="http://schemas.microsoft.com/office/drawing/2014/main" id="{E9E2AC08-A5FC-3484-84F7-9567D02461DB}"/>
              </a:ext>
            </a:extLst>
          </p:cNvPr>
          <p:cNvGraphicFramePr/>
          <p:nvPr>
            <p:extLst>
              <p:ext uri="{D42A27DB-BD31-4B8C-83A1-F6EECF244321}">
                <p14:modId xmlns:p14="http://schemas.microsoft.com/office/powerpoint/2010/main" val="1977836153"/>
              </p:ext>
            </p:extLst>
          </p:nvPr>
        </p:nvGraphicFramePr>
        <p:xfrm>
          <a:off x="2804753" y="1849833"/>
          <a:ext cx="5958625" cy="3115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 Placeholder 4">
            <a:extLst>
              <a:ext uri="{FF2B5EF4-FFF2-40B4-BE49-F238E27FC236}">
                <a16:creationId xmlns:a16="http://schemas.microsoft.com/office/drawing/2014/main" id="{8683D69C-F8EF-E02C-5F24-DC9BB9388D82}"/>
              </a:ext>
            </a:extLst>
          </p:cNvPr>
          <p:cNvSpPr txBox="1">
            <a:spLocks/>
          </p:cNvSpPr>
          <p:nvPr/>
        </p:nvSpPr>
        <p:spPr>
          <a:xfrm>
            <a:off x="838200" y="4965257"/>
            <a:ext cx="10326783" cy="92899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71500" indent="-342900">
              <a:buFont typeface="Arial" panose="020B0604020202020204" pitchFamily="34" charset="0"/>
              <a:buChar char="•"/>
            </a:pPr>
            <a:r>
              <a:rPr lang="en-GB" b="1" dirty="0"/>
              <a:t>Example</a:t>
            </a:r>
            <a:r>
              <a:rPr lang="en-GB" dirty="0"/>
              <a:t>: “To identify the key economic, social, and technological barriers to renewable energy adoption in developing countries.”</a:t>
            </a:r>
          </a:p>
        </p:txBody>
      </p:sp>
    </p:spTree>
    <p:extLst>
      <p:ext uri="{BB962C8B-B14F-4D97-AF65-F5344CB8AC3E}">
        <p14:creationId xmlns:p14="http://schemas.microsoft.com/office/powerpoint/2010/main" val="3460927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F7203880-0006-8987-22F9-BD70ACCD3E8E}"/>
              </a:ext>
            </a:extLst>
          </p:cNvPr>
          <p:cNvSpPr>
            <a:spLocks noGrp="1"/>
          </p:cNvSpPr>
          <p:nvPr>
            <p:ph type="body" idx="1"/>
          </p:nvPr>
        </p:nvSpPr>
        <p:spPr>
          <a:xfrm>
            <a:off x="334747" y="4839152"/>
            <a:ext cx="10815606" cy="1729502"/>
          </a:xfrm>
        </p:spPr>
        <p:txBody>
          <a:bodyPr>
            <a:normAutofit/>
          </a:bodyPr>
          <a:lstStyle/>
          <a:p>
            <a:pPr marL="571500" indent="-342900">
              <a:buFont typeface="Arial" panose="020B0604020202020204" pitchFamily="34" charset="0"/>
              <a:buChar char="•"/>
            </a:pPr>
            <a:r>
              <a:rPr lang="en-GB" b="1" dirty="0"/>
              <a:t>Note: </a:t>
            </a:r>
            <a:r>
              <a:rPr lang="en-GB" dirty="0"/>
              <a:t>Your research question and objectives are not set in stone. As you conduct your research, you may need to refine them based on new information or insights. The key is to have a clear starting point that guides your data collection and analysis efforts.</a:t>
            </a: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838200" y="453905"/>
            <a:ext cx="9902588" cy="514411"/>
          </a:xfrm>
        </p:spPr>
        <p:txBody>
          <a:bodyPr>
            <a:normAutofit fontScale="90000"/>
          </a:bodyPr>
          <a:lstStyle/>
          <a:p>
            <a:r>
              <a:rPr lang="en-GB" dirty="0"/>
              <a:t>Tips for Effective Research Questions and Objectives</a:t>
            </a: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a:lnSpc>
                <a:spcPct val="150000"/>
              </a:lnSpc>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6" name="Diagram 5">
            <a:extLst>
              <a:ext uri="{FF2B5EF4-FFF2-40B4-BE49-F238E27FC236}">
                <a16:creationId xmlns:a16="http://schemas.microsoft.com/office/drawing/2014/main" id="{C7B9115D-61D0-09F1-874B-244775889160}"/>
              </a:ext>
            </a:extLst>
          </p:cNvPr>
          <p:cNvGraphicFramePr/>
          <p:nvPr>
            <p:extLst>
              <p:ext uri="{D42A27DB-BD31-4B8C-83A1-F6EECF244321}">
                <p14:modId xmlns:p14="http://schemas.microsoft.com/office/powerpoint/2010/main" val="3844247611"/>
              </p:ext>
            </p:extLst>
          </p:nvPr>
        </p:nvGraphicFramePr>
        <p:xfrm>
          <a:off x="296041" y="-112611"/>
          <a:ext cx="11599917" cy="65167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181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FF6CA6F4-3D8B-EC61-C332-0E7C8189F4D5}"/>
              </a:ext>
            </a:extLst>
          </p:cNvPr>
          <p:cNvSpPr>
            <a:spLocks noGrp="1"/>
          </p:cNvSpPr>
          <p:nvPr>
            <p:ph type="body" idx="1"/>
          </p:nvPr>
        </p:nvSpPr>
        <p:spPr>
          <a:xfrm>
            <a:off x="823570" y="1486664"/>
            <a:ext cx="6314209" cy="4351338"/>
          </a:xfrm>
        </p:spPr>
        <p:txBody>
          <a:bodyPr/>
          <a:lstStyle/>
          <a:p>
            <a:pPr marL="571500" indent="-342900">
              <a:buFont typeface="Arial" panose="020B0604020202020204" pitchFamily="34" charset="0"/>
              <a:buChar char="•"/>
            </a:pPr>
            <a:r>
              <a:rPr lang="en-GB" dirty="0"/>
              <a:t>A sample is a subset of a larger population; a smaller group used to represent the larger one.</a:t>
            </a:r>
          </a:p>
          <a:p>
            <a:pPr marL="571500" indent="-342900">
              <a:buFont typeface="Arial" panose="020B0604020202020204" pitchFamily="34" charset="0"/>
              <a:buChar char="•"/>
            </a:pPr>
            <a:r>
              <a:rPr lang="en-GB" dirty="0"/>
              <a:t>A population refers to the entire group you're interested in studying. Residents in a </a:t>
            </a:r>
            <a:r>
              <a:rPr lang="en-GB" dirty="0" err="1"/>
              <a:t>minigrid</a:t>
            </a:r>
            <a:r>
              <a:rPr lang="en-GB" dirty="0"/>
              <a:t>, a set of substations with reliability issues, schools in a particular area, etc</a:t>
            </a:r>
          </a:p>
          <a:p>
            <a:pPr marL="571500" indent="-342900">
              <a:buFont typeface="Arial" panose="020B0604020202020204" pitchFamily="34" charset="0"/>
              <a:buChar char="•"/>
            </a:pPr>
            <a:r>
              <a:rPr lang="en-GB" dirty="0"/>
              <a:t>Depending on the locale of your study population different techniques are used to obtain the sample</a:t>
            </a:r>
          </a:p>
          <a:p>
            <a:pPr marL="571500" indent="-342900">
              <a:buFont typeface="Arial" panose="020B0604020202020204" pitchFamily="34" charset="0"/>
              <a:buChar char="•"/>
            </a:pPr>
            <a:endParaRPr lang="en-GB" dirty="0"/>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Sampling techniques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pic>
        <p:nvPicPr>
          <p:cNvPr id="10" name="Graphic 9" descr="Normal Distribution with solid fill">
            <a:extLst>
              <a:ext uri="{FF2B5EF4-FFF2-40B4-BE49-F238E27FC236}">
                <a16:creationId xmlns:a16="http://schemas.microsoft.com/office/drawing/2014/main" id="{FEC79F6A-E962-F566-DCC8-FFCF977E806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93328" y="1486664"/>
            <a:ext cx="4286200" cy="4286200"/>
          </a:xfrm>
          <a:prstGeom prst="rect">
            <a:avLst/>
          </a:prstGeom>
        </p:spPr>
      </p:pic>
    </p:spTree>
    <p:extLst>
      <p:ext uri="{BB962C8B-B14F-4D97-AF65-F5344CB8AC3E}">
        <p14:creationId xmlns:p14="http://schemas.microsoft.com/office/powerpoint/2010/main" val="2318987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4" y="443710"/>
            <a:ext cx="9077696" cy="514411"/>
          </a:xfrm>
        </p:spPr>
        <p:txBody>
          <a:bodyPr/>
          <a:lstStyle/>
          <a:p>
            <a:r>
              <a:rPr lang="en-US" dirty="0"/>
              <a:t>Sampling techniques in urban areas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5" name="Diagram 4">
            <a:extLst>
              <a:ext uri="{FF2B5EF4-FFF2-40B4-BE49-F238E27FC236}">
                <a16:creationId xmlns:a16="http://schemas.microsoft.com/office/drawing/2014/main" id="{F0F17E6E-7E34-E459-3780-D5E3EA6CB3C5}"/>
              </a:ext>
            </a:extLst>
          </p:cNvPr>
          <p:cNvGraphicFramePr/>
          <p:nvPr>
            <p:extLst>
              <p:ext uri="{D42A27DB-BD31-4B8C-83A1-F6EECF244321}">
                <p14:modId xmlns:p14="http://schemas.microsoft.com/office/powerpoint/2010/main" val="1422123865"/>
              </p:ext>
            </p:extLst>
          </p:nvPr>
        </p:nvGraphicFramePr>
        <p:xfrm>
          <a:off x="845868" y="1149987"/>
          <a:ext cx="1025584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9140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4" y="443710"/>
            <a:ext cx="9077696" cy="514411"/>
          </a:xfrm>
        </p:spPr>
        <p:txBody>
          <a:bodyPr/>
          <a:lstStyle/>
          <a:p>
            <a:r>
              <a:rPr lang="en-US" dirty="0"/>
              <a:t>Sampling techniques in rural areas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5" name="Diagram 4">
            <a:extLst>
              <a:ext uri="{FF2B5EF4-FFF2-40B4-BE49-F238E27FC236}">
                <a16:creationId xmlns:a16="http://schemas.microsoft.com/office/drawing/2014/main" id="{77D1834D-FB6A-62F0-E9B2-C451A0A4CB1D}"/>
              </a:ext>
            </a:extLst>
          </p:cNvPr>
          <p:cNvGraphicFramePr/>
          <p:nvPr>
            <p:extLst>
              <p:ext uri="{D42A27DB-BD31-4B8C-83A1-F6EECF244321}">
                <p14:modId xmlns:p14="http://schemas.microsoft.com/office/powerpoint/2010/main" val="2518552438"/>
              </p:ext>
            </p:extLst>
          </p:nvPr>
        </p:nvGraphicFramePr>
        <p:xfrm>
          <a:off x="369206" y="1063227"/>
          <a:ext cx="10560816" cy="5505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1268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ADDD95-3236-55F2-E5C3-CA93DB508F06}"/>
              </a:ext>
            </a:extLst>
          </p:cNvPr>
          <p:cNvSpPr>
            <a:spLocks noGrp="1"/>
          </p:cNvSpPr>
          <p:nvPr>
            <p:ph type="title"/>
          </p:nvPr>
        </p:nvSpPr>
        <p:spPr/>
        <p:txBody>
          <a:bodyPr/>
          <a:lstStyle/>
          <a:p>
            <a:r>
              <a:rPr lang="en-GB" dirty="0"/>
              <a:t>Types of Data</a:t>
            </a:r>
          </a:p>
        </p:txBody>
      </p:sp>
      <p:pic>
        <p:nvPicPr>
          <p:cNvPr id="2052" name="Picture 4">
            <a:extLst>
              <a:ext uri="{FF2B5EF4-FFF2-40B4-BE49-F238E27FC236}">
                <a16:creationId xmlns:a16="http://schemas.microsoft.com/office/drawing/2014/main" id="{D13675A7-0740-0B3C-DEF0-9118F2EC0D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2381" y="1279645"/>
            <a:ext cx="9787238" cy="512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19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ADDD95-3236-55F2-E5C3-CA93DB508F06}"/>
              </a:ext>
            </a:extLst>
          </p:cNvPr>
          <p:cNvSpPr>
            <a:spLocks noGrp="1"/>
          </p:cNvSpPr>
          <p:nvPr>
            <p:ph type="title"/>
          </p:nvPr>
        </p:nvSpPr>
        <p:spPr/>
        <p:txBody>
          <a:bodyPr/>
          <a:lstStyle/>
          <a:p>
            <a:r>
              <a:rPr lang="en-GB" dirty="0"/>
              <a:t>Types of Data</a:t>
            </a:r>
          </a:p>
        </p:txBody>
      </p:sp>
      <p:graphicFrame>
        <p:nvGraphicFramePr>
          <p:cNvPr id="4" name="Diagram 3">
            <a:extLst>
              <a:ext uri="{FF2B5EF4-FFF2-40B4-BE49-F238E27FC236}">
                <a16:creationId xmlns:a16="http://schemas.microsoft.com/office/drawing/2014/main" id="{7B0FBAB9-FEF0-820B-C607-7C5CFC4DE36F}"/>
              </a:ext>
            </a:extLst>
          </p:cNvPr>
          <p:cNvGraphicFramePr/>
          <p:nvPr>
            <p:extLst>
              <p:ext uri="{D42A27DB-BD31-4B8C-83A1-F6EECF244321}">
                <p14:modId xmlns:p14="http://schemas.microsoft.com/office/powerpoint/2010/main" val="3366844431"/>
              </p:ext>
            </p:extLst>
          </p:nvPr>
        </p:nvGraphicFramePr>
        <p:xfrm>
          <a:off x="1946275" y="11197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8394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6B31670-7630-2D8E-D69C-402DE2D9A28A}"/>
              </a:ext>
            </a:extLst>
          </p:cNvPr>
          <p:cNvSpPr>
            <a:spLocks noGrp="1"/>
          </p:cNvSpPr>
          <p:nvPr>
            <p:ph type="body" idx="1"/>
          </p:nvPr>
        </p:nvSpPr>
        <p:spPr/>
        <p:txBody>
          <a:bodyPr/>
          <a:lstStyle/>
          <a:p>
            <a:r>
              <a:rPr lang="en-GB" dirty="0"/>
              <a:t> </a:t>
            </a:r>
          </a:p>
        </p:txBody>
      </p:sp>
      <p:sp>
        <p:nvSpPr>
          <p:cNvPr id="3" name="Title 2">
            <a:extLst>
              <a:ext uri="{FF2B5EF4-FFF2-40B4-BE49-F238E27FC236}">
                <a16:creationId xmlns:a16="http://schemas.microsoft.com/office/drawing/2014/main" id="{1CADDD95-3236-55F2-E5C3-CA93DB508F06}"/>
              </a:ext>
            </a:extLst>
          </p:cNvPr>
          <p:cNvSpPr>
            <a:spLocks noGrp="1"/>
          </p:cNvSpPr>
          <p:nvPr>
            <p:ph type="title"/>
          </p:nvPr>
        </p:nvSpPr>
        <p:spPr/>
        <p:txBody>
          <a:bodyPr/>
          <a:lstStyle/>
          <a:p>
            <a:r>
              <a:rPr lang="en-GB" dirty="0"/>
              <a:t>Types of data sources</a:t>
            </a:r>
          </a:p>
        </p:txBody>
      </p:sp>
      <p:sp>
        <p:nvSpPr>
          <p:cNvPr id="4" name="AutoShape 2" descr="Clipboard Mixed outline">
            <a:extLst>
              <a:ext uri="{FF2B5EF4-FFF2-40B4-BE49-F238E27FC236}">
                <a16:creationId xmlns:a16="http://schemas.microsoft.com/office/drawing/2014/main" id="{EDBC77BF-1C99-C70D-E834-859507D66BB9}"/>
              </a:ext>
            </a:extLst>
          </p:cNvPr>
          <p:cNvSpPr>
            <a:spLocks noChangeAspect="1" noChangeArrowheads="1"/>
          </p:cNvSpPr>
          <p:nvPr/>
        </p:nvSpPr>
        <p:spPr bwMode="auto">
          <a:xfrm>
            <a:off x="190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3" descr="Books outline">
            <a:extLst>
              <a:ext uri="{FF2B5EF4-FFF2-40B4-BE49-F238E27FC236}">
                <a16:creationId xmlns:a16="http://schemas.microsoft.com/office/drawing/2014/main" id="{7BBD2388-84EA-3356-22C1-B23D40CFC1E5}"/>
              </a:ext>
            </a:extLst>
          </p:cNvPr>
          <p:cNvSpPr>
            <a:spLocks noChangeAspect="1" noChangeArrowheads="1"/>
          </p:cNvSpPr>
          <p:nvPr/>
        </p:nvSpPr>
        <p:spPr bwMode="auto">
          <a:xfrm>
            <a:off x="6508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5" descr="Clipboard Mixed outline">
            <a:extLst>
              <a:ext uri="{FF2B5EF4-FFF2-40B4-BE49-F238E27FC236}">
                <a16:creationId xmlns:a16="http://schemas.microsoft.com/office/drawing/2014/main" id="{470F8DB8-C02F-097C-8D83-EBF18F9C69BF}"/>
              </a:ext>
            </a:extLst>
          </p:cNvPr>
          <p:cNvSpPr>
            <a:spLocks noChangeAspect="1" noChangeArrowheads="1"/>
          </p:cNvSpPr>
          <p:nvPr/>
        </p:nvSpPr>
        <p:spPr bwMode="auto">
          <a:xfrm>
            <a:off x="342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Books outline">
            <a:extLst>
              <a:ext uri="{FF2B5EF4-FFF2-40B4-BE49-F238E27FC236}">
                <a16:creationId xmlns:a16="http://schemas.microsoft.com/office/drawing/2014/main" id="{16995A8F-4AD8-2E6E-468F-A51627A64BFA}"/>
              </a:ext>
            </a:extLst>
          </p:cNvPr>
          <p:cNvSpPr>
            <a:spLocks noChangeAspect="1" noChangeArrowheads="1"/>
          </p:cNvSpPr>
          <p:nvPr/>
        </p:nvSpPr>
        <p:spPr bwMode="auto">
          <a:xfrm>
            <a:off x="8032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Espace réservé du texte 2">
            <a:extLst>
              <a:ext uri="{FF2B5EF4-FFF2-40B4-BE49-F238E27FC236}">
                <a16:creationId xmlns:a16="http://schemas.microsoft.com/office/drawing/2014/main" id="{0B69416D-BA71-A0FF-9B5C-9F288674B192}"/>
              </a:ext>
            </a:extLst>
          </p:cNvPr>
          <p:cNvSpPr>
            <a:spLocks noGrp="1"/>
          </p:cNvSpPr>
          <p:nvPr/>
        </p:nvSpPr>
        <p:spPr>
          <a:xfrm>
            <a:off x="405487" y="1334264"/>
            <a:ext cx="7025640" cy="190254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fr-FR" dirty="0" err="1"/>
              <a:t>Primary</a:t>
            </a:r>
            <a:r>
              <a:rPr lang="fr-FR" dirty="0"/>
              <a:t> data </a:t>
            </a:r>
            <a:r>
              <a:rPr lang="en-GB" dirty="0"/>
              <a:t>refers</a:t>
            </a:r>
            <a:r>
              <a:rPr lang="fr-FR" dirty="0"/>
              <a:t> to </a:t>
            </a:r>
            <a:r>
              <a:rPr lang="en-GB" dirty="0"/>
              <a:t>data collected firsthand by the researcher specifically for the research project at hand.</a:t>
            </a:r>
          </a:p>
          <a:p>
            <a:pPr marL="342900" indent="-342900">
              <a:buFont typeface="Arial" panose="020B0604020202020204" pitchFamily="34" charset="0"/>
              <a:buChar char="•"/>
            </a:pPr>
            <a:r>
              <a:rPr lang="en-GB" dirty="0"/>
              <a:t>This type of data is original and directly relevant to the research question or objectives  </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fr-FR" dirty="0"/>
          </a:p>
          <a:p>
            <a:pPr marL="342900" indent="-342900">
              <a:buFont typeface="Arial" panose="020B0604020202020204" pitchFamily="34" charset="0"/>
              <a:buChar char="•"/>
            </a:pPr>
            <a:endParaRPr lang="fr-FR" dirty="0"/>
          </a:p>
        </p:txBody>
      </p:sp>
      <p:sp>
        <p:nvSpPr>
          <p:cNvPr id="9" name="Espace réservé du texte 2">
            <a:extLst>
              <a:ext uri="{FF2B5EF4-FFF2-40B4-BE49-F238E27FC236}">
                <a16:creationId xmlns:a16="http://schemas.microsoft.com/office/drawing/2014/main" id="{EE562156-3765-3B89-A3FA-040D1217E757}"/>
              </a:ext>
            </a:extLst>
          </p:cNvPr>
          <p:cNvSpPr txBox="1">
            <a:spLocks/>
          </p:cNvSpPr>
          <p:nvPr/>
        </p:nvSpPr>
        <p:spPr>
          <a:xfrm>
            <a:off x="4542796" y="3389206"/>
            <a:ext cx="7025640" cy="4456604"/>
          </a:xfrm>
          <a:prstGeom prst="rect">
            <a:avLst/>
          </a:prstGeom>
        </p:spPr>
        <p:txBody>
          <a:bodyPr vert="horz" lIns="91440" tIns="45720" rIns="91440" bIns="45720" rtlCol="0">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GB" sz="2400" dirty="0"/>
              <a:t>Secondary data refers to data that has been collected by someone else for a different purpose but can be repurposed or analysed for a new research project.</a:t>
            </a:r>
          </a:p>
          <a:p>
            <a:pPr marL="342900" indent="-342900">
              <a:buFont typeface="Arial" panose="020B0604020202020204" pitchFamily="34" charset="0"/>
              <a:buChar char="•"/>
            </a:pPr>
            <a:r>
              <a:rPr lang="en-GB" sz="2400" dirty="0"/>
              <a:t>This type of data is readily available and can be accessed from various sources, including published literature, databases, government reports, and organizational records. </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fr-FR" dirty="0"/>
          </a:p>
          <a:p>
            <a:pPr marL="342900" indent="-342900">
              <a:buFont typeface="Arial" panose="020B0604020202020204" pitchFamily="34" charset="0"/>
              <a:buChar char="•"/>
            </a:pPr>
            <a:endParaRPr lang="fr-FR" dirty="0"/>
          </a:p>
        </p:txBody>
      </p:sp>
      <p:pic>
        <p:nvPicPr>
          <p:cNvPr id="11" name="Graphic 10" descr="Customer review outline">
            <a:extLst>
              <a:ext uri="{FF2B5EF4-FFF2-40B4-BE49-F238E27FC236}">
                <a16:creationId xmlns:a16="http://schemas.microsoft.com/office/drawing/2014/main" id="{3E46F74E-8D2E-94E0-82E7-E8BD5A6BDA8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458200" y="1067564"/>
            <a:ext cx="2362200" cy="2362200"/>
          </a:xfrm>
          <a:prstGeom prst="rect">
            <a:avLst/>
          </a:prstGeom>
        </p:spPr>
      </p:pic>
      <p:pic>
        <p:nvPicPr>
          <p:cNvPr id="13" name="Graphic 12" descr="Books outline">
            <a:extLst>
              <a:ext uri="{FF2B5EF4-FFF2-40B4-BE49-F238E27FC236}">
                <a16:creationId xmlns:a16="http://schemas.microsoft.com/office/drawing/2014/main" id="{038D74E2-3333-6CC0-613D-BC3AFE6A66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90517" y="3809177"/>
            <a:ext cx="2028825" cy="2028825"/>
          </a:xfrm>
          <a:prstGeom prst="rect">
            <a:avLst/>
          </a:prstGeom>
        </p:spPr>
      </p:pic>
    </p:spTree>
    <p:extLst>
      <p:ext uri="{BB962C8B-B14F-4D97-AF65-F5344CB8AC3E}">
        <p14:creationId xmlns:p14="http://schemas.microsoft.com/office/powerpoint/2010/main" val="41922965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ADDD95-3236-55F2-E5C3-CA93DB508F06}"/>
              </a:ext>
            </a:extLst>
          </p:cNvPr>
          <p:cNvSpPr>
            <a:spLocks noGrp="1"/>
          </p:cNvSpPr>
          <p:nvPr>
            <p:ph type="title"/>
          </p:nvPr>
        </p:nvSpPr>
        <p:spPr/>
        <p:txBody>
          <a:bodyPr>
            <a:normAutofit/>
          </a:bodyPr>
          <a:lstStyle/>
          <a:p>
            <a:r>
              <a:rPr lang="en-GB" dirty="0"/>
              <a:t>Types of data sources</a:t>
            </a:r>
          </a:p>
        </p:txBody>
      </p:sp>
      <p:graphicFrame>
        <p:nvGraphicFramePr>
          <p:cNvPr id="4" name="Diagram 3">
            <a:extLst>
              <a:ext uri="{FF2B5EF4-FFF2-40B4-BE49-F238E27FC236}">
                <a16:creationId xmlns:a16="http://schemas.microsoft.com/office/drawing/2014/main" id="{E6F89641-2C15-318E-356B-3E0C4CDEEB61}"/>
              </a:ext>
            </a:extLst>
          </p:cNvPr>
          <p:cNvGraphicFramePr/>
          <p:nvPr>
            <p:extLst>
              <p:ext uri="{D42A27DB-BD31-4B8C-83A1-F6EECF244321}">
                <p14:modId xmlns:p14="http://schemas.microsoft.com/office/powerpoint/2010/main" val="2771262001"/>
              </p:ext>
            </p:extLst>
          </p:nvPr>
        </p:nvGraphicFramePr>
        <p:xfrm>
          <a:off x="2032000" y="126259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6993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ADDD95-3236-55F2-E5C3-CA93DB508F06}"/>
              </a:ext>
            </a:extLst>
          </p:cNvPr>
          <p:cNvSpPr>
            <a:spLocks noGrp="1"/>
          </p:cNvSpPr>
          <p:nvPr>
            <p:ph type="title"/>
          </p:nvPr>
        </p:nvSpPr>
        <p:spPr/>
        <p:txBody>
          <a:bodyPr>
            <a:normAutofit/>
          </a:bodyPr>
          <a:lstStyle/>
          <a:p>
            <a:r>
              <a:rPr lang="en-GB" dirty="0"/>
              <a:t>Types of data sources</a:t>
            </a:r>
          </a:p>
        </p:txBody>
      </p:sp>
      <p:graphicFrame>
        <p:nvGraphicFramePr>
          <p:cNvPr id="4" name="Diagram 3">
            <a:extLst>
              <a:ext uri="{FF2B5EF4-FFF2-40B4-BE49-F238E27FC236}">
                <a16:creationId xmlns:a16="http://schemas.microsoft.com/office/drawing/2014/main" id="{E6F89641-2C15-318E-356B-3E0C4CDEEB61}"/>
              </a:ext>
            </a:extLst>
          </p:cNvPr>
          <p:cNvGraphicFramePr/>
          <p:nvPr/>
        </p:nvGraphicFramePr>
        <p:xfrm>
          <a:off x="2032000" y="126259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9986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080548F-2215-3D56-EDBA-9E504A30ADA6}"/>
              </a:ext>
            </a:extLst>
          </p:cNvPr>
          <p:cNvSpPr>
            <a:spLocks noGrp="1"/>
          </p:cNvSpPr>
          <p:nvPr>
            <p:ph type="body" idx="1"/>
          </p:nvPr>
        </p:nvSpPr>
        <p:spPr>
          <a:xfrm>
            <a:off x="175870" y="1372364"/>
            <a:ext cx="7406029" cy="3231476"/>
          </a:xfrm>
        </p:spPr>
        <p:txBody>
          <a:bodyPr>
            <a:normAutofit fontScale="92500" lnSpcReduction="20000"/>
          </a:bodyPr>
          <a:lstStyle/>
          <a:p>
            <a:pPr marL="571500" indent="-342900">
              <a:buFont typeface="Arial" panose="020B0604020202020204" pitchFamily="34" charset="0"/>
              <a:buChar char="•"/>
            </a:pPr>
            <a:r>
              <a:rPr lang="en-GB" dirty="0"/>
              <a:t>There are now a plethora of tools that have made data collection easier. </a:t>
            </a:r>
          </a:p>
          <a:p>
            <a:pPr marL="571500" indent="-342900">
              <a:buFont typeface="Arial" panose="020B0604020202020204" pitchFamily="34" charset="0"/>
              <a:buChar char="•"/>
            </a:pPr>
            <a:r>
              <a:rPr lang="en-GB" dirty="0"/>
              <a:t>Apps like </a:t>
            </a:r>
            <a:r>
              <a:rPr lang="en-GB" dirty="0" err="1"/>
              <a:t>Kobotoolbox</a:t>
            </a:r>
            <a:r>
              <a:rPr lang="en-GB" dirty="0"/>
              <a:t>, Google forms, Microsoft forms, etc enable researchers to  collect data from people via in person interviews or remotely through surveys.</a:t>
            </a:r>
          </a:p>
          <a:p>
            <a:pPr marL="571500" indent="-342900">
              <a:buFont typeface="Arial" panose="020B0604020202020204" pitchFamily="34" charset="0"/>
              <a:buChar char="•"/>
            </a:pPr>
            <a:r>
              <a:rPr lang="en-GB" dirty="0"/>
              <a:t>This data is stored in a CSV or XLS format which can then be analysed to gain insights</a:t>
            </a:r>
          </a:p>
          <a:p>
            <a:pPr marL="571500" indent="-342900">
              <a:buFont typeface="Arial" panose="020B0604020202020204" pitchFamily="34" charset="0"/>
              <a:buChar char="•"/>
            </a:pPr>
            <a:r>
              <a:rPr lang="en-GB" dirty="0"/>
              <a:t>With the aid of development boards like the Raspberry Pi and Arduino, you can deploy sensors to monitor various physical phenomena remotely. </a:t>
            </a:r>
            <a:endParaRPr lang="en-GB" b="1" dirty="0">
              <a:hlinkClick r:id="rId2"/>
            </a:endParaRPr>
          </a:p>
          <a:p>
            <a:pPr marL="571500" indent="-342900">
              <a:buFont typeface="Arial" panose="020B0604020202020204" pitchFamily="34" charset="0"/>
              <a:buChar char="•"/>
            </a:pPr>
            <a:endParaRPr lang="en-GB" dirty="0"/>
          </a:p>
        </p:txBody>
      </p:sp>
      <p:sp>
        <p:nvSpPr>
          <p:cNvPr id="3" name="Title 2">
            <a:extLst>
              <a:ext uri="{FF2B5EF4-FFF2-40B4-BE49-F238E27FC236}">
                <a16:creationId xmlns:a16="http://schemas.microsoft.com/office/drawing/2014/main" id="{682EB46E-7AB4-8614-27B8-7C86C8472850}"/>
              </a:ext>
            </a:extLst>
          </p:cNvPr>
          <p:cNvSpPr>
            <a:spLocks noGrp="1"/>
          </p:cNvSpPr>
          <p:nvPr>
            <p:ph type="title"/>
          </p:nvPr>
        </p:nvSpPr>
        <p:spPr/>
        <p:txBody>
          <a:bodyPr>
            <a:normAutofit/>
          </a:bodyPr>
          <a:lstStyle/>
          <a:p>
            <a:r>
              <a:rPr lang="en-GB" dirty="0"/>
              <a:t>Tools and technologies for data collection</a:t>
            </a:r>
          </a:p>
        </p:txBody>
      </p:sp>
      <p:pic>
        <p:nvPicPr>
          <p:cNvPr id="5" name="Graphic 4" descr="Internet Of Things with solid fill">
            <a:extLst>
              <a:ext uri="{FF2B5EF4-FFF2-40B4-BE49-F238E27FC236}">
                <a16:creationId xmlns:a16="http://schemas.microsoft.com/office/drawing/2014/main" id="{01DCC080-BB20-2A3B-A5FE-2BAD6A8EB5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51569" y="1321975"/>
            <a:ext cx="2419350" cy="2419350"/>
          </a:xfrm>
          <a:prstGeom prst="rect">
            <a:avLst/>
          </a:prstGeom>
        </p:spPr>
      </p:pic>
      <p:pic>
        <p:nvPicPr>
          <p:cNvPr id="4" name="Picture 3">
            <a:extLst>
              <a:ext uri="{FF2B5EF4-FFF2-40B4-BE49-F238E27FC236}">
                <a16:creationId xmlns:a16="http://schemas.microsoft.com/office/drawing/2014/main" id="{7D6B4EB2-7A20-2543-01B1-B2E69A6E1E6D}"/>
              </a:ext>
            </a:extLst>
          </p:cNvPr>
          <p:cNvPicPr>
            <a:picLocks noChangeAspect="1"/>
          </p:cNvPicPr>
          <p:nvPr/>
        </p:nvPicPr>
        <p:blipFill>
          <a:blip r:embed="rId5"/>
          <a:stretch>
            <a:fillRect/>
          </a:stretch>
        </p:blipFill>
        <p:spPr>
          <a:xfrm>
            <a:off x="769408" y="4603840"/>
            <a:ext cx="1919111" cy="1919111"/>
          </a:xfrm>
          <a:prstGeom prst="rect">
            <a:avLst/>
          </a:prstGeom>
        </p:spPr>
      </p:pic>
      <p:pic>
        <p:nvPicPr>
          <p:cNvPr id="7" name="Picture 6" descr="A purple and black logo&#10;&#10;Description automatically generated">
            <a:extLst>
              <a:ext uri="{FF2B5EF4-FFF2-40B4-BE49-F238E27FC236}">
                <a16:creationId xmlns:a16="http://schemas.microsoft.com/office/drawing/2014/main" id="{BB697673-2D2B-C9DC-DE71-BF2C508847C8}"/>
              </a:ext>
            </a:extLst>
          </p:cNvPr>
          <p:cNvPicPr>
            <a:picLocks noChangeAspect="1"/>
          </p:cNvPicPr>
          <p:nvPr/>
        </p:nvPicPr>
        <p:blipFill>
          <a:blip r:embed="rId6"/>
          <a:stretch>
            <a:fillRect/>
          </a:stretch>
        </p:blipFill>
        <p:spPr>
          <a:xfrm>
            <a:off x="4608345" y="4603840"/>
            <a:ext cx="2619375" cy="1743075"/>
          </a:xfrm>
          <a:prstGeom prst="rect">
            <a:avLst/>
          </a:prstGeom>
        </p:spPr>
      </p:pic>
      <p:pic>
        <p:nvPicPr>
          <p:cNvPr id="8" name="Picture 7">
            <a:extLst>
              <a:ext uri="{FF2B5EF4-FFF2-40B4-BE49-F238E27FC236}">
                <a16:creationId xmlns:a16="http://schemas.microsoft.com/office/drawing/2014/main" id="{14B743F7-E36D-D97B-625C-D2FC9B3DF334}"/>
              </a:ext>
            </a:extLst>
          </p:cNvPr>
          <p:cNvPicPr>
            <a:picLocks noChangeAspect="1"/>
          </p:cNvPicPr>
          <p:nvPr/>
        </p:nvPicPr>
        <p:blipFill>
          <a:blip r:embed="rId7"/>
          <a:stretch>
            <a:fillRect/>
          </a:stretch>
        </p:blipFill>
        <p:spPr>
          <a:xfrm>
            <a:off x="8069074" y="4461937"/>
            <a:ext cx="2466975" cy="1847850"/>
          </a:xfrm>
          <a:prstGeom prst="rect">
            <a:avLst/>
          </a:prstGeom>
        </p:spPr>
      </p:pic>
    </p:spTree>
    <p:extLst>
      <p:ext uri="{BB962C8B-B14F-4D97-AF65-F5344CB8AC3E}">
        <p14:creationId xmlns:p14="http://schemas.microsoft.com/office/powerpoint/2010/main" val="1273127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FD80C4-E722-CC1E-C382-38FD35D68578}"/>
              </a:ext>
            </a:extLst>
          </p:cNvPr>
          <p:cNvSpPr>
            <a:spLocks noGrp="1"/>
          </p:cNvSpPr>
          <p:nvPr>
            <p:ph type="title"/>
          </p:nvPr>
        </p:nvSpPr>
        <p:spPr/>
        <p:txBody>
          <a:bodyPr/>
          <a:lstStyle/>
          <a:p>
            <a:r>
              <a:rPr lang="en-GB" dirty="0"/>
              <a:t>Data quality control and assurance practices.</a:t>
            </a:r>
          </a:p>
        </p:txBody>
      </p:sp>
      <p:graphicFrame>
        <p:nvGraphicFramePr>
          <p:cNvPr id="4" name="Diagram 3">
            <a:extLst>
              <a:ext uri="{FF2B5EF4-FFF2-40B4-BE49-F238E27FC236}">
                <a16:creationId xmlns:a16="http://schemas.microsoft.com/office/drawing/2014/main" id="{30731385-2E8F-23F0-60AB-AFC11E053BFA}"/>
              </a:ext>
            </a:extLst>
          </p:cNvPr>
          <p:cNvGraphicFramePr/>
          <p:nvPr>
            <p:extLst>
              <p:ext uri="{D42A27DB-BD31-4B8C-83A1-F6EECF244321}">
                <p14:modId xmlns:p14="http://schemas.microsoft.com/office/powerpoint/2010/main" val="2225167062"/>
              </p:ext>
            </p:extLst>
          </p:nvPr>
        </p:nvGraphicFramePr>
        <p:xfrm>
          <a:off x="2121557" y="968316"/>
          <a:ext cx="7948885" cy="55688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0378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FD80C4-E722-CC1E-C382-38FD35D68578}"/>
              </a:ext>
            </a:extLst>
          </p:cNvPr>
          <p:cNvSpPr>
            <a:spLocks noGrp="1"/>
          </p:cNvSpPr>
          <p:nvPr>
            <p:ph type="title"/>
          </p:nvPr>
        </p:nvSpPr>
        <p:spPr/>
        <p:txBody>
          <a:bodyPr/>
          <a:lstStyle/>
          <a:p>
            <a:r>
              <a:rPr lang="en-GB" dirty="0"/>
              <a:t>Data quality control and assurance practices.</a:t>
            </a:r>
          </a:p>
        </p:txBody>
      </p:sp>
      <p:graphicFrame>
        <p:nvGraphicFramePr>
          <p:cNvPr id="4" name="Diagram 3">
            <a:extLst>
              <a:ext uri="{FF2B5EF4-FFF2-40B4-BE49-F238E27FC236}">
                <a16:creationId xmlns:a16="http://schemas.microsoft.com/office/drawing/2014/main" id="{30731385-2E8F-23F0-60AB-AFC11E053BFA}"/>
              </a:ext>
            </a:extLst>
          </p:cNvPr>
          <p:cNvGraphicFramePr/>
          <p:nvPr>
            <p:extLst>
              <p:ext uri="{D42A27DB-BD31-4B8C-83A1-F6EECF244321}">
                <p14:modId xmlns:p14="http://schemas.microsoft.com/office/powerpoint/2010/main" val="348556713"/>
              </p:ext>
            </p:extLst>
          </p:nvPr>
        </p:nvGraphicFramePr>
        <p:xfrm>
          <a:off x="2161903" y="1149611"/>
          <a:ext cx="7868194" cy="53273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4703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193BD6BF-27D7-1FED-A163-BB95278D76E1}"/>
              </a:ext>
            </a:extLst>
          </p:cNvPr>
          <p:cNvSpPr>
            <a:spLocks noGrp="1"/>
          </p:cNvSpPr>
          <p:nvPr>
            <p:ph type="body" idx="1"/>
          </p:nvPr>
        </p:nvSpPr>
        <p:spPr>
          <a:xfrm>
            <a:off x="830758" y="1486664"/>
            <a:ext cx="10319595" cy="4717960"/>
          </a:xfrm>
        </p:spPr>
        <p:txBody>
          <a:bodyPr>
            <a:normAutofit fontScale="92500" lnSpcReduction="20000"/>
          </a:bodyPr>
          <a:lstStyle/>
          <a:p>
            <a:pPr marL="571500" indent="-342900">
              <a:buFont typeface="Arial" panose="020B0604020202020204" pitchFamily="34" charset="0"/>
              <a:buChar char="•"/>
            </a:pPr>
            <a:r>
              <a:rPr lang="en-US" dirty="0"/>
              <a:t>Books/Papers:</a:t>
            </a:r>
          </a:p>
          <a:p>
            <a:pPr marL="1028700" lvl="1">
              <a:buFont typeface="Arial" panose="020B0604020202020204" pitchFamily="34" charset="0"/>
              <a:buChar char="•"/>
            </a:pPr>
            <a:r>
              <a:rPr lang="en-US" i="1" dirty="0"/>
              <a:t>Measurement and Evaluation Series, Data collection: Planning For and Collecting All Types of Data </a:t>
            </a:r>
            <a:r>
              <a:rPr lang="en-US" dirty="0"/>
              <a:t>by Patricia Pulliam Phillips and Cathy A. Stawarski</a:t>
            </a:r>
            <a:endParaRPr lang="en-GB" dirty="0"/>
          </a:p>
          <a:p>
            <a:pPr marL="1028700" lvl="1">
              <a:buFont typeface="Arial" panose="020B0604020202020204" pitchFamily="34" charset="0"/>
              <a:buChar char="•"/>
            </a:pPr>
            <a:endParaRPr lang="en-US" dirty="0"/>
          </a:p>
          <a:p>
            <a:pPr marL="1028700" lvl="1">
              <a:buFont typeface="Arial" panose="020B0604020202020204" pitchFamily="34" charset="0"/>
              <a:buChar char="•"/>
            </a:pPr>
            <a:r>
              <a:rPr lang="en-GB" i="1" dirty="0"/>
              <a:t>Best Practices in Data Cleaning: A Complete Guide to Everything You Need to Do Before and After Collecting Your Data</a:t>
            </a:r>
            <a:r>
              <a:rPr lang="en-GB" dirty="0"/>
              <a:t> by Jason W. Osborne </a:t>
            </a:r>
          </a:p>
          <a:p>
            <a:pPr marL="1028700" lvl="1">
              <a:buFont typeface="Arial" panose="020B0604020202020204" pitchFamily="34" charset="0"/>
              <a:buChar char="•"/>
            </a:pPr>
            <a:endParaRPr lang="en-GB" dirty="0"/>
          </a:p>
          <a:p>
            <a:pPr marL="1028700" lvl="1">
              <a:buFont typeface="Arial" panose="020B0604020202020204" pitchFamily="34" charset="0"/>
              <a:buChar char="•"/>
            </a:pPr>
            <a:r>
              <a:rPr lang="en-GB" i="1" dirty="0"/>
              <a:t>Guidelines for Demand Data Collection for Rural Access to Electricity Projects</a:t>
            </a:r>
            <a:r>
              <a:rPr lang="en-GB" dirty="0"/>
              <a:t> by Stevanato, N., Sangiorgio, I., Baldelli, G., Farah, A., Mereu, R., Colombo, E., Banda, S., Wacera, A., Oribo, N., Silva, I., Tomas </a:t>
            </a:r>
            <a:r>
              <a:rPr lang="en-GB" dirty="0" err="1"/>
              <a:t>Fillol</a:t>
            </a:r>
            <a:r>
              <a:rPr lang="en-GB" dirty="0"/>
              <a:t>, L., &amp; </a:t>
            </a:r>
            <a:r>
              <a:rPr lang="en-GB" dirty="0" err="1"/>
              <a:t>Pinomaa</a:t>
            </a:r>
            <a:r>
              <a:rPr lang="en-GB" dirty="0"/>
              <a:t>, A</a:t>
            </a:r>
            <a:endParaRPr lang="en-US" dirty="0"/>
          </a:p>
          <a:p>
            <a:pPr marL="1028700" lvl="1">
              <a:buFont typeface="Arial" panose="020B0604020202020204" pitchFamily="34" charset="0"/>
              <a:buChar char="•"/>
            </a:pPr>
            <a:endParaRPr lang="en-GB" dirty="0"/>
          </a:p>
          <a:p>
            <a:pPr marL="571500" indent="-342900">
              <a:buFont typeface="Arial" panose="020B0604020202020204" pitchFamily="34" charset="0"/>
              <a:buChar char="•"/>
            </a:pPr>
            <a:r>
              <a:rPr lang="en-US" dirty="0"/>
              <a:t>Tools:</a:t>
            </a:r>
          </a:p>
          <a:p>
            <a:pPr marL="1028700" lvl="1">
              <a:buFont typeface="Arial" panose="020B0604020202020204" pitchFamily="34" charset="0"/>
              <a:buChar char="•"/>
            </a:pPr>
            <a:r>
              <a:rPr lang="en-US" dirty="0" err="1"/>
              <a:t>Kobotoolbox</a:t>
            </a:r>
            <a:endParaRPr lang="en-US" dirty="0"/>
          </a:p>
          <a:p>
            <a:pPr marL="1028700" lvl="1">
              <a:buFont typeface="Arial" panose="020B0604020202020204" pitchFamily="34" charset="0"/>
              <a:buChar char="•"/>
            </a:pPr>
            <a:r>
              <a:rPr lang="en-US" dirty="0"/>
              <a:t>Google forms</a:t>
            </a:r>
          </a:p>
          <a:p>
            <a:pPr marL="1028700" lvl="1">
              <a:buFont typeface="Arial" panose="020B0604020202020204" pitchFamily="34" charset="0"/>
              <a:buChar char="•"/>
            </a:pPr>
            <a:r>
              <a:rPr lang="en-US" dirty="0"/>
              <a:t>Python</a:t>
            </a:r>
          </a:p>
          <a:p>
            <a:pPr marL="1028700" lvl="1">
              <a:buFont typeface="Arial" panose="020B0604020202020204" pitchFamily="34" charset="0"/>
              <a:buChar char="•"/>
            </a:pPr>
            <a:r>
              <a:rPr lang="en-US" dirty="0"/>
              <a:t>R</a:t>
            </a:r>
          </a:p>
          <a:p>
            <a:pPr marL="1028700" lvl="1">
              <a:buFont typeface="Arial" panose="020B0604020202020204" pitchFamily="34" charset="0"/>
              <a:buChar char="•"/>
            </a:pPr>
            <a:r>
              <a:rPr lang="en-US" dirty="0"/>
              <a:t>MS Suite</a:t>
            </a:r>
          </a:p>
          <a:p>
            <a:pPr marL="571500" indent="-342900">
              <a:buFont typeface="Arial" panose="020B0604020202020204" pitchFamily="34" charset="0"/>
              <a:buChar char="•"/>
            </a:pPr>
            <a:endParaRPr lang="en-GB" dirty="0"/>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Recommended readings and tools: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Tree>
    <p:extLst>
      <p:ext uri="{BB962C8B-B14F-4D97-AF65-F5344CB8AC3E}">
        <p14:creationId xmlns:p14="http://schemas.microsoft.com/office/powerpoint/2010/main" val="273337516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F97E3D65-A2F7-407A-833A-4F8A47AD12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3.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docProps/app.xml><?xml version="1.0" encoding="utf-8"?>
<Properties xmlns="http://schemas.openxmlformats.org/officeDocument/2006/extended-properties" xmlns:vt="http://schemas.openxmlformats.org/officeDocument/2006/docPropsVTypes">
  <TotalTime>4936</TotalTime>
  <Words>2174</Words>
  <Application>Microsoft Office PowerPoint</Application>
  <PresentationFormat>Widescreen</PresentationFormat>
  <Paragraphs>247</Paragraphs>
  <Slides>20</Slides>
  <Notes>12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Thème Office</vt:lpstr>
      <vt:lpstr>PowerPoint Presentation</vt:lpstr>
      <vt:lpstr>Lesson 2 Outline:</vt:lpstr>
      <vt:lpstr>Lesson 2 Learning Outcomes :</vt:lpstr>
      <vt:lpstr>Data needs</vt:lpstr>
      <vt:lpstr>Tools for identifying data needs</vt:lpstr>
      <vt:lpstr>Defining research questions</vt:lpstr>
      <vt:lpstr>Defining research objectives</vt:lpstr>
      <vt:lpstr>Tips for Effective Research Questions and Objectives</vt:lpstr>
      <vt:lpstr>Sampling techniques</vt:lpstr>
      <vt:lpstr>Sampling techniques in urban areas</vt:lpstr>
      <vt:lpstr>Sampling techniques in rural areas</vt:lpstr>
      <vt:lpstr>Types of Data</vt:lpstr>
      <vt:lpstr>Types of Data</vt:lpstr>
      <vt:lpstr>Types of data sources</vt:lpstr>
      <vt:lpstr>Types of data sources</vt:lpstr>
      <vt:lpstr>Types of data sources</vt:lpstr>
      <vt:lpstr>Tools and technologies for data collection</vt:lpstr>
      <vt:lpstr>Data quality control and assurance practices.</vt:lpstr>
      <vt:lpstr>Data quality control and assurance practices.</vt:lpstr>
      <vt:lpstr>Recommended readings and tools: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67</cp:revision>
  <dcterms:created xsi:type="dcterms:W3CDTF">2021-01-28T08:37:55Z</dcterms:created>
  <dcterms:modified xsi:type="dcterms:W3CDTF">2024-09-19T10:54:26Z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