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4"/>
  </p:sldMasterIdLst>
  <p:notesMasterIdLst>
    <p:notesMasterId r:id="rId28"/>
  </p:notesMasterIdLst>
  <p:sldIdLst>
    <p:sldId id="256" r:id="rId5"/>
    <p:sldId id="759" r:id="rId6"/>
    <p:sldId id="1744" r:id="rId7"/>
    <p:sldId id="1756" r:id="rId8"/>
    <p:sldId id="1757" r:id="rId9"/>
    <p:sldId id="1758" r:id="rId10"/>
    <p:sldId id="1759" r:id="rId11"/>
    <p:sldId id="1766" r:id="rId12"/>
    <p:sldId id="1767" r:id="rId13"/>
    <p:sldId id="1768" r:id="rId14"/>
    <p:sldId id="1760" r:id="rId15"/>
    <p:sldId id="1761" r:id="rId16"/>
    <p:sldId id="1762" r:id="rId17"/>
    <p:sldId id="1763" r:id="rId18"/>
    <p:sldId id="1765" r:id="rId19"/>
    <p:sldId id="1773" r:id="rId20"/>
    <p:sldId id="1774" r:id="rId21"/>
    <p:sldId id="1775" r:id="rId22"/>
    <p:sldId id="1778" r:id="rId23"/>
    <p:sldId id="1781" r:id="rId24"/>
    <p:sldId id="1784" r:id="rId25"/>
    <p:sldId id="1748" r:id="rId26"/>
    <p:sldId id="1725" r:id="rId27"/>
  </p:sldIdLst>
  <p:sldSz cx="12192000" cy="6858000"/>
  <p:notesSz cx="6858000" cy="9144000"/>
  <p:embeddedFontLst>
    <p:embeddedFont>
      <p:font typeface="Rubik" panose="020B0604020202020204" charset="0"/>
      <p:regular r:id="rId29"/>
      <p:bold r:id="rId30"/>
      <p:italic r:id="rId30"/>
      <p:boldItalic r:id="rId30"/>
    </p:embeddedFont>
    <p:embeddedFont>
      <p:font typeface="Segoe UI" panose="020B0502040204020203" pitchFamily="34" charset="0"/>
      <p:regular r:id="rId31"/>
      <p:bold r:id="rId32"/>
      <p:italic r:id="rId33"/>
      <p:boldItalic r:id="rId34"/>
    </p:embeddedFont>
    <p:embeddedFont>
      <p:font typeface="Trebuchet MS" panose="020B0603020202020204" pitchFamily="34" charset="0"/>
      <p:regular r:id="rId35"/>
      <p:bold r:id="rId36"/>
      <p:italic r:id="rId37"/>
      <p:boldItalic r:id="rId38"/>
    </p:embeddedFont>
    <p:embeddedFont>
      <p:font typeface="Verdana" panose="020B0604030504040204" pitchFamily="34" charset="0"/>
      <p:regular r:id="rId39"/>
      <p:bold r:id="rId40"/>
      <p:italic r:id="rId41"/>
      <p:boldItalic r:id="rId42"/>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108" roundtripDataSignature="AMtx7mh27SvOscsy8giEqMa1YrFoBeFR/Q=="/>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7A7B0855-3403-B8AD-E58A-DAC723929452}" name="Leslie Ashburner" initials="" userId="S::T0047643@wf.uct.ac.za::97703ced-4e32-457b-855d-f46e325684c4" providerId="AD"/>
</p188:authorLst>
</file>

<file path=ppt/presProps.xml><?xml version="1.0" encoding="utf-8"?>
<p:presentationPr xmlns:a="http://schemas.openxmlformats.org/drawingml/2006/main" xmlns:r="http://schemas.openxmlformats.org/officeDocument/2006/relationships" xmlns:p="http://schemas.openxmlformats.org/presentationml/2006/main">
  <p:clrMru>
    <a:srgbClr val="00991D"/>
    <a:srgbClr val="00BC2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3FBBC27-1D67-EA95-7AC9-7908FB5AF0C7}" v="20" dt="2024-12-04T11:35:33.871"/>
  </p1510:revLst>
</p1510:revInfo>
</file>

<file path=ppt/tableStyles.xml><?xml version="1.0" encoding="utf-8"?>
<a:tblStyleLst xmlns:a="http://schemas.openxmlformats.org/drawingml/2006/main" def="{10B523D2-286A-460D-BDEE-533E220F520A}">
  <a:tblStyle styleId="{10B523D2-286A-460D-BDEE-533E220F520A}" styleName="Table_0">
    <a:wholeTbl>
      <a:tcTxStyle b="off" i="off">
        <a:font>
          <a:latin typeface="Calibri"/>
          <a:ea typeface="Calibri"/>
          <a:cs typeface="Calibri"/>
        </a:font>
        <a:schemeClr val="dk1"/>
      </a:tcTxStyle>
      <a:tcStyle>
        <a:tcBdr>
          <a:left>
            <a:ln w="12700" cap="flat" cmpd="sng">
              <a:solidFill>
                <a:schemeClr val="dk1"/>
              </a:solidFill>
              <a:prstDash val="solid"/>
              <a:round/>
              <a:headEnd type="none" w="sm" len="sm"/>
              <a:tailEnd type="none" w="sm" len="sm"/>
            </a:ln>
          </a:left>
          <a:right>
            <a:ln w="12700" cap="flat" cmpd="sng">
              <a:solidFill>
                <a:schemeClr val="dk1"/>
              </a:solidFill>
              <a:prstDash val="solid"/>
              <a:round/>
              <a:headEnd type="none" w="sm" len="sm"/>
              <a:tailEnd type="none" w="sm" len="sm"/>
            </a:ln>
          </a:right>
          <a:top>
            <a:ln w="12700" cap="flat" cmpd="sng">
              <a:solidFill>
                <a:schemeClr val="dk1"/>
              </a:solidFill>
              <a:prstDash val="solid"/>
              <a:round/>
              <a:headEnd type="none" w="sm" len="sm"/>
              <a:tailEnd type="none" w="sm" len="sm"/>
            </a:ln>
          </a:top>
          <a:bottom>
            <a:ln w="12700" cap="flat" cmpd="sng">
              <a:solidFill>
                <a:schemeClr val="dk1"/>
              </a:solidFill>
              <a:prstDash val="solid"/>
              <a:round/>
              <a:headEnd type="none" w="sm" len="sm"/>
              <a:tailEnd type="none" w="sm" len="sm"/>
            </a:ln>
          </a:bottom>
          <a:insideH>
            <a:ln w="12700" cap="flat" cmpd="sng">
              <a:solidFill>
                <a:schemeClr val="dk1"/>
              </a:solidFill>
              <a:prstDash val="solid"/>
              <a:round/>
              <a:headEnd type="none" w="sm" len="sm"/>
              <a:tailEnd type="none" w="sm" len="sm"/>
            </a:ln>
          </a:insideH>
          <a:insideV>
            <a:ln w="12700" cap="flat" cmpd="sng">
              <a:solidFill>
                <a:schemeClr val="dk1"/>
              </a:solidFill>
              <a:prstDash val="solid"/>
              <a:round/>
              <a:headEnd type="none" w="sm" len="sm"/>
              <a:tailEnd type="none" w="sm" len="sm"/>
            </a:ln>
          </a:insideV>
        </a:tcBdr>
        <a:fill>
          <a:solidFill>
            <a:srgbClr val="FFFFFF">
              <a:alpha val="0"/>
            </a:srgbClr>
          </a:solidFill>
        </a:fill>
      </a:tcStyle>
    </a:wholeTbl>
    <a:band1H>
      <a:tcTxStyle b="off" i="off"/>
      <a:tcStyle>
        <a:tcBdr/>
      </a:tcStyle>
    </a:band1H>
    <a:band2H>
      <a:tcTxStyle b="off" i="off"/>
      <a:tcStyle>
        <a:tcBdr/>
      </a:tcStyle>
    </a:band2H>
    <a:band1V>
      <a:tcTxStyle b="off" i="off"/>
      <a:tcStyle>
        <a:tcBdr/>
      </a:tcStyle>
    </a:band1V>
    <a:band2V>
      <a:tcTxStyle b="off" i="off"/>
      <a:tcStyle>
        <a:tcBdr/>
      </a:tcStyle>
    </a:band2V>
    <a:lastCol>
      <a:tcTxStyle b="off" i="off"/>
      <a:tcStyle>
        <a:tcBdr/>
      </a:tcStyle>
    </a:lastCol>
    <a:firstCol>
      <a:tcTxStyle b="off" i="off"/>
      <a:tcStyle>
        <a:tcBdr/>
      </a:tcStyle>
    </a:firstCol>
    <a:lastRow>
      <a:tcTxStyle b="off" i="off"/>
      <a:tcStyle>
        <a:tcBdr/>
      </a:tcStyle>
    </a:lastRow>
    <a:seCell>
      <a:tcTxStyle b="off" i="off"/>
      <a:tcStyle>
        <a:tcBdr/>
      </a:tcStyle>
    </a:seCell>
    <a:swCell>
      <a:tcTxStyle b="off" i="off"/>
      <a:tcStyle>
        <a:tcBdr/>
      </a:tcStyle>
    </a:swCell>
    <a:firstRow>
      <a:tcTxStyle b="off" i="off"/>
      <a:tcStyle>
        <a:tcBdr/>
      </a:tcStyle>
    </a:firstRow>
    <a:neCell>
      <a:tcTxStyle b="off" i="off"/>
      <a:tcStyle>
        <a:tcBdr/>
      </a:tcStyle>
    </a:neCell>
    <a:nwCell>
      <a:tcTxStyle b="off" i="off"/>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font" Target="fonts/font11.fntdata"/><Relationship Id="rId109" Type="http://schemas.openxmlformats.org/officeDocument/2006/relationships/presProps" Target="presProps.xml"/><Relationship Id="rId21" Type="http://schemas.openxmlformats.org/officeDocument/2006/relationships/slide" Target="slides/slide17.xml"/><Relationship Id="rId34" Type="http://schemas.openxmlformats.org/officeDocument/2006/relationships/font" Target="fonts/font6.fntdata"/><Relationship Id="rId42" Type="http://schemas.openxmlformats.org/officeDocument/2006/relationships/font" Target="fonts/font14.fntdata"/><Relationship Id="rId112"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font" Target="fonts/font1.fntdata"/><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font" Target="fonts/font4.fntdata"/><Relationship Id="rId37" Type="http://schemas.openxmlformats.org/officeDocument/2006/relationships/font" Target="fonts/font9.fntdata"/><Relationship Id="rId40" Type="http://schemas.openxmlformats.org/officeDocument/2006/relationships/font" Target="fonts/font12.fntdata"/><Relationship Id="rId110" Type="http://schemas.openxmlformats.org/officeDocument/2006/relationships/viewProps" Target="viewProps.xml"/><Relationship Id="rId115" Type="http://schemas.microsoft.com/office/2018/10/relationships/authors" Target="author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notesMaster" Target="notesMasters/notesMaster1.xml"/><Relationship Id="rId36" Type="http://schemas.openxmlformats.org/officeDocument/2006/relationships/font" Target="fonts/font8.fntdata"/><Relationship Id="rId114"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font" Target="fonts/font3.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font" Target="fonts/font2.fntdata"/><Relationship Id="rId35" Type="http://schemas.openxmlformats.org/officeDocument/2006/relationships/font" Target="fonts/font7.fntdata"/><Relationship Id="rId113" Type="http://schemas.microsoft.com/office/2016/11/relationships/changesInfo" Target="changesInfos/changesInfo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font" Target="fonts/font5.fntdata"/><Relationship Id="rId38" Type="http://schemas.openxmlformats.org/officeDocument/2006/relationships/font" Target="fonts/font10.fntdata"/><Relationship Id="rId108" Type="http://customschemas.google.com/relationships/presentationmetadata" Target="metadata"/><Relationship Id="rId20" Type="http://schemas.openxmlformats.org/officeDocument/2006/relationships/slide" Target="slides/slide16.xml"/><Relationship Id="rId41" Type="http://schemas.openxmlformats.org/officeDocument/2006/relationships/font" Target="fonts/font13.fntdata"/><Relationship Id="rId111"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oao.cardoso@lneg.pt" userId="S::urn:spo:guest#joao.cardoso@lneg.pt::" providerId="AD" clId="Web-{953BD83E-E1B8-6A32-C31B-53351AE7B22F}"/>
    <pc:docChg chg="modSld">
      <pc:chgData name="joao.cardoso@lneg.pt" userId="S::urn:spo:guest#joao.cardoso@lneg.pt::" providerId="AD" clId="Web-{953BD83E-E1B8-6A32-C31B-53351AE7B22F}" dt="2024-06-28T09:29:15.061" v="1"/>
      <pc:docMkLst>
        <pc:docMk/>
      </pc:docMkLst>
      <pc:sldChg chg="addSp delSp">
        <pc:chgData name="joao.cardoso@lneg.pt" userId="S::urn:spo:guest#joao.cardoso@lneg.pt::" providerId="AD" clId="Web-{953BD83E-E1B8-6A32-C31B-53351AE7B22F}" dt="2024-06-28T09:29:15.061" v="1"/>
        <pc:sldMkLst>
          <pc:docMk/>
          <pc:sldMk cId="0" sldId="256"/>
        </pc:sldMkLst>
      </pc:sldChg>
    </pc:docChg>
  </pc:docChgLst>
  <pc:docChgLst>
    <pc:chgData name="Leslie Ashburner" userId="S::t0047643_wf.uct.ac.za#ext#@lgi-consulting.com::8fa168fa-bb7a-460e-95bd-faa1475d6c09" providerId="AD" clId="Web-{66021672-15F5-F937-3DED-B26CB72D18BF}"/>
    <pc:docChg chg="modSld">
      <pc:chgData name="Leslie Ashburner" userId="S::t0047643_wf.uct.ac.za#ext#@lgi-consulting.com::8fa168fa-bb7a-460e-95bd-faa1475d6c09" providerId="AD" clId="Web-{66021672-15F5-F937-3DED-B26CB72D18BF}" dt="2024-11-12T07:00:23.561" v="2" actId="1076"/>
      <pc:docMkLst>
        <pc:docMk/>
      </pc:docMkLst>
      <pc:sldChg chg="modSp">
        <pc:chgData name="Leslie Ashburner" userId="S::t0047643_wf.uct.ac.za#ext#@lgi-consulting.com::8fa168fa-bb7a-460e-95bd-faa1475d6c09" providerId="AD" clId="Web-{66021672-15F5-F937-3DED-B26CB72D18BF}" dt="2024-11-12T07:00:23.561" v="2" actId="1076"/>
        <pc:sldMkLst>
          <pc:docMk/>
          <pc:sldMk cId="3282904753" sldId="1773"/>
        </pc:sldMkLst>
        <pc:spChg chg="mod">
          <ac:chgData name="Leslie Ashburner" userId="S::t0047643_wf.uct.ac.za#ext#@lgi-consulting.com::8fa168fa-bb7a-460e-95bd-faa1475d6c09" providerId="AD" clId="Web-{66021672-15F5-F937-3DED-B26CB72D18BF}" dt="2024-11-12T07:00:23.561" v="2" actId="1076"/>
          <ac:spMkLst>
            <pc:docMk/>
            <pc:sldMk cId="3282904753" sldId="1773"/>
            <ac:spMk id="6" creationId="{A51B1DB3-A83C-37E0-DCE1-0CC30438F9AA}"/>
          </ac:spMkLst>
        </pc:spChg>
      </pc:sldChg>
    </pc:docChg>
  </pc:docChgLst>
  <pc:docChgLst>
    <pc:chgData name="paula.alexandracosta@lneg.pt" userId="S::urn:spo:guest#paula.alexandracosta@lneg.pt::" providerId="AD" clId="Web-{8329F5A7-ACEC-55E3-52EA-2AA5E16468E1}"/>
    <pc:docChg chg="delSld modSld sldOrd">
      <pc:chgData name="paula.alexandracosta@lneg.pt" userId="S::urn:spo:guest#paula.alexandracosta@lneg.pt::" providerId="AD" clId="Web-{8329F5A7-ACEC-55E3-52EA-2AA5E16468E1}" dt="2024-06-25T11:30:05.679" v="266" actId="20577"/>
      <pc:docMkLst>
        <pc:docMk/>
      </pc:docMkLst>
      <pc:sldChg chg="modSp">
        <pc:chgData name="paula.alexandracosta@lneg.pt" userId="S::urn:spo:guest#paula.alexandracosta@lneg.pt::" providerId="AD" clId="Web-{8329F5A7-ACEC-55E3-52EA-2AA5E16468E1}" dt="2024-06-24T13:25:44.500" v="11" actId="20577"/>
        <pc:sldMkLst>
          <pc:docMk/>
          <pc:sldMk cId="0" sldId="256"/>
        </pc:sldMkLst>
      </pc:sldChg>
      <pc:sldChg chg="modSp">
        <pc:chgData name="paula.alexandracosta@lneg.pt" userId="S::urn:spo:guest#paula.alexandracosta@lneg.pt::" providerId="AD" clId="Web-{8329F5A7-ACEC-55E3-52EA-2AA5E16468E1}" dt="2024-06-24T13:41:04.153" v="88" actId="20577"/>
        <pc:sldMkLst>
          <pc:docMk/>
          <pc:sldMk cId="3214388873" sldId="1725"/>
        </pc:sldMkLst>
      </pc:sldChg>
      <pc:sldChg chg="modSp">
        <pc:chgData name="paula.alexandracosta@lneg.pt" userId="S::urn:spo:guest#paula.alexandracosta@lneg.pt::" providerId="AD" clId="Web-{8329F5A7-ACEC-55E3-52EA-2AA5E16468E1}" dt="2024-06-25T11:22:29.478" v="165" actId="20577"/>
        <pc:sldMkLst>
          <pc:docMk/>
          <pc:sldMk cId="1717077660" sldId="1744"/>
        </pc:sldMkLst>
      </pc:sldChg>
      <pc:sldChg chg="modSp">
        <pc:chgData name="paula.alexandracosta@lneg.pt" userId="S::urn:spo:guest#paula.alexandracosta@lneg.pt::" providerId="AD" clId="Web-{8329F5A7-ACEC-55E3-52EA-2AA5E16468E1}" dt="2024-06-24T13:41:00.699" v="87" actId="20577"/>
        <pc:sldMkLst>
          <pc:docMk/>
          <pc:sldMk cId="2733375163" sldId="1748"/>
        </pc:sldMkLst>
      </pc:sldChg>
      <pc:sldChg chg="modSp">
        <pc:chgData name="paula.alexandracosta@lneg.pt" userId="S::urn:spo:guest#paula.alexandracosta@lneg.pt::" providerId="AD" clId="Web-{8329F5A7-ACEC-55E3-52EA-2AA5E16468E1}" dt="2024-06-25T11:30:05.679" v="266" actId="20577"/>
        <pc:sldMkLst>
          <pc:docMk/>
          <pc:sldMk cId="3521415073" sldId="1757"/>
        </pc:sldMkLst>
      </pc:sldChg>
      <pc:sldChg chg="modSp">
        <pc:chgData name="paula.alexandracosta@lneg.pt" userId="S::urn:spo:guest#paula.alexandracosta@lneg.pt::" providerId="AD" clId="Web-{8329F5A7-ACEC-55E3-52EA-2AA5E16468E1}" dt="2024-06-24T13:29:29.100" v="22" actId="1076"/>
        <pc:sldMkLst>
          <pc:docMk/>
          <pc:sldMk cId="3934035676" sldId="1758"/>
        </pc:sldMkLst>
      </pc:sldChg>
      <pc:sldChg chg="modSp">
        <pc:chgData name="paula.alexandracosta@lneg.pt" userId="S::urn:spo:guest#paula.alexandracosta@lneg.pt::" providerId="AD" clId="Web-{8329F5A7-ACEC-55E3-52EA-2AA5E16468E1}" dt="2024-06-24T13:49:50.841" v="107" actId="20577"/>
        <pc:sldMkLst>
          <pc:docMk/>
          <pc:sldMk cId="3620149212" sldId="1760"/>
        </pc:sldMkLst>
      </pc:sldChg>
      <pc:sldChg chg="modSp">
        <pc:chgData name="paula.alexandracosta@lneg.pt" userId="S::urn:spo:guest#paula.alexandracosta@lneg.pt::" providerId="AD" clId="Web-{8329F5A7-ACEC-55E3-52EA-2AA5E16468E1}" dt="2024-06-24T13:49:55.278" v="113" actId="20577"/>
        <pc:sldMkLst>
          <pc:docMk/>
          <pc:sldMk cId="1633357481" sldId="1761"/>
        </pc:sldMkLst>
      </pc:sldChg>
      <pc:sldChg chg="addSp delSp modSp">
        <pc:chgData name="paula.alexandracosta@lneg.pt" userId="S::urn:spo:guest#paula.alexandracosta@lneg.pt::" providerId="AD" clId="Web-{8329F5A7-ACEC-55E3-52EA-2AA5E16468E1}" dt="2024-06-24T13:50:07.498" v="116" actId="14100"/>
        <pc:sldMkLst>
          <pc:docMk/>
          <pc:sldMk cId="2344178283" sldId="1762"/>
        </pc:sldMkLst>
      </pc:sldChg>
      <pc:sldChg chg="modSp">
        <pc:chgData name="paula.alexandracosta@lneg.pt" userId="S::urn:spo:guest#paula.alexandracosta@lneg.pt::" providerId="AD" clId="Web-{8329F5A7-ACEC-55E3-52EA-2AA5E16468E1}" dt="2024-06-24T13:50:21.623" v="120" actId="20577"/>
        <pc:sldMkLst>
          <pc:docMk/>
          <pc:sldMk cId="791327278" sldId="1763"/>
        </pc:sldMkLst>
      </pc:sldChg>
      <pc:sldChg chg="modSp">
        <pc:chgData name="paula.alexandracosta@lneg.pt" userId="S::urn:spo:guest#paula.alexandracosta@lneg.pt::" providerId="AD" clId="Web-{8329F5A7-ACEC-55E3-52EA-2AA5E16468E1}" dt="2024-06-24T13:50:26.076" v="124" actId="20577"/>
        <pc:sldMkLst>
          <pc:docMk/>
          <pc:sldMk cId="3633069123" sldId="1765"/>
        </pc:sldMkLst>
      </pc:sldChg>
      <pc:sldChg chg="modSp ord">
        <pc:chgData name="paula.alexandracosta@lneg.pt" userId="S::urn:spo:guest#paula.alexandracosta@lneg.pt::" providerId="AD" clId="Web-{8329F5A7-ACEC-55E3-52EA-2AA5E16468E1}" dt="2024-06-24T13:49:13.855" v="95" actId="20577"/>
        <pc:sldMkLst>
          <pc:docMk/>
          <pc:sldMk cId="3217999938" sldId="1766"/>
        </pc:sldMkLst>
      </pc:sldChg>
      <pc:sldChg chg="modSp ord">
        <pc:chgData name="paula.alexandracosta@lneg.pt" userId="S::urn:spo:guest#paula.alexandracosta@lneg.pt::" providerId="AD" clId="Web-{8329F5A7-ACEC-55E3-52EA-2AA5E16468E1}" dt="2024-06-24T13:49:23.106" v="100" actId="20577"/>
        <pc:sldMkLst>
          <pc:docMk/>
          <pc:sldMk cId="2579881017" sldId="1767"/>
        </pc:sldMkLst>
      </pc:sldChg>
      <pc:sldChg chg="modSp ord">
        <pc:chgData name="paula.alexandracosta@lneg.pt" userId="S::urn:spo:guest#paula.alexandracosta@lneg.pt::" providerId="AD" clId="Web-{8329F5A7-ACEC-55E3-52EA-2AA5E16468E1}" dt="2024-06-24T13:49:28.278" v="101" actId="1076"/>
        <pc:sldMkLst>
          <pc:docMk/>
          <pc:sldMk cId="1259845319" sldId="1768"/>
        </pc:sldMkLst>
      </pc:sldChg>
      <pc:sldChg chg="del">
        <pc:chgData name="paula.alexandracosta@lneg.pt" userId="S::urn:spo:guest#paula.alexandracosta@lneg.pt::" providerId="AD" clId="Web-{8329F5A7-ACEC-55E3-52EA-2AA5E16468E1}" dt="2024-06-24T13:30:15.789" v="23"/>
        <pc:sldMkLst>
          <pc:docMk/>
          <pc:sldMk cId="3039736214" sldId="1772"/>
        </pc:sldMkLst>
      </pc:sldChg>
      <pc:sldChg chg="modSp">
        <pc:chgData name="paula.alexandracosta@lneg.pt" userId="S::urn:spo:guest#paula.alexandracosta@lneg.pt::" providerId="AD" clId="Web-{8329F5A7-ACEC-55E3-52EA-2AA5E16468E1}" dt="2024-06-24T13:40:36.636" v="71" actId="20577"/>
        <pc:sldMkLst>
          <pc:docMk/>
          <pc:sldMk cId="3282904753" sldId="1773"/>
        </pc:sldMkLst>
      </pc:sldChg>
      <pc:sldChg chg="modSp">
        <pc:chgData name="paula.alexandracosta@lneg.pt" userId="S::urn:spo:guest#paula.alexandracosta@lneg.pt::" providerId="AD" clId="Web-{8329F5A7-ACEC-55E3-52EA-2AA5E16468E1}" dt="2024-06-24T13:40:41.324" v="75" actId="20577"/>
        <pc:sldMkLst>
          <pc:docMk/>
          <pc:sldMk cId="1227846489" sldId="1774"/>
        </pc:sldMkLst>
      </pc:sldChg>
      <pc:sldChg chg="modSp">
        <pc:chgData name="paula.alexandracosta@lneg.pt" userId="S::urn:spo:guest#paula.alexandracosta@lneg.pt::" providerId="AD" clId="Web-{8329F5A7-ACEC-55E3-52EA-2AA5E16468E1}" dt="2024-06-24T13:40:45.402" v="79" actId="20577"/>
        <pc:sldMkLst>
          <pc:docMk/>
          <pc:sldMk cId="2708733464" sldId="1775"/>
        </pc:sldMkLst>
      </pc:sldChg>
      <pc:sldChg chg="addSp delSp modSp">
        <pc:chgData name="paula.alexandracosta@lneg.pt" userId="S::urn:spo:guest#paula.alexandracosta@lneg.pt::" providerId="AD" clId="Web-{8329F5A7-ACEC-55E3-52EA-2AA5E16468E1}" dt="2024-06-24T13:40:51.090" v="82" actId="20577"/>
        <pc:sldMkLst>
          <pc:docMk/>
          <pc:sldMk cId="3394004336" sldId="1776"/>
        </pc:sldMkLst>
      </pc:sldChg>
      <pc:sldChg chg="modSp">
        <pc:chgData name="paula.alexandracosta@lneg.pt" userId="S::urn:spo:guest#paula.alexandracosta@lneg.pt::" providerId="AD" clId="Web-{8329F5A7-ACEC-55E3-52EA-2AA5E16468E1}" dt="2024-06-24T13:40:57.043" v="86" actId="20577"/>
        <pc:sldMkLst>
          <pc:docMk/>
          <pc:sldMk cId="2663911364" sldId="1777"/>
        </pc:sldMkLst>
      </pc:sldChg>
      <pc:sldChg chg="del">
        <pc:chgData name="paula.alexandracosta@lneg.pt" userId="S::urn:spo:guest#paula.alexandracosta@lneg.pt::" providerId="AD" clId="Web-{8329F5A7-ACEC-55E3-52EA-2AA5E16468E1}" dt="2024-06-24T13:40:04.620" v="64"/>
        <pc:sldMkLst>
          <pc:docMk/>
          <pc:sldMk cId="821791284" sldId="1778"/>
        </pc:sldMkLst>
      </pc:sldChg>
    </pc:docChg>
  </pc:docChgLst>
  <pc:docChgLst>
    <pc:chgData name="Leslie Ashburner" userId="S::t0047643_wf.uct.ac.za#ext#@lgi-consulting.com::8fa168fa-bb7a-460e-95bd-faa1475d6c09" providerId="AD" clId="Web-{2153B407-E568-6619-793D-5C2D7F29D465}"/>
    <pc:docChg chg="addSld delSld">
      <pc:chgData name="Leslie Ashburner" userId="S::t0047643_wf.uct.ac.za#ext#@lgi-consulting.com::8fa168fa-bb7a-460e-95bd-faa1475d6c09" providerId="AD" clId="Web-{2153B407-E568-6619-793D-5C2D7F29D465}" dt="2024-11-27T15:32:18.950" v="8"/>
      <pc:docMkLst>
        <pc:docMk/>
      </pc:docMkLst>
      <pc:sldChg chg="new del">
        <pc:chgData name="Leslie Ashburner" userId="S::t0047643_wf.uct.ac.za#ext#@lgi-consulting.com::8fa168fa-bb7a-460e-95bd-faa1475d6c09" providerId="AD" clId="Web-{2153B407-E568-6619-793D-5C2D7F29D465}" dt="2024-11-27T15:30:19.430" v="3"/>
        <pc:sldMkLst>
          <pc:docMk/>
          <pc:sldMk cId="1282784062" sldId="1776"/>
        </pc:sldMkLst>
      </pc:sldChg>
      <pc:sldChg chg="new del">
        <pc:chgData name="Leslie Ashburner" userId="S::t0047643_wf.uct.ac.za#ext#@lgi-consulting.com::8fa168fa-bb7a-460e-95bd-faa1475d6c09" providerId="AD" clId="Web-{2153B407-E568-6619-793D-5C2D7F29D465}" dt="2024-11-27T15:31:26.886" v="5"/>
        <pc:sldMkLst>
          <pc:docMk/>
          <pc:sldMk cId="1884478553" sldId="1777"/>
        </pc:sldMkLst>
      </pc:sldChg>
      <pc:sldChg chg="add">
        <pc:chgData name="Leslie Ashburner" userId="S::t0047643_wf.uct.ac.za#ext#@lgi-consulting.com::8fa168fa-bb7a-460e-95bd-faa1475d6c09" providerId="AD" clId="Web-{2153B407-E568-6619-793D-5C2D7F29D465}" dt="2024-11-27T15:30:15.383" v="2"/>
        <pc:sldMkLst>
          <pc:docMk/>
          <pc:sldMk cId="701385476" sldId="1778"/>
        </pc:sldMkLst>
      </pc:sldChg>
      <pc:sldChg chg="add">
        <pc:chgData name="Leslie Ashburner" userId="S::t0047643_wf.uct.ac.za#ext#@lgi-consulting.com::8fa168fa-bb7a-460e-95bd-faa1475d6c09" providerId="AD" clId="Web-{2153B407-E568-6619-793D-5C2D7F29D465}" dt="2024-11-27T15:31:18.463" v="4"/>
        <pc:sldMkLst>
          <pc:docMk/>
          <pc:sldMk cId="164821532" sldId="1781"/>
        </pc:sldMkLst>
      </pc:sldChg>
      <pc:sldChg chg="new del">
        <pc:chgData name="Leslie Ashburner" userId="S::t0047643_wf.uct.ac.za#ext#@lgi-consulting.com::8fa168fa-bb7a-460e-95bd-faa1475d6c09" providerId="AD" clId="Web-{2153B407-E568-6619-793D-5C2D7F29D465}" dt="2024-11-27T15:32:18.950" v="8"/>
        <pc:sldMkLst>
          <pc:docMk/>
          <pc:sldMk cId="2684725073" sldId="1782"/>
        </pc:sldMkLst>
      </pc:sldChg>
      <pc:sldChg chg="add">
        <pc:chgData name="Leslie Ashburner" userId="S::t0047643_wf.uct.ac.za#ext#@lgi-consulting.com::8fa168fa-bb7a-460e-95bd-faa1475d6c09" providerId="AD" clId="Web-{2153B407-E568-6619-793D-5C2D7F29D465}" dt="2024-11-27T15:32:14.794" v="7"/>
        <pc:sldMkLst>
          <pc:docMk/>
          <pc:sldMk cId="82558425" sldId="1784"/>
        </pc:sldMkLst>
      </pc:sldChg>
    </pc:docChg>
  </pc:docChgLst>
  <pc:docChgLst>
    <pc:chgData name="Leslie Ashburner" userId="S::t0047643_wf.uct.ac.za#ext#@lgi-consulting.com::8fa168fa-bb7a-460e-95bd-faa1475d6c09" providerId="AD" clId="Web-{245F6BC7-6FF2-04D3-EC04-B62F1BAF009B}"/>
    <pc:docChg chg="modSld">
      <pc:chgData name="Leslie Ashburner" userId="S::t0047643_wf.uct.ac.za#ext#@lgi-consulting.com::8fa168fa-bb7a-460e-95bd-faa1475d6c09" providerId="AD" clId="Web-{245F6BC7-6FF2-04D3-EC04-B62F1BAF009B}" dt="2024-11-25T17:26:22.611" v="13" actId="1076"/>
      <pc:docMkLst>
        <pc:docMk/>
      </pc:docMkLst>
      <pc:sldChg chg="modSp">
        <pc:chgData name="Leslie Ashburner" userId="S::t0047643_wf.uct.ac.za#ext#@lgi-consulting.com::8fa168fa-bb7a-460e-95bd-faa1475d6c09" providerId="AD" clId="Web-{245F6BC7-6FF2-04D3-EC04-B62F1BAF009B}" dt="2024-11-25T17:26:22.611" v="13" actId="1076"/>
        <pc:sldMkLst>
          <pc:docMk/>
          <pc:sldMk cId="791327278" sldId="1763"/>
        </pc:sldMkLst>
        <pc:spChg chg="mod">
          <ac:chgData name="Leslie Ashburner" userId="S::t0047643_wf.uct.ac.za#ext#@lgi-consulting.com::8fa168fa-bb7a-460e-95bd-faa1475d6c09" providerId="AD" clId="Web-{245F6BC7-6FF2-04D3-EC04-B62F1BAF009B}" dt="2024-11-25T17:26:05.438" v="11" actId="14100"/>
          <ac:spMkLst>
            <pc:docMk/>
            <pc:sldMk cId="791327278" sldId="1763"/>
            <ac:spMk id="2" creationId="{E7952DFA-85DE-809D-2418-FC3CF55EDA29}"/>
          </ac:spMkLst>
        </pc:spChg>
        <pc:picChg chg="mod">
          <ac:chgData name="Leslie Ashburner" userId="S::t0047643_wf.uct.ac.za#ext#@lgi-consulting.com::8fa168fa-bb7a-460e-95bd-faa1475d6c09" providerId="AD" clId="Web-{245F6BC7-6FF2-04D3-EC04-B62F1BAF009B}" dt="2024-11-25T17:26:22.611" v="13" actId="1076"/>
          <ac:picMkLst>
            <pc:docMk/>
            <pc:sldMk cId="791327278" sldId="1763"/>
            <ac:picMk id="5" creationId="{22D88844-9449-CE1F-6202-80D3176B1B46}"/>
          </ac:picMkLst>
        </pc:picChg>
      </pc:sldChg>
    </pc:docChg>
  </pc:docChgLst>
  <pc:docChgLst>
    <pc:chgData name="paula.alexandracosta@lneg.pt" userId="S::urn:spo:guest#paula.alexandracosta@lneg.pt::" providerId="AD" clId="Web-{9D2465BA-21F2-BBD1-206B-A684EDA368C2}"/>
    <pc:docChg chg="modSld">
      <pc:chgData name="paula.alexandracosta@lneg.pt" userId="S::urn:spo:guest#paula.alexandracosta@lneg.pt::" providerId="AD" clId="Web-{9D2465BA-21F2-BBD1-206B-A684EDA368C2}" dt="2024-07-03T14:43:57.359" v="46" actId="20577"/>
      <pc:docMkLst>
        <pc:docMk/>
      </pc:docMkLst>
      <pc:sldChg chg="modSp">
        <pc:chgData name="paula.alexandracosta@lneg.pt" userId="S::urn:spo:guest#paula.alexandracosta@lneg.pt::" providerId="AD" clId="Web-{9D2465BA-21F2-BBD1-206B-A684EDA368C2}" dt="2024-07-03T14:43:57.359" v="46" actId="20577"/>
        <pc:sldMkLst>
          <pc:docMk/>
          <pc:sldMk cId="3214388873" sldId="1725"/>
        </pc:sldMkLst>
      </pc:sldChg>
    </pc:docChg>
  </pc:docChgLst>
  <pc:docChgLst>
    <pc:chgData name="Leslie Ashburner" userId="S::t0047643_wf.uct.ac.za#ext#@lgi-consulting.com::8fa168fa-bb7a-460e-95bd-faa1475d6c09" providerId="AD" clId="Web-{23FBBC27-1D67-EA95-7AC9-7908FB5AF0C7}"/>
    <pc:docChg chg="modSld">
      <pc:chgData name="Leslie Ashburner" userId="S::t0047643_wf.uct.ac.za#ext#@lgi-consulting.com::8fa168fa-bb7a-460e-95bd-faa1475d6c09" providerId="AD" clId="Web-{23FBBC27-1D67-EA95-7AC9-7908FB5AF0C7}" dt="2024-12-04T11:35:33.871" v="19" actId="1076"/>
      <pc:docMkLst>
        <pc:docMk/>
      </pc:docMkLst>
      <pc:sldChg chg="addSp modSp">
        <pc:chgData name="Leslie Ashburner" userId="S::t0047643_wf.uct.ac.za#ext#@lgi-consulting.com::8fa168fa-bb7a-460e-95bd-faa1475d6c09" providerId="AD" clId="Web-{23FBBC27-1D67-EA95-7AC9-7908FB5AF0C7}" dt="2024-12-04T11:35:33.871" v="19" actId="1076"/>
        <pc:sldMkLst>
          <pc:docMk/>
          <pc:sldMk cId="791327278" sldId="1763"/>
        </pc:sldMkLst>
        <pc:spChg chg="mod">
          <ac:chgData name="Leslie Ashburner" userId="S::t0047643_wf.uct.ac.za#ext#@lgi-consulting.com::8fa168fa-bb7a-460e-95bd-faa1475d6c09" providerId="AD" clId="Web-{23FBBC27-1D67-EA95-7AC9-7908FB5AF0C7}" dt="2024-12-04T11:35:32.121" v="18" actId="1076"/>
          <ac:spMkLst>
            <pc:docMk/>
            <pc:sldMk cId="791327278" sldId="1763"/>
            <ac:spMk id="2" creationId="{E7952DFA-85DE-809D-2418-FC3CF55EDA29}"/>
          </ac:spMkLst>
        </pc:spChg>
        <pc:spChg chg="add mod">
          <ac:chgData name="Leslie Ashburner" userId="S::t0047643_wf.uct.ac.za#ext#@lgi-consulting.com::8fa168fa-bb7a-460e-95bd-faa1475d6c09" providerId="AD" clId="Web-{23FBBC27-1D67-EA95-7AC9-7908FB5AF0C7}" dt="2024-12-04T11:34:33.398" v="6" actId="14100"/>
          <ac:spMkLst>
            <pc:docMk/>
            <pc:sldMk cId="791327278" sldId="1763"/>
            <ac:spMk id="4" creationId="{F87657BD-BC5F-E582-51FC-707725481194}"/>
          </ac:spMkLst>
        </pc:spChg>
        <pc:picChg chg="mod">
          <ac:chgData name="Leslie Ashburner" userId="S::t0047643_wf.uct.ac.za#ext#@lgi-consulting.com::8fa168fa-bb7a-460e-95bd-faa1475d6c09" providerId="AD" clId="Web-{23FBBC27-1D67-EA95-7AC9-7908FB5AF0C7}" dt="2024-12-04T11:35:33.871" v="19" actId="1076"/>
          <ac:picMkLst>
            <pc:docMk/>
            <pc:sldMk cId="791327278" sldId="1763"/>
            <ac:picMk id="5" creationId="{22D88844-9449-CE1F-6202-80D3176B1B46}"/>
          </ac:picMkLst>
        </pc:picChg>
      </pc:sldChg>
    </pc:docChg>
  </pc:docChgLst>
  <pc:docChgLst>
    <pc:chgData name="Leslie Ashburner" userId="S::t0047643_wf.uct.ac.za#ext#@lgi-consulting.com::8fa168fa-bb7a-460e-95bd-faa1475d6c09" providerId="AD" clId="Web-{434019AC-1CF5-AB77-B06A-B24D99A350C9}"/>
    <pc:docChg chg="modSld">
      <pc:chgData name="Leslie Ashburner" userId="S::t0047643_wf.uct.ac.za#ext#@lgi-consulting.com::8fa168fa-bb7a-460e-95bd-faa1475d6c09" providerId="AD" clId="Web-{434019AC-1CF5-AB77-B06A-B24D99A350C9}" dt="2024-07-29T13:43:01.902" v="7" actId="20577"/>
      <pc:docMkLst>
        <pc:docMk/>
      </pc:docMkLst>
      <pc:sldChg chg="modSp">
        <pc:chgData name="Leslie Ashburner" userId="S::t0047643_wf.uct.ac.za#ext#@lgi-consulting.com::8fa168fa-bb7a-460e-95bd-faa1475d6c09" providerId="AD" clId="Web-{434019AC-1CF5-AB77-B06A-B24D99A350C9}" dt="2024-07-29T13:42:25.979" v="0" actId="20577"/>
        <pc:sldMkLst>
          <pc:docMk/>
          <pc:sldMk cId="0" sldId="256"/>
        </pc:sldMkLst>
      </pc:sldChg>
      <pc:sldChg chg="modSp">
        <pc:chgData name="Leslie Ashburner" userId="S::t0047643_wf.uct.ac.za#ext#@lgi-consulting.com::8fa168fa-bb7a-460e-95bd-faa1475d6c09" providerId="AD" clId="Web-{434019AC-1CF5-AB77-B06A-B24D99A350C9}" dt="2024-07-29T13:42:33.042" v="3" actId="20577"/>
        <pc:sldMkLst>
          <pc:docMk/>
          <pc:sldMk cId="1877196754" sldId="759"/>
        </pc:sldMkLst>
      </pc:sldChg>
      <pc:sldChg chg="modSp">
        <pc:chgData name="Leslie Ashburner" userId="S::t0047643_wf.uct.ac.za#ext#@lgi-consulting.com::8fa168fa-bb7a-460e-95bd-faa1475d6c09" providerId="AD" clId="Web-{434019AC-1CF5-AB77-B06A-B24D99A350C9}" dt="2024-07-29T13:43:01.902" v="7" actId="20577"/>
        <pc:sldMkLst>
          <pc:docMk/>
          <pc:sldMk cId="3214388873" sldId="1725"/>
        </pc:sldMkLst>
      </pc:sldChg>
      <pc:sldChg chg="modSp">
        <pc:chgData name="Leslie Ashburner" userId="S::t0047643_wf.uct.ac.za#ext#@lgi-consulting.com::8fa168fa-bb7a-460e-95bd-faa1475d6c09" providerId="AD" clId="Web-{434019AC-1CF5-AB77-B06A-B24D99A350C9}" dt="2024-07-29T13:42:39.229" v="4" actId="20577"/>
        <pc:sldMkLst>
          <pc:docMk/>
          <pc:sldMk cId="1717077660" sldId="1744"/>
        </pc:sldMkLst>
      </pc:sldChg>
    </pc:docChg>
  </pc:docChgLst>
  <pc:docChgLst>
    <pc:chgData name="Leslie Ashburner" userId="S::t0047643_wf.uct.ac.za#ext#@lgi-consulting.com::8fa168fa-bb7a-460e-95bd-faa1475d6c09" providerId="AD" clId="Web-{9F8AEA3D-7F41-DFBA-324E-6B45BAF5751F}"/>
    <pc:docChg chg="addSld delSld modSld">
      <pc:chgData name="Leslie Ashburner" userId="S::t0047643_wf.uct.ac.za#ext#@lgi-consulting.com::8fa168fa-bb7a-460e-95bd-faa1475d6c09" providerId="AD" clId="Web-{9F8AEA3D-7F41-DFBA-324E-6B45BAF5751F}" dt="2024-11-11T09:03:59.881" v="195" actId="20577"/>
      <pc:docMkLst>
        <pc:docMk/>
      </pc:docMkLst>
      <pc:sldChg chg="addSp delSp modSp delAnim">
        <pc:chgData name="Leslie Ashburner" userId="S::t0047643_wf.uct.ac.za#ext#@lgi-consulting.com::8fa168fa-bb7a-460e-95bd-faa1475d6c09" providerId="AD" clId="Web-{9F8AEA3D-7F41-DFBA-324E-6B45BAF5751F}" dt="2024-11-11T09:03:59.881" v="195" actId="20577"/>
        <pc:sldMkLst>
          <pc:docMk/>
          <pc:sldMk cId="791327278" sldId="1763"/>
        </pc:sldMkLst>
        <pc:spChg chg="add mod">
          <ac:chgData name="Leslie Ashburner" userId="S::t0047643_wf.uct.ac.za#ext#@lgi-consulting.com::8fa168fa-bb7a-460e-95bd-faa1475d6c09" providerId="AD" clId="Web-{9F8AEA3D-7F41-DFBA-324E-6B45BAF5751F}" dt="2024-11-11T09:03:59.881" v="195" actId="20577"/>
          <ac:spMkLst>
            <pc:docMk/>
            <pc:sldMk cId="791327278" sldId="1763"/>
            <ac:spMk id="2" creationId="{E7952DFA-85DE-809D-2418-FC3CF55EDA29}"/>
          </ac:spMkLst>
        </pc:spChg>
        <pc:spChg chg="mod">
          <ac:chgData name="Leslie Ashburner" userId="S::t0047643_wf.uct.ac.za#ext#@lgi-consulting.com::8fa168fa-bb7a-460e-95bd-faa1475d6c09" providerId="AD" clId="Web-{9F8AEA3D-7F41-DFBA-324E-6B45BAF5751F}" dt="2024-11-11T09:03:58.396" v="193" actId="20577"/>
          <ac:spMkLst>
            <pc:docMk/>
            <pc:sldMk cId="791327278" sldId="1763"/>
            <ac:spMk id="3" creationId="{2C9D4764-A6FA-7C59-55F0-FE62F06803FC}"/>
          </ac:spMkLst>
        </pc:spChg>
        <pc:spChg chg="mod">
          <ac:chgData name="Leslie Ashburner" userId="S::t0047643_wf.uct.ac.za#ext#@lgi-consulting.com::8fa168fa-bb7a-460e-95bd-faa1475d6c09" providerId="AD" clId="Web-{9F8AEA3D-7F41-DFBA-324E-6B45BAF5751F}" dt="2024-11-11T08:50:25.959" v="135" actId="20577"/>
          <ac:spMkLst>
            <pc:docMk/>
            <pc:sldMk cId="791327278" sldId="1763"/>
            <ac:spMk id="18" creationId="{00000000-0000-0000-0000-000000000000}"/>
          </ac:spMkLst>
        </pc:spChg>
        <pc:spChg chg="mod">
          <ac:chgData name="Leslie Ashburner" userId="S::t0047643_wf.uct.ac.za#ext#@lgi-consulting.com::8fa168fa-bb7a-460e-95bd-faa1475d6c09" providerId="AD" clId="Web-{9F8AEA3D-7F41-DFBA-324E-6B45BAF5751F}" dt="2024-11-11T08:50:17.724" v="134" actId="20577"/>
          <ac:spMkLst>
            <pc:docMk/>
            <pc:sldMk cId="791327278" sldId="1763"/>
            <ac:spMk id="21" creationId="{00000000-0000-0000-0000-000000000000}"/>
          </ac:spMkLst>
        </pc:spChg>
        <pc:picChg chg="del">
          <ac:chgData name="Leslie Ashburner" userId="S::t0047643_wf.uct.ac.za#ext#@lgi-consulting.com::8fa168fa-bb7a-460e-95bd-faa1475d6c09" providerId="AD" clId="Web-{9F8AEA3D-7F41-DFBA-324E-6B45BAF5751F}" dt="2024-11-11T08:50:08.333" v="132"/>
          <ac:picMkLst>
            <pc:docMk/>
            <pc:sldMk cId="791327278" sldId="1763"/>
            <ac:picMk id="4" creationId="{00000000-0000-0000-0000-000000000000}"/>
          </ac:picMkLst>
        </pc:picChg>
        <pc:picChg chg="add mod">
          <ac:chgData name="Leslie Ashburner" userId="S::t0047643_wf.uct.ac.za#ext#@lgi-consulting.com::8fa168fa-bb7a-460e-95bd-faa1475d6c09" providerId="AD" clId="Web-{9F8AEA3D-7F41-DFBA-324E-6B45BAF5751F}" dt="2024-11-11T08:52:19.713" v="150" actId="1076"/>
          <ac:picMkLst>
            <pc:docMk/>
            <pc:sldMk cId="791327278" sldId="1763"/>
            <ac:picMk id="5" creationId="{22D88844-9449-CE1F-6202-80D3176B1B46}"/>
          </ac:picMkLst>
        </pc:picChg>
      </pc:sldChg>
      <pc:sldChg chg="modSp new del">
        <pc:chgData name="Leslie Ashburner" userId="S::t0047643_wf.uct.ac.za#ext#@lgi-consulting.com::8fa168fa-bb7a-460e-95bd-faa1475d6c09" providerId="AD" clId="Web-{9F8AEA3D-7F41-DFBA-324E-6B45BAF5751F}" dt="2024-11-11T08:50:49.131" v="141"/>
        <pc:sldMkLst>
          <pc:docMk/>
          <pc:sldMk cId="3024644268" sldId="1776"/>
        </pc:sldMkLst>
        <pc:spChg chg="mod">
          <ac:chgData name="Leslie Ashburner" userId="S::t0047643_wf.uct.ac.za#ext#@lgi-consulting.com::8fa168fa-bb7a-460e-95bd-faa1475d6c09" providerId="AD" clId="Web-{9F8AEA3D-7F41-DFBA-324E-6B45BAF5751F}" dt="2024-11-11T08:49:28.972" v="131" actId="20577"/>
          <ac:spMkLst>
            <pc:docMk/>
            <pc:sldMk cId="3024644268" sldId="1776"/>
            <ac:spMk id="2" creationId="{BDB228E0-1DDB-E8D3-3935-AA20E248B7B6}"/>
          </ac:spMkLst>
        </pc:spChg>
        <pc:spChg chg="mod">
          <ac:chgData name="Leslie Ashburner" userId="S::t0047643_wf.uct.ac.za#ext#@lgi-consulting.com::8fa168fa-bb7a-460e-95bd-faa1475d6c09" providerId="AD" clId="Web-{9F8AEA3D-7F41-DFBA-324E-6B45BAF5751F}" dt="2024-11-11T08:44:47.071" v="1" actId="20577"/>
          <ac:spMkLst>
            <pc:docMk/>
            <pc:sldMk cId="3024644268" sldId="1776"/>
            <ac:spMk id="3" creationId="{5F1BAA19-5AD4-82AD-76FB-4F7C5264BD8F}"/>
          </ac:spMkLst>
        </pc:spChg>
      </pc:sldChg>
    </pc:docChg>
  </pc:docChgLst>
  <pc:docChgLst>
    <pc:chgData name="Leslie Ashburner" userId="S::t0047643_wf.uct.ac.za#ext#@lgi-consulting.com::8fa168fa-bb7a-460e-95bd-faa1475d6c09" providerId="AD" clId="Web-{4AE75739-A39D-5F1B-2A99-2975D32D45E6}"/>
    <pc:docChg chg="modSld">
      <pc:chgData name="Leslie Ashburner" userId="S::t0047643_wf.uct.ac.za#ext#@lgi-consulting.com::8fa168fa-bb7a-460e-95bd-faa1475d6c09" providerId="AD" clId="Web-{4AE75739-A39D-5F1B-2A99-2975D32D45E6}" dt="2024-09-26T11:02:53.614" v="5" actId="1076"/>
      <pc:docMkLst>
        <pc:docMk/>
      </pc:docMkLst>
      <pc:sldChg chg="modSp">
        <pc:chgData name="Leslie Ashburner" userId="S::t0047643_wf.uct.ac.za#ext#@lgi-consulting.com::8fa168fa-bb7a-460e-95bd-faa1475d6c09" providerId="AD" clId="Web-{4AE75739-A39D-5F1B-2A99-2975D32D45E6}" dt="2024-09-26T11:02:53.614" v="5" actId="1076"/>
        <pc:sldMkLst>
          <pc:docMk/>
          <pc:sldMk cId="0" sldId="256"/>
        </pc:sldMkLst>
        <pc:spChg chg="mod">
          <ac:chgData name="Leslie Ashburner" userId="S::t0047643_wf.uct.ac.za#ext#@lgi-consulting.com::8fa168fa-bb7a-460e-95bd-faa1475d6c09" providerId="AD" clId="Web-{4AE75739-A39D-5F1B-2A99-2975D32D45E6}" dt="2024-09-26T11:02:52.833" v="4" actId="20577"/>
          <ac:spMkLst>
            <pc:docMk/>
            <pc:sldMk cId="0" sldId="256"/>
            <ac:spMk id="122" creationId="{00000000-0000-0000-0000-000000000000}"/>
          </ac:spMkLst>
        </pc:spChg>
        <pc:picChg chg="mod">
          <ac:chgData name="Leslie Ashburner" userId="S::t0047643_wf.uct.ac.za#ext#@lgi-consulting.com::8fa168fa-bb7a-460e-95bd-faa1475d6c09" providerId="AD" clId="Web-{4AE75739-A39D-5F1B-2A99-2975D32D45E6}" dt="2024-09-26T11:02:53.614" v="5" actId="1076"/>
          <ac:picMkLst>
            <pc:docMk/>
            <pc:sldMk cId="0" sldId="256"/>
            <ac:picMk id="4" creationId="{B0F67E78-9327-6A12-773F-7914A717352F}"/>
          </ac:picMkLst>
        </pc:picChg>
      </pc:sldChg>
    </pc:docChg>
  </pc:docChgLst>
  <pc:docChgLst>
    <pc:chgData name="Leslie Ashburner" userId="S::t0047643_wf.uct.ac.za#ext#@lgi-consulting.com::8fa168fa-bb7a-460e-95bd-faa1475d6c09" providerId="AD" clId="Web-{E7F7C404-E090-860B-80C9-AA8D73CAC01A}"/>
    <pc:docChg chg="addSld">
      <pc:chgData name="Leslie Ashburner" userId="S::t0047643_wf.uct.ac.za#ext#@lgi-consulting.com::8fa168fa-bb7a-460e-95bd-faa1475d6c09" providerId="AD" clId="Web-{E7F7C404-E090-860B-80C9-AA8D73CAC01A}" dt="2024-09-25T16:23:57.671" v="2"/>
      <pc:docMkLst>
        <pc:docMk/>
      </pc:docMkLst>
      <pc:sldChg chg="new">
        <pc:chgData name="Leslie Ashburner" userId="S::t0047643_wf.uct.ac.za#ext#@lgi-consulting.com::8fa168fa-bb7a-460e-95bd-faa1475d6c09" providerId="AD" clId="Web-{E7F7C404-E090-860B-80C9-AA8D73CAC01A}" dt="2024-09-25T16:23:55.937" v="0"/>
        <pc:sldMkLst>
          <pc:docMk/>
          <pc:sldMk cId="701385476" sldId="1776"/>
        </pc:sldMkLst>
      </pc:sldChg>
      <pc:sldChg chg="new">
        <pc:chgData name="Leslie Ashburner" userId="S::t0047643_wf.uct.ac.za#ext#@lgi-consulting.com::8fa168fa-bb7a-460e-95bd-faa1475d6c09" providerId="AD" clId="Web-{E7F7C404-E090-860B-80C9-AA8D73CAC01A}" dt="2024-09-25T16:23:56.984" v="1"/>
        <pc:sldMkLst>
          <pc:docMk/>
          <pc:sldMk cId="3988843676" sldId="1777"/>
        </pc:sldMkLst>
      </pc:sldChg>
      <pc:sldChg chg="new">
        <pc:chgData name="Leslie Ashburner" userId="S::t0047643_wf.uct.ac.za#ext#@lgi-consulting.com::8fa168fa-bb7a-460e-95bd-faa1475d6c09" providerId="AD" clId="Web-{E7F7C404-E090-860B-80C9-AA8D73CAC01A}" dt="2024-09-25T16:23:57.671" v="2"/>
        <pc:sldMkLst>
          <pc:docMk/>
          <pc:sldMk cId="649283133" sldId="1778"/>
        </pc:sldMkLst>
      </pc:sldChg>
    </pc:docChg>
  </pc:docChgLst>
  <pc:docChgLst>
    <pc:chgData name="Leslie Ashburner" userId="S::t0047643_wf.uct.ac.za#ext#@lgi-consulting.com::8fa168fa-bb7a-460e-95bd-faa1475d6c09" providerId="AD" clId="Web-{AC2BF4F3-6DAB-1A78-9E39-A855FA46E823}"/>
    <pc:docChg chg="delSld modSld">
      <pc:chgData name="Leslie Ashburner" userId="S::t0047643_wf.uct.ac.za#ext#@lgi-consulting.com::8fa168fa-bb7a-460e-95bd-faa1475d6c09" providerId="AD" clId="Web-{AC2BF4F3-6DAB-1A78-9E39-A855FA46E823}" dt="2024-10-04T09:31:37.970" v="51" actId="20577"/>
      <pc:docMkLst>
        <pc:docMk/>
      </pc:docMkLst>
      <pc:sldChg chg="modSp">
        <pc:chgData name="Leslie Ashburner" userId="S::t0047643_wf.uct.ac.za#ext#@lgi-consulting.com::8fa168fa-bb7a-460e-95bd-faa1475d6c09" providerId="AD" clId="Web-{AC2BF4F3-6DAB-1A78-9E39-A855FA46E823}" dt="2024-10-04T09:31:37.970" v="51" actId="20577"/>
        <pc:sldMkLst>
          <pc:docMk/>
          <pc:sldMk cId="1717077660" sldId="1744"/>
        </pc:sldMkLst>
        <pc:spChg chg="mod">
          <ac:chgData name="Leslie Ashburner" userId="S::t0047643_wf.uct.ac.za#ext#@lgi-consulting.com::8fa168fa-bb7a-460e-95bd-faa1475d6c09" providerId="AD" clId="Web-{AC2BF4F3-6DAB-1A78-9E39-A855FA46E823}" dt="2024-10-04T09:31:37.970" v="51" actId="20577"/>
          <ac:spMkLst>
            <pc:docMk/>
            <pc:sldMk cId="1717077660" sldId="1744"/>
            <ac:spMk id="6" creationId="{A51B1DB3-A83C-37E0-DCE1-0CC30438F9AA}"/>
          </ac:spMkLst>
        </pc:spChg>
      </pc:sldChg>
      <pc:sldChg chg="del">
        <pc:chgData name="Leslie Ashburner" userId="S::t0047643_wf.uct.ac.za#ext#@lgi-consulting.com::8fa168fa-bb7a-460e-95bd-faa1475d6c09" providerId="AD" clId="Web-{AC2BF4F3-6DAB-1A78-9E39-A855FA46E823}" dt="2024-10-04T09:29:55.636" v="0"/>
        <pc:sldMkLst>
          <pc:docMk/>
          <pc:sldMk cId="701385476" sldId="1776"/>
        </pc:sldMkLst>
      </pc:sldChg>
      <pc:sldChg chg="del">
        <pc:chgData name="Leslie Ashburner" userId="S::t0047643_wf.uct.ac.za#ext#@lgi-consulting.com::8fa168fa-bb7a-460e-95bd-faa1475d6c09" providerId="AD" clId="Web-{AC2BF4F3-6DAB-1A78-9E39-A855FA46E823}" dt="2024-10-04T09:30:02.245" v="1"/>
        <pc:sldMkLst>
          <pc:docMk/>
          <pc:sldMk cId="3988843676" sldId="1777"/>
        </pc:sldMkLst>
      </pc:sldChg>
      <pc:sldChg chg="del">
        <pc:chgData name="Leslie Ashburner" userId="S::t0047643_wf.uct.ac.za#ext#@lgi-consulting.com::8fa168fa-bb7a-460e-95bd-faa1475d6c09" providerId="AD" clId="Web-{AC2BF4F3-6DAB-1A78-9E39-A855FA46E823}" dt="2024-10-04T09:30:05.824" v="2"/>
        <pc:sldMkLst>
          <pc:docMk/>
          <pc:sldMk cId="649283133" sldId="1778"/>
        </pc:sldMkLst>
      </pc:sldChg>
    </pc:docChg>
  </pc:docChgLst>
  <pc:docChgLst>
    <pc:chgData name="Leslie Ashburner" userId="S::t0047643_wf.uct.ac.za#ext#@lgi-consulting.com::8fa168fa-bb7a-460e-95bd-faa1475d6c09" providerId="AD" clId="Web-{CA46A2B0-8F61-CEC0-6B97-67F8C2F3EF61}"/>
    <pc:docChg chg="modSld">
      <pc:chgData name="Leslie Ashburner" userId="S::t0047643_wf.uct.ac.za#ext#@lgi-consulting.com::8fa168fa-bb7a-460e-95bd-faa1475d6c09" providerId="AD" clId="Web-{CA46A2B0-8F61-CEC0-6B97-67F8C2F3EF61}" dt="2024-09-20T10:54:35.780" v="2" actId="20577"/>
      <pc:docMkLst>
        <pc:docMk/>
      </pc:docMkLst>
      <pc:sldChg chg="modSp">
        <pc:chgData name="Leslie Ashburner" userId="S::t0047643_wf.uct.ac.za#ext#@lgi-consulting.com::8fa168fa-bb7a-460e-95bd-faa1475d6c09" providerId="AD" clId="Web-{CA46A2B0-8F61-CEC0-6B97-67F8C2F3EF61}" dt="2024-09-20T10:54:35.780" v="2" actId="20577"/>
        <pc:sldMkLst>
          <pc:docMk/>
          <pc:sldMk cId="3214388873" sldId="1725"/>
        </pc:sldMkLst>
        <pc:spChg chg="mod">
          <ac:chgData name="Leslie Ashburner" userId="S::t0047643_wf.uct.ac.za#ext#@lgi-consulting.com::8fa168fa-bb7a-460e-95bd-faa1475d6c09" providerId="AD" clId="Web-{CA46A2B0-8F61-CEC0-6B97-67F8C2F3EF61}" dt="2024-09-20T10:54:35.780" v="2" actId="20577"/>
          <ac:spMkLst>
            <pc:docMk/>
            <pc:sldMk cId="3214388873" sldId="1725"/>
            <ac:spMk id="3" creationId="{7B5D57C5-3E25-34B7-4E60-91E81267E5B6}"/>
          </ac:spMkLst>
        </pc:spChg>
      </pc:sldChg>
    </pc:docChg>
  </pc:docChgLst>
  <pc:docChgLst>
    <pc:chgData name="Leslie Ashburner" userId="S::t0047643_wf.uct.ac.za#ext#@lgi-consulting.com::8fa168fa-bb7a-460e-95bd-faa1475d6c09" providerId="AD" clId="Web-{99AEC8EC-9A1A-4E3F-A094-82604276DEBD}"/>
    <pc:docChg chg="modSld">
      <pc:chgData name="Leslie Ashburner" userId="S::t0047643_wf.uct.ac.za#ext#@lgi-consulting.com::8fa168fa-bb7a-460e-95bd-faa1475d6c09" providerId="AD" clId="Web-{99AEC8EC-9A1A-4E3F-A094-82604276DEBD}" dt="2024-09-20T10:28:02.022" v="4" actId="20577"/>
      <pc:docMkLst>
        <pc:docMk/>
      </pc:docMkLst>
      <pc:sldChg chg="delSp modSp">
        <pc:chgData name="Leslie Ashburner" userId="S::t0047643_wf.uct.ac.za#ext#@lgi-consulting.com::8fa168fa-bb7a-460e-95bd-faa1475d6c09" providerId="AD" clId="Web-{99AEC8EC-9A1A-4E3F-A094-82604276DEBD}" dt="2024-09-20T10:21:47.196" v="2"/>
        <pc:sldMkLst>
          <pc:docMk/>
          <pc:sldMk cId="1877196754" sldId="759"/>
        </pc:sldMkLst>
      </pc:sldChg>
      <pc:sldChg chg="modSp">
        <pc:chgData name="Leslie Ashburner" userId="S::t0047643_wf.uct.ac.za#ext#@lgi-consulting.com::8fa168fa-bb7a-460e-95bd-faa1475d6c09" providerId="AD" clId="Web-{99AEC8EC-9A1A-4E3F-A094-82604276DEBD}" dt="2024-09-20T10:28:02.022" v="4" actId="20577"/>
        <pc:sldMkLst>
          <pc:docMk/>
          <pc:sldMk cId="1717077660" sldId="1744"/>
        </pc:sldMkLst>
        <pc:spChg chg="mod">
          <ac:chgData name="Leslie Ashburner" userId="S::t0047643_wf.uct.ac.za#ext#@lgi-consulting.com::8fa168fa-bb7a-460e-95bd-faa1475d6c09" providerId="AD" clId="Web-{99AEC8EC-9A1A-4E3F-A094-82604276DEBD}" dt="2024-09-20T10:28:02.022" v="4" actId="20577"/>
          <ac:spMkLst>
            <pc:docMk/>
            <pc:sldMk cId="1717077660" sldId="1744"/>
            <ac:spMk id="2" creationId="{12A389B4-B809-18FA-1268-0995FBAFE173}"/>
          </ac:spMkLst>
        </pc:spChg>
      </pc:sldChg>
    </pc:docChg>
  </pc:docChgLst>
  <pc:docChgLst>
    <pc:chgData name="Leslie Ashburner" userId="S::t0047643_wf.uct.ac.za#ext#@lgi-consulting.com::8fa168fa-bb7a-460e-95bd-faa1475d6c09" providerId="AD" clId="Web-{F9FF1BC6-B1E9-9D3B-845A-646ED45C5E98}"/>
    <pc:docChg chg="delSld modSld">
      <pc:chgData name="Leslie Ashburner" userId="S::t0047643_wf.uct.ac.za#ext#@lgi-consulting.com::8fa168fa-bb7a-460e-95bd-faa1475d6c09" providerId="AD" clId="Web-{F9FF1BC6-B1E9-9D3B-845A-646ED45C5E98}" dt="2024-09-20T12:07:59.699" v="35"/>
      <pc:docMkLst>
        <pc:docMk/>
      </pc:docMkLst>
      <pc:sldChg chg="delSp modSp">
        <pc:chgData name="Leslie Ashburner" userId="S::t0047643_wf.uct.ac.za#ext#@lgi-consulting.com::8fa168fa-bb7a-460e-95bd-faa1475d6c09" providerId="AD" clId="Web-{F9FF1BC6-B1E9-9D3B-845A-646ED45C5E98}" dt="2024-09-20T12:01:39.745" v="2" actId="1076"/>
        <pc:sldMkLst>
          <pc:docMk/>
          <pc:sldMk cId="0" sldId="256"/>
        </pc:sldMkLst>
        <pc:picChg chg="mod">
          <ac:chgData name="Leslie Ashburner" userId="S::t0047643_wf.uct.ac.za#ext#@lgi-consulting.com::8fa168fa-bb7a-460e-95bd-faa1475d6c09" providerId="AD" clId="Web-{F9FF1BC6-B1E9-9D3B-845A-646ED45C5E98}" dt="2024-09-20T12:01:39.745" v="2" actId="1076"/>
          <ac:picMkLst>
            <pc:docMk/>
            <pc:sldMk cId="0" sldId="256"/>
            <ac:picMk id="4" creationId="{B0F67E78-9327-6A12-773F-7914A717352F}"/>
          </ac:picMkLst>
        </pc:picChg>
      </pc:sldChg>
      <pc:sldChg chg="delSp">
        <pc:chgData name="Leslie Ashburner" userId="S::t0047643_wf.uct.ac.za#ext#@lgi-consulting.com::8fa168fa-bb7a-460e-95bd-faa1475d6c09" providerId="AD" clId="Web-{F9FF1BC6-B1E9-9D3B-845A-646ED45C5E98}" dt="2024-09-20T12:07:13.697" v="33"/>
        <pc:sldMkLst>
          <pc:docMk/>
          <pc:sldMk cId="3214388873" sldId="1725"/>
        </pc:sldMkLst>
      </pc:sldChg>
      <pc:sldChg chg="delSp">
        <pc:chgData name="Leslie Ashburner" userId="S::t0047643_wf.uct.ac.za#ext#@lgi-consulting.com::8fa168fa-bb7a-460e-95bd-faa1475d6c09" providerId="AD" clId="Web-{F9FF1BC6-B1E9-9D3B-845A-646ED45C5E98}" dt="2024-09-20T12:01:46.823" v="3"/>
        <pc:sldMkLst>
          <pc:docMk/>
          <pc:sldMk cId="1717077660" sldId="1744"/>
        </pc:sldMkLst>
      </pc:sldChg>
      <pc:sldChg chg="delSp">
        <pc:chgData name="Leslie Ashburner" userId="S::t0047643_wf.uct.ac.za#ext#@lgi-consulting.com::8fa168fa-bb7a-460e-95bd-faa1475d6c09" providerId="AD" clId="Web-{F9FF1BC6-B1E9-9D3B-845A-646ED45C5E98}" dt="2024-09-20T12:06:56.711" v="32"/>
        <pc:sldMkLst>
          <pc:docMk/>
          <pc:sldMk cId="2733375163" sldId="1748"/>
        </pc:sldMkLst>
      </pc:sldChg>
      <pc:sldChg chg="delSp modSp">
        <pc:chgData name="Leslie Ashburner" userId="S::t0047643_wf.uct.ac.za#ext#@lgi-consulting.com::8fa168fa-bb7a-460e-95bd-faa1475d6c09" providerId="AD" clId="Web-{F9FF1BC6-B1E9-9D3B-845A-646ED45C5E98}" dt="2024-09-20T12:01:55.496" v="6"/>
        <pc:sldMkLst>
          <pc:docMk/>
          <pc:sldMk cId="4089184971" sldId="1756"/>
        </pc:sldMkLst>
      </pc:sldChg>
      <pc:sldChg chg="delSp modSp">
        <pc:chgData name="Leslie Ashburner" userId="S::t0047643_wf.uct.ac.za#ext#@lgi-consulting.com::8fa168fa-bb7a-460e-95bd-faa1475d6c09" providerId="AD" clId="Web-{F9FF1BC6-B1E9-9D3B-845A-646ED45C5E98}" dt="2024-09-20T12:02:15.684" v="9"/>
        <pc:sldMkLst>
          <pc:docMk/>
          <pc:sldMk cId="3521415073" sldId="1757"/>
        </pc:sldMkLst>
      </pc:sldChg>
      <pc:sldChg chg="delSp modSp">
        <pc:chgData name="Leslie Ashburner" userId="S::t0047643_wf.uct.ac.za#ext#@lgi-consulting.com::8fa168fa-bb7a-460e-95bd-faa1475d6c09" providerId="AD" clId="Web-{F9FF1BC6-B1E9-9D3B-845A-646ED45C5E98}" dt="2024-09-20T12:02:44.544" v="13" actId="14100"/>
        <pc:sldMkLst>
          <pc:docMk/>
          <pc:sldMk cId="3934035676" sldId="1758"/>
        </pc:sldMkLst>
        <pc:spChg chg="mod">
          <ac:chgData name="Leslie Ashburner" userId="S::t0047643_wf.uct.ac.za#ext#@lgi-consulting.com::8fa168fa-bb7a-460e-95bd-faa1475d6c09" providerId="AD" clId="Web-{F9FF1BC6-B1E9-9D3B-845A-646ED45C5E98}" dt="2024-09-20T12:02:44.544" v="13" actId="14100"/>
          <ac:spMkLst>
            <pc:docMk/>
            <pc:sldMk cId="3934035676" sldId="1758"/>
            <ac:spMk id="2" creationId="{A51B1DB3-A83C-37E0-DCE1-0CC30438F9AA}"/>
          </ac:spMkLst>
        </pc:spChg>
      </pc:sldChg>
      <pc:sldChg chg="delSp">
        <pc:chgData name="Leslie Ashburner" userId="S::t0047643_wf.uct.ac.za#ext#@lgi-consulting.com::8fa168fa-bb7a-460e-95bd-faa1475d6c09" providerId="AD" clId="Web-{F9FF1BC6-B1E9-9D3B-845A-646ED45C5E98}" dt="2024-09-20T12:02:57.936" v="14"/>
        <pc:sldMkLst>
          <pc:docMk/>
          <pc:sldMk cId="3601162833" sldId="1759"/>
        </pc:sldMkLst>
      </pc:sldChg>
      <pc:sldChg chg="delSp">
        <pc:chgData name="Leslie Ashburner" userId="S::t0047643_wf.uct.ac.za#ext#@lgi-consulting.com::8fa168fa-bb7a-460e-95bd-faa1475d6c09" providerId="AD" clId="Web-{F9FF1BC6-B1E9-9D3B-845A-646ED45C5E98}" dt="2024-09-20T12:03:32.656" v="20"/>
        <pc:sldMkLst>
          <pc:docMk/>
          <pc:sldMk cId="3620149212" sldId="1760"/>
        </pc:sldMkLst>
      </pc:sldChg>
      <pc:sldChg chg="delSp modSp">
        <pc:chgData name="Leslie Ashburner" userId="S::t0047643_wf.uct.ac.za#ext#@lgi-consulting.com::8fa168fa-bb7a-460e-95bd-faa1475d6c09" providerId="AD" clId="Web-{F9FF1BC6-B1E9-9D3B-845A-646ED45C5E98}" dt="2024-09-20T12:03:51.422" v="23" actId="14100"/>
        <pc:sldMkLst>
          <pc:docMk/>
          <pc:sldMk cId="1633357481" sldId="1761"/>
        </pc:sldMkLst>
        <pc:picChg chg="mod">
          <ac:chgData name="Leslie Ashburner" userId="S::t0047643_wf.uct.ac.za#ext#@lgi-consulting.com::8fa168fa-bb7a-460e-95bd-faa1475d6c09" providerId="AD" clId="Web-{F9FF1BC6-B1E9-9D3B-845A-646ED45C5E98}" dt="2024-09-20T12:03:51.422" v="23" actId="14100"/>
          <ac:picMkLst>
            <pc:docMk/>
            <pc:sldMk cId="1633357481" sldId="1761"/>
            <ac:picMk id="9" creationId="{00000000-0000-0000-0000-000000000000}"/>
          </ac:picMkLst>
        </pc:picChg>
      </pc:sldChg>
      <pc:sldChg chg="delSp">
        <pc:chgData name="Leslie Ashburner" userId="S::t0047643_wf.uct.ac.za#ext#@lgi-consulting.com::8fa168fa-bb7a-460e-95bd-faa1475d6c09" providerId="AD" clId="Web-{F9FF1BC6-B1E9-9D3B-845A-646ED45C5E98}" dt="2024-09-20T12:04:02.485" v="24"/>
        <pc:sldMkLst>
          <pc:docMk/>
          <pc:sldMk cId="2344178283" sldId="1762"/>
        </pc:sldMkLst>
      </pc:sldChg>
      <pc:sldChg chg="delSp">
        <pc:chgData name="Leslie Ashburner" userId="S::t0047643_wf.uct.ac.za#ext#@lgi-consulting.com::8fa168fa-bb7a-460e-95bd-faa1475d6c09" providerId="AD" clId="Web-{F9FF1BC6-B1E9-9D3B-845A-646ED45C5E98}" dt="2024-09-20T12:04:06.939" v="25"/>
        <pc:sldMkLst>
          <pc:docMk/>
          <pc:sldMk cId="791327278" sldId="1763"/>
        </pc:sldMkLst>
      </pc:sldChg>
      <pc:sldChg chg="delSp">
        <pc:chgData name="Leslie Ashburner" userId="S::t0047643_wf.uct.ac.za#ext#@lgi-consulting.com::8fa168fa-bb7a-460e-95bd-faa1475d6c09" providerId="AD" clId="Web-{F9FF1BC6-B1E9-9D3B-845A-646ED45C5E98}" dt="2024-09-20T12:05:42.380" v="26"/>
        <pc:sldMkLst>
          <pc:docMk/>
          <pc:sldMk cId="3633069123" sldId="1765"/>
        </pc:sldMkLst>
      </pc:sldChg>
      <pc:sldChg chg="delSp">
        <pc:chgData name="Leslie Ashburner" userId="S::t0047643_wf.uct.ac.za#ext#@lgi-consulting.com::8fa168fa-bb7a-460e-95bd-faa1475d6c09" providerId="AD" clId="Web-{F9FF1BC6-B1E9-9D3B-845A-646ED45C5E98}" dt="2024-09-20T12:03:04.405" v="15"/>
        <pc:sldMkLst>
          <pc:docMk/>
          <pc:sldMk cId="3217999938" sldId="1766"/>
        </pc:sldMkLst>
      </pc:sldChg>
      <pc:sldChg chg="delSp">
        <pc:chgData name="Leslie Ashburner" userId="S::t0047643_wf.uct.ac.za#ext#@lgi-consulting.com::8fa168fa-bb7a-460e-95bd-faa1475d6c09" providerId="AD" clId="Web-{F9FF1BC6-B1E9-9D3B-845A-646ED45C5E98}" dt="2024-09-20T12:03:09.483" v="16"/>
        <pc:sldMkLst>
          <pc:docMk/>
          <pc:sldMk cId="2579881017" sldId="1767"/>
        </pc:sldMkLst>
      </pc:sldChg>
      <pc:sldChg chg="delSp modSp">
        <pc:chgData name="Leslie Ashburner" userId="S::t0047643_wf.uct.ac.za#ext#@lgi-consulting.com::8fa168fa-bb7a-460e-95bd-faa1475d6c09" providerId="AD" clId="Web-{F9FF1BC6-B1E9-9D3B-845A-646ED45C5E98}" dt="2024-09-20T12:03:21.593" v="19"/>
        <pc:sldMkLst>
          <pc:docMk/>
          <pc:sldMk cId="1259845319" sldId="1768"/>
        </pc:sldMkLst>
      </pc:sldChg>
      <pc:sldChg chg="delSp">
        <pc:chgData name="Leslie Ashburner" userId="S::t0047643_wf.uct.ac.za#ext#@lgi-consulting.com::8fa168fa-bb7a-460e-95bd-faa1475d6c09" providerId="AD" clId="Web-{F9FF1BC6-B1E9-9D3B-845A-646ED45C5E98}" dt="2024-09-20T12:05:45.490" v="27"/>
        <pc:sldMkLst>
          <pc:docMk/>
          <pc:sldMk cId="3282904753" sldId="1773"/>
        </pc:sldMkLst>
      </pc:sldChg>
      <pc:sldChg chg="delSp">
        <pc:chgData name="Leslie Ashburner" userId="S::t0047643_wf.uct.ac.za#ext#@lgi-consulting.com::8fa168fa-bb7a-460e-95bd-faa1475d6c09" providerId="AD" clId="Web-{F9FF1BC6-B1E9-9D3B-845A-646ED45C5E98}" dt="2024-09-20T12:05:54.724" v="28"/>
        <pc:sldMkLst>
          <pc:docMk/>
          <pc:sldMk cId="1227846489" sldId="1774"/>
        </pc:sldMkLst>
      </pc:sldChg>
      <pc:sldChg chg="delSp">
        <pc:chgData name="Leslie Ashburner" userId="S::t0047643_wf.uct.ac.za#ext#@lgi-consulting.com::8fa168fa-bb7a-460e-95bd-faa1475d6c09" providerId="AD" clId="Web-{F9FF1BC6-B1E9-9D3B-845A-646ED45C5E98}" dt="2024-09-20T12:06:03.022" v="29"/>
        <pc:sldMkLst>
          <pc:docMk/>
          <pc:sldMk cId="2708733464" sldId="1775"/>
        </pc:sldMkLst>
      </pc:sldChg>
      <pc:sldChg chg="delSp del">
        <pc:chgData name="Leslie Ashburner" userId="S::t0047643_wf.uct.ac.za#ext#@lgi-consulting.com::8fa168fa-bb7a-460e-95bd-faa1475d6c09" providerId="AD" clId="Web-{F9FF1BC6-B1E9-9D3B-845A-646ED45C5E98}" dt="2024-09-20T12:07:59.699" v="35"/>
        <pc:sldMkLst>
          <pc:docMk/>
          <pc:sldMk cId="3394004336" sldId="1776"/>
        </pc:sldMkLst>
      </pc:sldChg>
      <pc:sldChg chg="delSp del">
        <pc:chgData name="Leslie Ashburner" userId="S::t0047643_wf.uct.ac.za#ext#@lgi-consulting.com::8fa168fa-bb7a-460e-95bd-faa1475d6c09" providerId="AD" clId="Web-{F9FF1BC6-B1E9-9D3B-845A-646ED45C5E98}" dt="2024-09-20T12:07:56.105" v="34"/>
        <pc:sldMkLst>
          <pc:docMk/>
          <pc:sldMk cId="2663911364" sldId="1777"/>
        </pc:sldMkLst>
      </pc:sldChg>
    </pc:docChg>
  </pc:docChgLst>
  <pc:docChgLst>
    <pc:chgData name="Hakim Ben-Yelles" userId="S::hakim.benyelles_pauwes.dz#ext#@lgi.onmicrosoft.com::368039e6-28ed-4710-8771-fdb63e5b65b1" providerId="AD" clId="Web-{102EACD0-9B7C-836F-D5A5-BDAF423385F3}"/>
    <pc:docChg chg="modSld">
      <pc:chgData name="Hakim Ben-Yelles" userId="S::hakim.benyelles_pauwes.dz#ext#@lgi.onmicrosoft.com::368039e6-28ed-4710-8771-fdb63e5b65b1" providerId="AD" clId="Web-{102EACD0-9B7C-836F-D5A5-BDAF423385F3}" dt="2024-11-26T14:32:43.572" v="1" actId="20577"/>
      <pc:docMkLst>
        <pc:docMk/>
      </pc:docMkLst>
      <pc:sldChg chg="modSp">
        <pc:chgData name="Hakim Ben-Yelles" userId="S::hakim.benyelles_pauwes.dz#ext#@lgi.onmicrosoft.com::368039e6-28ed-4710-8771-fdb63e5b65b1" providerId="AD" clId="Web-{102EACD0-9B7C-836F-D5A5-BDAF423385F3}" dt="2024-11-26T14:32:43.572" v="1" actId="20577"/>
        <pc:sldMkLst>
          <pc:docMk/>
          <pc:sldMk cId="2733375163" sldId="1748"/>
        </pc:sldMkLst>
        <pc:spChg chg="mod">
          <ac:chgData name="Hakim Ben-Yelles" userId="S::hakim.benyelles_pauwes.dz#ext#@lgi.onmicrosoft.com::368039e6-28ed-4710-8771-fdb63e5b65b1" providerId="AD" clId="Web-{102EACD0-9B7C-836F-D5A5-BDAF423385F3}" dt="2024-11-26T14:32:43.572" v="1" actId="20577"/>
          <ac:spMkLst>
            <pc:docMk/>
            <pc:sldMk cId="2733375163" sldId="1748"/>
            <ac:spMk id="5" creationId="{00000000-0000-0000-0000-000000000000}"/>
          </ac:spMkLst>
        </pc:spChg>
      </pc:sldChg>
    </pc:docChg>
  </pc:docChgLst>
</pc:chgInfo>
</file>

<file path=ppt/charts/_rels/chart1.xml.rels><?xml version="1.0" encoding="UTF-8" standalone="yes"?>
<Relationships xmlns="http://schemas.openxmlformats.org/package/2006/relationships"><Relationship Id="rId3" Type="http://schemas.openxmlformats.org/officeDocument/2006/relationships/oleObject" Target="file:///C:\Users\PAlexandra.costa\Downloads\open-meteo-40.04N7.68W611m%20(2).xlsx"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file:///C:\Users\PAlexandra.costa\Downloads\open-meteo-40.04N7.68W611m%20(2).xlsx" TargetMode="External"/><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oleObject" Target="file:///C:\Users\PAlexandra.costa\Downloads\open-meteo-40.04N7.68W611m%20(2).xlsx" TargetMode="External"/><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oleObject" Target="file:///C:\Users\PAlexandra.costa\Downloads\open-meteo-40.04N7.68W611m%20(2).xlsx" TargetMode="External"/><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oleObject" Target="file:///C:\Users\PAlexandra.costa\Downloads\open-meteo-40.04N7.68W611m%20(2).xlsx" TargetMode="External"/><Relationship Id="rId2" Type="http://schemas.microsoft.com/office/2011/relationships/chartColorStyle" Target="colors5.xml"/><Relationship Id="rId1" Type="http://schemas.microsoft.com/office/2011/relationships/chartStyle" Target="style5.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200" b="0" i="0" u="none" strike="noStrike" kern="1200" spc="0" baseline="0">
                <a:solidFill>
                  <a:schemeClr val="tx1">
                    <a:lumMod val="65000"/>
                    <a:lumOff val="35000"/>
                  </a:schemeClr>
                </a:solidFill>
                <a:latin typeface="+mn-lt"/>
                <a:ea typeface="+mn-ea"/>
                <a:cs typeface="+mn-cs"/>
              </a:defRPr>
            </a:pPr>
            <a:r>
              <a:rPr lang="en-US" sz="1200"/>
              <a:t>Mean Wind Daily</a:t>
            </a:r>
            <a:r>
              <a:rPr lang="en-US" sz="1200" baseline="0"/>
              <a:t> </a:t>
            </a:r>
            <a:endParaRPr lang="en-US" sz="1200"/>
          </a:p>
        </c:rich>
      </c:tx>
      <c:overlay val="0"/>
      <c:spPr>
        <a:noFill/>
        <a:ln>
          <a:noFill/>
        </a:ln>
        <a:effectLst/>
      </c:spPr>
      <c:txPr>
        <a:bodyPr rot="0" spcFirstLastPara="1" vertOverflow="ellipsis" vert="horz" wrap="square" anchor="ctr" anchorCtr="1"/>
        <a:lstStyle/>
        <a:p>
          <a:pPr>
            <a:defRPr sz="12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manualLayout>
          <c:layoutTarget val="inner"/>
          <c:xMode val="edge"/>
          <c:yMode val="edge"/>
          <c:x val="0.1677148329431794"/>
          <c:y val="0.17171296296296296"/>
          <c:w val="0.7928711073278002"/>
          <c:h val="0.65140733735537126"/>
        </c:manualLayout>
      </c:layout>
      <c:lineChart>
        <c:grouping val="standard"/>
        <c:varyColors val="0"/>
        <c:ser>
          <c:idx val="0"/>
          <c:order val="0"/>
          <c:spPr>
            <a:ln w="28575" cap="rnd">
              <a:solidFill>
                <a:schemeClr val="accent1"/>
              </a:solidFill>
              <a:round/>
            </a:ln>
            <a:effectLst/>
          </c:spPr>
          <c:marker>
            <c:symbol val="none"/>
          </c:marker>
          <c:cat>
            <c:strRef>
              <c:f>'open-meteo-40.04N7.68W611m (2)'!$M$5:$M$28</c:f>
              <c:strCache>
                <c:ptCount val="24"/>
                <c:pt idx="0">
                  <c:v>00</c:v>
                </c:pt>
                <c:pt idx="1">
                  <c:v>01</c:v>
                </c:pt>
                <c:pt idx="2">
                  <c:v>02</c:v>
                </c:pt>
                <c:pt idx="3">
                  <c:v>03</c:v>
                </c:pt>
                <c:pt idx="4">
                  <c:v>04</c:v>
                </c:pt>
                <c:pt idx="5">
                  <c:v>05</c:v>
                </c:pt>
                <c:pt idx="6">
                  <c:v>06</c:v>
                </c:pt>
                <c:pt idx="7">
                  <c:v>07</c:v>
                </c:pt>
                <c:pt idx="8">
                  <c:v>08</c:v>
                </c:pt>
                <c:pt idx="9">
                  <c:v>09</c:v>
                </c:pt>
                <c:pt idx="10">
                  <c:v>10</c:v>
                </c:pt>
                <c:pt idx="11">
                  <c:v>11</c:v>
                </c:pt>
                <c:pt idx="12">
                  <c:v>12</c:v>
                </c:pt>
                <c:pt idx="13">
                  <c:v>13</c:v>
                </c:pt>
                <c:pt idx="14">
                  <c:v>14</c:v>
                </c:pt>
                <c:pt idx="15">
                  <c:v>15</c:v>
                </c:pt>
                <c:pt idx="16">
                  <c:v>16</c:v>
                </c:pt>
                <c:pt idx="17">
                  <c:v>17</c:v>
                </c:pt>
                <c:pt idx="18">
                  <c:v>18</c:v>
                </c:pt>
                <c:pt idx="19">
                  <c:v>19</c:v>
                </c:pt>
                <c:pt idx="20">
                  <c:v>20</c:v>
                </c:pt>
                <c:pt idx="21">
                  <c:v>21</c:v>
                </c:pt>
                <c:pt idx="22">
                  <c:v>22</c:v>
                </c:pt>
                <c:pt idx="23">
                  <c:v>23</c:v>
                </c:pt>
              </c:strCache>
            </c:strRef>
          </c:cat>
          <c:val>
            <c:numRef>
              <c:f>'open-meteo-40.04N7.68W611m (2)'!$N$5:$N$28</c:f>
              <c:numCache>
                <c:formatCode>General</c:formatCode>
                <c:ptCount val="24"/>
                <c:pt idx="0">
                  <c:v>3.7953834429648334</c:v>
                </c:pt>
                <c:pt idx="1">
                  <c:v>3.8172896946360746</c:v>
                </c:pt>
                <c:pt idx="2">
                  <c:v>3.8510348146959323</c:v>
                </c:pt>
                <c:pt idx="3">
                  <c:v>3.8775692104747028</c:v>
                </c:pt>
                <c:pt idx="4">
                  <c:v>3.8939292653795907</c:v>
                </c:pt>
                <c:pt idx="5">
                  <c:v>3.9118669447563899</c:v>
                </c:pt>
                <c:pt idx="6">
                  <c:v>3.9237548353744143</c:v>
                </c:pt>
                <c:pt idx="7">
                  <c:v>3.8914402730983784</c:v>
                </c:pt>
                <c:pt idx="8">
                  <c:v>3.7925802627591336</c:v>
                </c:pt>
                <c:pt idx="9">
                  <c:v>3.7581198638073277</c:v>
                </c:pt>
                <c:pt idx="10">
                  <c:v>3.7292279444533398</c:v>
                </c:pt>
                <c:pt idx="11">
                  <c:v>3.8566077508600882</c:v>
                </c:pt>
                <c:pt idx="12">
                  <c:v>4.0183142592295251</c:v>
                </c:pt>
                <c:pt idx="13">
                  <c:v>4.2011315221847596</c:v>
                </c:pt>
                <c:pt idx="14">
                  <c:v>4.3698860901652115</c:v>
                </c:pt>
                <c:pt idx="15">
                  <c:v>4.5181983885056081</c:v>
                </c:pt>
                <c:pt idx="16">
                  <c:v>4.6038914736972929</c:v>
                </c:pt>
                <c:pt idx="17">
                  <c:v>4.6564232490150843</c:v>
                </c:pt>
                <c:pt idx="18">
                  <c:v>4.6257397900065769</c:v>
                </c:pt>
                <c:pt idx="19">
                  <c:v>4.4961005044832776</c:v>
                </c:pt>
                <c:pt idx="20">
                  <c:v>4.2496345615629902</c:v>
                </c:pt>
                <c:pt idx="21">
                  <c:v>3.9984602563416662</c:v>
                </c:pt>
                <c:pt idx="22">
                  <c:v>3.8383180027452237</c:v>
                </c:pt>
                <c:pt idx="23">
                  <c:v>3.7774725029858853</c:v>
                </c:pt>
              </c:numCache>
            </c:numRef>
          </c:val>
          <c:smooth val="0"/>
          <c:extLst>
            <c:ext xmlns:c16="http://schemas.microsoft.com/office/drawing/2014/chart" uri="{C3380CC4-5D6E-409C-BE32-E72D297353CC}">
              <c16:uniqueId val="{00000000-68B4-4DA8-9093-943FB125830B}"/>
            </c:ext>
          </c:extLst>
        </c:ser>
        <c:dLbls>
          <c:showLegendKey val="0"/>
          <c:showVal val="0"/>
          <c:showCatName val="0"/>
          <c:showSerName val="0"/>
          <c:showPercent val="0"/>
          <c:showBubbleSize val="0"/>
        </c:dLbls>
        <c:smooth val="0"/>
        <c:axId val="515702384"/>
        <c:axId val="515704048"/>
      </c:lineChart>
      <c:catAx>
        <c:axId val="515702384"/>
        <c:scaling>
          <c:orientation val="minMax"/>
        </c:scaling>
        <c:delete val="0"/>
        <c:axPos val="b"/>
        <c:title>
          <c:tx>
            <c:rich>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a:t>Hour (UTC)</a:t>
                </a:r>
              </a:p>
            </c:rich>
          </c:tx>
          <c:layout>
            <c:manualLayout>
              <c:xMode val="edge"/>
              <c:yMode val="edge"/>
              <c:x val="0.44052695822660726"/>
              <c:y val="0.92061752697579458"/>
            </c:manualLayout>
          </c:layout>
          <c:overlay val="0"/>
          <c:spPr>
            <a:noFill/>
            <a:ln>
              <a:noFill/>
            </a:ln>
            <a:effectLst/>
          </c:spPr>
          <c:txPr>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crossAx val="515704048"/>
        <c:crosses val="autoZero"/>
        <c:auto val="1"/>
        <c:lblAlgn val="ctr"/>
        <c:lblOffset val="100"/>
        <c:noMultiLvlLbl val="0"/>
      </c:catAx>
      <c:valAx>
        <c:axId val="515704048"/>
        <c:scaling>
          <c:orientation val="minMax"/>
          <c:max val="5"/>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50" b="0" i="0" u="none" strike="noStrike" kern="1200" baseline="0">
                    <a:solidFill>
                      <a:schemeClr val="tx1">
                        <a:lumMod val="65000"/>
                        <a:lumOff val="35000"/>
                      </a:schemeClr>
                    </a:solidFill>
                    <a:latin typeface="+mn-lt"/>
                    <a:ea typeface="+mn-ea"/>
                    <a:cs typeface="+mn-cs"/>
                  </a:defRPr>
                </a:pPr>
                <a:r>
                  <a:rPr lang="en-US" sz="1050"/>
                  <a:t>[</a:t>
                </a:r>
                <a:r>
                  <a:rPr lang="en-US" sz="1050" baseline="0"/>
                  <a:t> m/s ]</a:t>
                </a:r>
                <a:endParaRPr lang="en-US" sz="1050"/>
              </a:p>
            </c:rich>
          </c:tx>
          <c:overlay val="0"/>
          <c:spPr>
            <a:noFill/>
            <a:ln>
              <a:noFill/>
            </a:ln>
            <a:effectLst/>
          </c:spPr>
          <c:txPr>
            <a:bodyPr rot="-5400000" spcFirstLastPara="1" vertOverflow="ellipsis" vert="horz" wrap="square" anchor="ctr" anchorCtr="1"/>
            <a:lstStyle/>
            <a:p>
              <a:pPr>
                <a:defRPr sz="105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crossAx val="515702384"/>
        <c:crosses val="autoZero"/>
        <c:crossBetween val="between"/>
        <c:majorUnit val="0.5"/>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US"/>
              <a:t>Mean Daily</a:t>
            </a:r>
            <a:r>
              <a:rPr lang="en-US" baseline="0"/>
              <a:t> Profile</a:t>
            </a:r>
            <a:endParaRPr lang="en-US"/>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manualLayout>
          <c:layoutTarget val="inner"/>
          <c:xMode val="edge"/>
          <c:yMode val="edge"/>
          <c:x val="0.16343645480924443"/>
          <c:y val="0.17171296296296296"/>
          <c:w val="0.79989697251889824"/>
          <c:h val="0.65607283464566923"/>
        </c:manualLayout>
      </c:layout>
      <c:lineChart>
        <c:grouping val="standard"/>
        <c:varyColors val="0"/>
        <c:ser>
          <c:idx val="0"/>
          <c:order val="0"/>
          <c:spPr>
            <a:ln w="28575" cap="rnd">
              <a:solidFill>
                <a:schemeClr val="accent1"/>
              </a:solidFill>
              <a:round/>
            </a:ln>
            <a:effectLst/>
          </c:spPr>
          <c:marker>
            <c:symbol val="none"/>
          </c:marker>
          <c:cat>
            <c:strRef>
              <c:f>'open-meteo-40.04N7.68W611m (2)'!$M$5:$M$28</c:f>
              <c:strCache>
                <c:ptCount val="24"/>
                <c:pt idx="0">
                  <c:v>00</c:v>
                </c:pt>
                <c:pt idx="1">
                  <c:v>01</c:v>
                </c:pt>
                <c:pt idx="2">
                  <c:v>02</c:v>
                </c:pt>
                <c:pt idx="3">
                  <c:v>03</c:v>
                </c:pt>
                <c:pt idx="4">
                  <c:v>04</c:v>
                </c:pt>
                <c:pt idx="5">
                  <c:v>05</c:v>
                </c:pt>
                <c:pt idx="6">
                  <c:v>06</c:v>
                </c:pt>
                <c:pt idx="7">
                  <c:v>07</c:v>
                </c:pt>
                <c:pt idx="8">
                  <c:v>08</c:v>
                </c:pt>
                <c:pt idx="9">
                  <c:v>09</c:v>
                </c:pt>
                <c:pt idx="10">
                  <c:v>10</c:v>
                </c:pt>
                <c:pt idx="11">
                  <c:v>11</c:v>
                </c:pt>
                <c:pt idx="12">
                  <c:v>12</c:v>
                </c:pt>
                <c:pt idx="13">
                  <c:v>13</c:v>
                </c:pt>
                <c:pt idx="14">
                  <c:v>14</c:v>
                </c:pt>
                <c:pt idx="15">
                  <c:v>15</c:v>
                </c:pt>
                <c:pt idx="16">
                  <c:v>16</c:v>
                </c:pt>
                <c:pt idx="17">
                  <c:v>17</c:v>
                </c:pt>
                <c:pt idx="18">
                  <c:v>18</c:v>
                </c:pt>
                <c:pt idx="19">
                  <c:v>19</c:v>
                </c:pt>
                <c:pt idx="20">
                  <c:v>20</c:v>
                </c:pt>
                <c:pt idx="21">
                  <c:v>21</c:v>
                </c:pt>
                <c:pt idx="22">
                  <c:v>22</c:v>
                </c:pt>
                <c:pt idx="23">
                  <c:v>23</c:v>
                </c:pt>
              </c:strCache>
            </c:strRef>
          </c:cat>
          <c:val>
            <c:numRef>
              <c:f>'open-meteo-40.04N7.68W611m (2)'!$N$5:$N$28</c:f>
              <c:numCache>
                <c:formatCode>General</c:formatCode>
                <c:ptCount val="24"/>
                <c:pt idx="0">
                  <c:v>3.7953834429648334</c:v>
                </c:pt>
                <c:pt idx="1">
                  <c:v>3.8172896946360746</c:v>
                </c:pt>
                <c:pt idx="2">
                  <c:v>3.8510348146959323</c:v>
                </c:pt>
                <c:pt idx="3">
                  <c:v>3.8775692104747028</c:v>
                </c:pt>
                <c:pt idx="4">
                  <c:v>3.8939292653795907</c:v>
                </c:pt>
                <c:pt idx="5">
                  <c:v>3.9118669447563899</c:v>
                </c:pt>
                <c:pt idx="6">
                  <c:v>3.9237548353744143</c:v>
                </c:pt>
                <c:pt idx="7">
                  <c:v>3.8914402730983784</c:v>
                </c:pt>
                <c:pt idx="8">
                  <c:v>3.7925802627591336</c:v>
                </c:pt>
                <c:pt idx="9">
                  <c:v>3.7581198638073277</c:v>
                </c:pt>
                <c:pt idx="10">
                  <c:v>3.7292279444533398</c:v>
                </c:pt>
                <c:pt idx="11">
                  <c:v>3.8566077508600882</c:v>
                </c:pt>
                <c:pt idx="12">
                  <c:v>4.0183142592295251</c:v>
                </c:pt>
                <c:pt idx="13">
                  <c:v>4.2011315221847596</c:v>
                </c:pt>
                <c:pt idx="14">
                  <c:v>4.3698860901652115</c:v>
                </c:pt>
                <c:pt idx="15">
                  <c:v>4.5181983885056081</c:v>
                </c:pt>
                <c:pt idx="16">
                  <c:v>4.6038914736972929</c:v>
                </c:pt>
                <c:pt idx="17">
                  <c:v>4.6564232490150843</c:v>
                </c:pt>
                <c:pt idx="18">
                  <c:v>4.6257397900065769</c:v>
                </c:pt>
                <c:pt idx="19">
                  <c:v>4.4961005044832776</c:v>
                </c:pt>
                <c:pt idx="20">
                  <c:v>4.2496345615629902</c:v>
                </c:pt>
                <c:pt idx="21">
                  <c:v>3.9984602563416662</c:v>
                </c:pt>
                <c:pt idx="22">
                  <c:v>3.8383180027452237</c:v>
                </c:pt>
                <c:pt idx="23">
                  <c:v>3.7774725029858853</c:v>
                </c:pt>
              </c:numCache>
            </c:numRef>
          </c:val>
          <c:smooth val="0"/>
          <c:extLst>
            <c:ext xmlns:c16="http://schemas.microsoft.com/office/drawing/2014/chart" uri="{C3380CC4-5D6E-409C-BE32-E72D297353CC}">
              <c16:uniqueId val="{00000000-11FB-4617-842E-E1B4FE8DA9EB}"/>
            </c:ext>
          </c:extLst>
        </c:ser>
        <c:dLbls>
          <c:showLegendKey val="0"/>
          <c:showVal val="0"/>
          <c:showCatName val="0"/>
          <c:showSerName val="0"/>
          <c:showPercent val="0"/>
          <c:showBubbleSize val="0"/>
        </c:dLbls>
        <c:smooth val="0"/>
        <c:axId val="515702384"/>
        <c:axId val="515704048"/>
      </c:lineChart>
      <c:catAx>
        <c:axId val="515702384"/>
        <c:scaling>
          <c:orientation val="minMax"/>
        </c:scaling>
        <c:delete val="0"/>
        <c:axPos val="b"/>
        <c:title>
          <c:tx>
            <c:rich>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a:t>Hour (UTC)</a:t>
                </a:r>
              </a:p>
            </c:rich>
          </c:tx>
          <c:layout>
            <c:manualLayout>
              <c:xMode val="edge"/>
              <c:yMode val="edge"/>
              <c:x val="0.44052695822660726"/>
              <c:y val="0.92061752697579458"/>
            </c:manualLayout>
          </c:layout>
          <c:overlay val="0"/>
          <c:spPr>
            <a:noFill/>
            <a:ln>
              <a:noFill/>
            </a:ln>
            <a:effectLst/>
          </c:spPr>
          <c:txPr>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crossAx val="515704048"/>
        <c:crosses val="autoZero"/>
        <c:auto val="1"/>
        <c:lblAlgn val="ctr"/>
        <c:lblOffset val="100"/>
        <c:noMultiLvlLbl val="0"/>
      </c:catAx>
      <c:valAx>
        <c:axId val="515704048"/>
        <c:scaling>
          <c:orientation val="minMax"/>
          <c:max val="5"/>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50" b="0" i="0" u="none" strike="noStrike" kern="1200" baseline="0">
                    <a:solidFill>
                      <a:schemeClr val="tx1">
                        <a:lumMod val="65000"/>
                        <a:lumOff val="35000"/>
                      </a:schemeClr>
                    </a:solidFill>
                    <a:latin typeface="+mn-lt"/>
                    <a:ea typeface="+mn-ea"/>
                    <a:cs typeface="+mn-cs"/>
                  </a:defRPr>
                </a:pPr>
                <a:r>
                  <a:rPr lang="en-US" sz="1050"/>
                  <a:t>[</a:t>
                </a:r>
                <a:r>
                  <a:rPr lang="en-US" sz="1050" baseline="0"/>
                  <a:t> m/s ]</a:t>
                </a:r>
                <a:endParaRPr lang="en-US" sz="1050"/>
              </a:p>
            </c:rich>
          </c:tx>
          <c:overlay val="0"/>
          <c:spPr>
            <a:noFill/>
            <a:ln>
              <a:noFill/>
            </a:ln>
            <a:effectLst/>
          </c:spPr>
          <c:txPr>
            <a:bodyPr rot="-5400000" spcFirstLastPara="1" vertOverflow="ellipsis" vert="horz" wrap="square" anchor="ctr" anchorCtr="1"/>
            <a:lstStyle/>
            <a:p>
              <a:pPr>
                <a:defRPr sz="105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crossAx val="515702384"/>
        <c:crosses val="autoZero"/>
        <c:crossBetween val="between"/>
        <c:majorUnit val="0.5"/>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US"/>
              <a:t>Mean Monthly</a:t>
            </a:r>
            <a:r>
              <a:rPr lang="en-US" baseline="0"/>
              <a:t> Profile</a:t>
            </a:r>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manualLayout>
          <c:layoutTarget val="inner"/>
          <c:xMode val="edge"/>
          <c:yMode val="edge"/>
          <c:x val="0.13406521075536185"/>
          <c:y val="0.17171296296296296"/>
          <c:w val="0.83345061036165913"/>
          <c:h val="0.64218394575678028"/>
        </c:manualLayout>
      </c:layout>
      <c:barChart>
        <c:barDir val="col"/>
        <c:grouping val="clustered"/>
        <c:varyColors val="0"/>
        <c:ser>
          <c:idx val="0"/>
          <c:order val="0"/>
          <c:spPr>
            <a:solidFill>
              <a:schemeClr val="accent1"/>
            </a:solidFill>
            <a:ln>
              <a:noFill/>
            </a:ln>
            <a:effectLst/>
          </c:spPr>
          <c:invertIfNegative val="0"/>
          <c:cat>
            <c:strRef>
              <c:f>'open-meteo-40.04N7.68W611m (2)'!$Q$5:$Q$16</c:f>
              <c:strCache>
                <c:ptCount val="12"/>
                <c:pt idx="0">
                  <c:v>J</c:v>
                </c:pt>
                <c:pt idx="1">
                  <c:v>F</c:v>
                </c:pt>
                <c:pt idx="2">
                  <c:v>M</c:v>
                </c:pt>
                <c:pt idx="3">
                  <c:v>A</c:v>
                </c:pt>
                <c:pt idx="4">
                  <c:v>M</c:v>
                </c:pt>
                <c:pt idx="5">
                  <c:v>J</c:v>
                </c:pt>
                <c:pt idx="6">
                  <c:v>J</c:v>
                </c:pt>
                <c:pt idx="7">
                  <c:v>A</c:v>
                </c:pt>
                <c:pt idx="8">
                  <c:v>S</c:v>
                </c:pt>
                <c:pt idx="9">
                  <c:v>O</c:v>
                </c:pt>
                <c:pt idx="10">
                  <c:v>N</c:v>
                </c:pt>
                <c:pt idx="11">
                  <c:v>D</c:v>
                </c:pt>
              </c:strCache>
            </c:strRef>
          </c:cat>
          <c:val>
            <c:numRef>
              <c:f>'open-meteo-40.04N7.68W611m (2)'!$R$5:$R$16</c:f>
              <c:numCache>
                <c:formatCode>General</c:formatCode>
                <c:ptCount val="12"/>
                <c:pt idx="0">
                  <c:v>4.3840363116572583</c:v>
                </c:pt>
                <c:pt idx="1">
                  <c:v>4.3383550835891649</c:v>
                </c:pt>
                <c:pt idx="2">
                  <c:v>4.4831088797525922</c:v>
                </c:pt>
                <c:pt idx="3">
                  <c:v>4.211850944081343</c:v>
                </c:pt>
                <c:pt idx="4">
                  <c:v>3.8985566448801716</c:v>
                </c:pt>
                <c:pt idx="5">
                  <c:v>3.7385666303558418</c:v>
                </c:pt>
                <c:pt idx="6">
                  <c:v>3.7110237015953436</c:v>
                </c:pt>
                <c:pt idx="7">
                  <c:v>3.6155452772506562</c:v>
                </c:pt>
                <c:pt idx="8">
                  <c:v>3.4915872367465366</c:v>
                </c:pt>
                <c:pt idx="9">
                  <c:v>4.0417863606015842</c:v>
                </c:pt>
                <c:pt idx="10">
                  <c:v>4.3775610475671956</c:v>
                </c:pt>
                <c:pt idx="11">
                  <c:v>4.4313626660341461</c:v>
                </c:pt>
              </c:numCache>
            </c:numRef>
          </c:val>
          <c:extLst>
            <c:ext xmlns:c16="http://schemas.microsoft.com/office/drawing/2014/chart" uri="{C3380CC4-5D6E-409C-BE32-E72D297353CC}">
              <c16:uniqueId val="{00000000-043E-4954-BC49-3C07CBD372FE}"/>
            </c:ext>
          </c:extLst>
        </c:ser>
        <c:dLbls>
          <c:showLegendKey val="0"/>
          <c:showVal val="0"/>
          <c:showCatName val="0"/>
          <c:showSerName val="0"/>
          <c:showPercent val="0"/>
          <c:showBubbleSize val="0"/>
        </c:dLbls>
        <c:gapWidth val="50"/>
        <c:axId val="465144432"/>
        <c:axId val="465145680"/>
      </c:barChart>
      <c:catAx>
        <c:axId val="465144432"/>
        <c:scaling>
          <c:orientation val="minMax"/>
        </c:scaling>
        <c:delete val="0"/>
        <c:axPos val="b"/>
        <c:title>
          <c:tx>
            <c:rich>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a:t>Month</a:t>
                </a:r>
              </a:p>
            </c:rich>
          </c:tx>
          <c:overlay val="0"/>
          <c:spPr>
            <a:noFill/>
            <a:ln>
              <a:noFill/>
            </a:ln>
            <a:effectLst/>
          </c:spPr>
          <c:txPr>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crossAx val="465145680"/>
        <c:crosses val="autoZero"/>
        <c:auto val="1"/>
        <c:lblAlgn val="ctr"/>
        <c:lblOffset val="100"/>
        <c:noMultiLvlLbl val="0"/>
      </c:catAx>
      <c:valAx>
        <c:axId val="465145680"/>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50" b="0" i="0" u="none" strike="noStrike" kern="1200" baseline="0">
                    <a:solidFill>
                      <a:schemeClr val="tx1">
                        <a:lumMod val="65000"/>
                        <a:lumOff val="35000"/>
                      </a:schemeClr>
                    </a:solidFill>
                    <a:latin typeface="+mn-lt"/>
                    <a:ea typeface="+mn-ea"/>
                    <a:cs typeface="+mn-cs"/>
                  </a:defRPr>
                </a:pPr>
                <a:r>
                  <a:rPr lang="en-US" sz="1050"/>
                  <a:t>[</a:t>
                </a:r>
                <a:r>
                  <a:rPr lang="en-US" sz="1050" baseline="0"/>
                  <a:t> m/s ]</a:t>
                </a:r>
                <a:endParaRPr lang="en-US" sz="1050"/>
              </a:p>
            </c:rich>
          </c:tx>
          <c:overlay val="0"/>
          <c:spPr>
            <a:noFill/>
            <a:ln>
              <a:noFill/>
            </a:ln>
            <a:effectLst/>
          </c:spPr>
          <c:txPr>
            <a:bodyPr rot="-5400000" spcFirstLastPara="1" vertOverflow="ellipsis" vert="horz" wrap="square" anchor="ctr" anchorCtr="1"/>
            <a:lstStyle/>
            <a:p>
              <a:pPr>
                <a:defRPr sz="105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crossAx val="465144432"/>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US"/>
              <a:t>Wind Rose</a:t>
            </a:r>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radarChart>
        <c:radarStyle val="marker"/>
        <c:varyColors val="0"/>
        <c:ser>
          <c:idx val="2"/>
          <c:order val="0"/>
          <c:spPr>
            <a:ln w="28575" cap="rnd">
              <a:solidFill>
                <a:schemeClr val="accent3"/>
              </a:solidFill>
              <a:round/>
            </a:ln>
            <a:effectLst/>
          </c:spPr>
          <c:marker>
            <c:symbol val="none"/>
          </c:marker>
          <c:cat>
            <c:strRef>
              <c:f>'open-meteo-40.04N7.68W611m (2)'!$X$6:$X$13</c:f>
              <c:strCache>
                <c:ptCount val="8"/>
                <c:pt idx="0">
                  <c:v>N</c:v>
                </c:pt>
                <c:pt idx="1">
                  <c:v>NE</c:v>
                </c:pt>
                <c:pt idx="2">
                  <c:v>E</c:v>
                </c:pt>
                <c:pt idx="3">
                  <c:v>SE</c:v>
                </c:pt>
                <c:pt idx="4">
                  <c:v>S</c:v>
                </c:pt>
                <c:pt idx="5">
                  <c:v>SW</c:v>
                </c:pt>
                <c:pt idx="6">
                  <c:v>W</c:v>
                </c:pt>
                <c:pt idx="7">
                  <c:v>NW</c:v>
                </c:pt>
              </c:strCache>
            </c:strRef>
          </c:cat>
          <c:val>
            <c:numRef>
              <c:f>'open-meteo-40.04N7.68W611m (2)'!$AA$6:$AA$13</c:f>
              <c:numCache>
                <c:formatCode>General</c:formatCode>
                <c:ptCount val="8"/>
                <c:pt idx="0">
                  <c:v>9.3684822717792393</c:v>
                </c:pt>
                <c:pt idx="1">
                  <c:v>15.451026792876624</c:v>
                </c:pt>
                <c:pt idx="2">
                  <c:v>11.748957163484679</c:v>
                </c:pt>
                <c:pt idx="3">
                  <c:v>9.238461949836891</c:v>
                </c:pt>
                <c:pt idx="4">
                  <c:v>7.284146211027327</c:v>
                </c:pt>
                <c:pt idx="5">
                  <c:v>8.044882079255574</c:v>
                </c:pt>
                <c:pt idx="6">
                  <c:v>12.462899085512595</c:v>
                </c:pt>
                <c:pt idx="7">
                  <c:v>26.401144446227072</c:v>
                </c:pt>
              </c:numCache>
            </c:numRef>
          </c:val>
          <c:extLst>
            <c:ext xmlns:c16="http://schemas.microsoft.com/office/drawing/2014/chart" uri="{C3380CC4-5D6E-409C-BE32-E72D297353CC}">
              <c16:uniqueId val="{00000000-3FB2-4930-9456-AAA462B61D97}"/>
            </c:ext>
          </c:extLst>
        </c:ser>
        <c:dLbls>
          <c:showLegendKey val="0"/>
          <c:showVal val="0"/>
          <c:showCatName val="0"/>
          <c:showSerName val="0"/>
          <c:showPercent val="0"/>
          <c:showBubbleSize val="0"/>
        </c:dLbls>
        <c:axId val="515696976"/>
        <c:axId val="515692400"/>
      </c:radarChart>
      <c:catAx>
        <c:axId val="51569697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crossAx val="515692400"/>
        <c:crosses val="autoZero"/>
        <c:auto val="1"/>
        <c:lblAlgn val="ctr"/>
        <c:lblOffset val="100"/>
        <c:noMultiLvlLbl val="0"/>
      </c:catAx>
      <c:valAx>
        <c:axId val="515692400"/>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crossAx val="515696976"/>
        <c:crosses val="autoZero"/>
        <c:crossBetween val="between"/>
        <c:majorUnit val="10"/>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US"/>
              <a:t>Mean</a:t>
            </a:r>
            <a:r>
              <a:rPr lang="en-US" baseline="0"/>
              <a:t> Wind Speed Frequency Distribution</a:t>
            </a:r>
            <a:endParaRPr lang="en-US"/>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manualLayout>
          <c:layoutTarget val="inner"/>
          <c:xMode val="edge"/>
          <c:yMode val="edge"/>
          <c:x val="0.13046981627296589"/>
          <c:y val="0.20214021656924858"/>
          <c:w val="0.83897462817147861"/>
          <c:h val="0.6395345494156911"/>
        </c:manualLayout>
      </c:layout>
      <c:barChart>
        <c:barDir val="col"/>
        <c:grouping val="clustered"/>
        <c:varyColors val="0"/>
        <c:ser>
          <c:idx val="2"/>
          <c:order val="0"/>
          <c:spPr>
            <a:solidFill>
              <a:schemeClr val="accent3"/>
            </a:solidFill>
            <a:ln>
              <a:solidFill>
                <a:schemeClr val="tx1"/>
              </a:solidFill>
            </a:ln>
            <a:effectLst/>
          </c:spPr>
          <c:invertIfNegative val="0"/>
          <c:val>
            <c:numRef>
              <c:f>'[open-meteo-40.04N7.68W611m (2).xlsx]open-meteo-40.04N7.68W611m (2)'!$V$19:$V$44</c:f>
              <c:numCache>
                <c:formatCode>General</c:formatCode>
                <c:ptCount val="26"/>
                <c:pt idx="0">
                  <c:v>3.3354056366650617</c:v>
                </c:pt>
                <c:pt idx="1">
                  <c:v>12.795136103534949</c:v>
                </c:pt>
                <c:pt idx="2">
                  <c:v>19.369017059735818</c:v>
                </c:pt>
                <c:pt idx="3">
                  <c:v>18.36729236857586</c:v>
                </c:pt>
                <c:pt idx="4">
                  <c:v>15.886878977485427</c:v>
                </c:pt>
                <c:pt idx="5">
                  <c:v>12.388028771592063</c:v>
                </c:pt>
                <c:pt idx="6">
                  <c:v>8.1956254345152146</c:v>
                </c:pt>
                <c:pt idx="7">
                  <c:v>4.9190464730734265</c:v>
                </c:pt>
                <c:pt idx="8">
                  <c:v>2.5736670410182363</c:v>
                </c:pt>
                <c:pt idx="9">
                  <c:v>1.219316540991497</c:v>
                </c:pt>
                <c:pt idx="10">
                  <c:v>0.53679341141237502</c:v>
                </c:pt>
                <c:pt idx="11">
                  <c:v>0.23330124605593883</c:v>
                </c:pt>
                <c:pt idx="12">
                  <c:v>0.11564789560939087</c:v>
                </c:pt>
                <c:pt idx="13">
                  <c:v>4.4788491363174504E-2</c:v>
                </c:pt>
                <c:pt idx="14">
                  <c:v>1.2032729022942404E-2</c:v>
                </c:pt>
                <c:pt idx="15">
                  <c:v>6.0163645114712019E-3</c:v>
                </c:pt>
                <c:pt idx="16">
                  <c:v>1.3369698914380448E-3</c:v>
                </c:pt>
                <c:pt idx="17">
                  <c:v>3.3424247285951121E-4</c:v>
                </c:pt>
                <c:pt idx="18">
                  <c:v>3.3424247285951121E-4</c:v>
                </c:pt>
                <c:pt idx="19">
                  <c:v>0</c:v>
                </c:pt>
                <c:pt idx="20">
                  <c:v>0</c:v>
                </c:pt>
                <c:pt idx="21">
                  <c:v>0</c:v>
                </c:pt>
                <c:pt idx="22">
                  <c:v>0</c:v>
                </c:pt>
                <c:pt idx="23">
                  <c:v>0</c:v>
                </c:pt>
                <c:pt idx="24">
                  <c:v>0</c:v>
                </c:pt>
                <c:pt idx="25">
                  <c:v>0</c:v>
                </c:pt>
              </c:numCache>
            </c:numRef>
          </c:val>
          <c:extLst>
            <c:ext xmlns:c16="http://schemas.microsoft.com/office/drawing/2014/chart" uri="{C3380CC4-5D6E-409C-BE32-E72D297353CC}">
              <c16:uniqueId val="{00000000-44BD-4778-B597-8DD3BBE5506D}"/>
            </c:ext>
          </c:extLst>
        </c:ser>
        <c:dLbls>
          <c:showLegendKey val="0"/>
          <c:showVal val="0"/>
          <c:showCatName val="0"/>
          <c:showSerName val="0"/>
          <c:showPercent val="0"/>
          <c:showBubbleSize val="0"/>
        </c:dLbls>
        <c:gapWidth val="0"/>
        <c:axId val="509269904"/>
        <c:axId val="509270736"/>
      </c:barChart>
      <c:catAx>
        <c:axId val="509269904"/>
        <c:scaling>
          <c:orientation val="minMax"/>
        </c:scaling>
        <c:delete val="0"/>
        <c:axPos val="b"/>
        <c:title>
          <c:tx>
            <c:rich>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a:t>Wind</a:t>
                </a:r>
                <a:r>
                  <a:rPr lang="en-US" baseline="0"/>
                  <a:t> [ m/s ]</a:t>
                </a:r>
                <a:endParaRPr lang="en-US"/>
              </a:p>
            </c:rich>
          </c:tx>
          <c:layout>
            <c:manualLayout>
              <c:xMode val="edge"/>
              <c:yMode val="edge"/>
              <c:x val="0.35499868766404197"/>
              <c:y val="0.92592592592592593"/>
            </c:manualLayout>
          </c:layout>
          <c:overlay val="0"/>
          <c:spPr>
            <a:noFill/>
            <a:ln>
              <a:noFill/>
            </a:ln>
            <a:effectLst/>
          </c:spPr>
          <c:txPr>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crossAx val="509270736"/>
        <c:crosses val="autoZero"/>
        <c:auto val="1"/>
        <c:lblAlgn val="ctr"/>
        <c:lblOffset val="100"/>
        <c:noMultiLvlLbl val="0"/>
      </c:catAx>
      <c:valAx>
        <c:axId val="509270736"/>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a:t>[</a:t>
                </a:r>
                <a:r>
                  <a:rPr lang="en-US" baseline="0"/>
                  <a:t> % ]</a:t>
                </a:r>
                <a:endParaRPr lang="en-US"/>
              </a:p>
            </c:rich>
          </c:tx>
          <c:layout>
            <c:manualLayout>
              <c:xMode val="edge"/>
              <c:yMode val="edge"/>
              <c:x val="2.7208223972003495E-2"/>
              <c:y val="0.47243438320209974"/>
            </c:manualLayout>
          </c:layout>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crossAx val="509269904"/>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31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20" name="Google Shape;120;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7"/>
          <p:cNvSpPr>
            <a:spLocks noGrp="1" noChangeArrowheads="1"/>
          </p:cNvSpPr>
          <p:nvPr>
            <p:ph type="sldNum" sz="quarter" idx="5"/>
          </p:nvPr>
        </p:nvSpPr>
        <p:spPr/>
        <p:txBody>
          <a:bodyPr/>
          <a:lstStyle/>
          <a:p>
            <a:pPr>
              <a:defRPr/>
            </a:pPr>
            <a:fld id="{9EF6F6D9-8E91-4F38-B49C-0FE503A14331}" type="slidenum">
              <a:rPr lang="it-IT" smtClean="0"/>
              <a:pPr>
                <a:defRPr/>
              </a:pPr>
              <a:t>2</a:t>
            </a:fld>
            <a:endParaRPr lang="it-IT"/>
          </a:p>
        </p:txBody>
      </p:sp>
      <p:sp>
        <p:nvSpPr>
          <p:cNvPr id="101379" name="Rectangle 2"/>
          <p:cNvSpPr>
            <a:spLocks noGrp="1" noRot="1" noChangeAspect="1" noChangeArrowheads="1" noTextEdit="1"/>
          </p:cNvSpPr>
          <p:nvPr>
            <p:ph type="sldImg"/>
          </p:nvPr>
        </p:nvSpPr>
        <p:spPr>
          <a:xfrm>
            <a:off x="342900" y="677863"/>
            <a:ext cx="6021388" cy="3387725"/>
          </a:xfrm>
          <a:ln/>
        </p:spPr>
      </p:sp>
      <p:sp>
        <p:nvSpPr>
          <p:cNvPr id="101380" name="Rectangle 3"/>
          <p:cNvSpPr>
            <a:spLocks noGrp="1" noChangeArrowheads="1"/>
          </p:cNvSpPr>
          <p:nvPr>
            <p:ph type="body" idx="1"/>
          </p:nvPr>
        </p:nvSpPr>
        <p:spPr>
          <a:xfrm>
            <a:off x="894349" y="4291426"/>
            <a:ext cx="4918117" cy="4061757"/>
          </a:xfrm>
          <a:noFill/>
          <a:ln/>
        </p:spPr>
        <p:txBody>
          <a:bodyPr/>
          <a:lstStyle/>
          <a:p>
            <a:endParaRPr lang="en-US"/>
          </a:p>
        </p:txBody>
      </p:sp>
    </p:spTree>
    <p:extLst>
      <p:ext uri="{BB962C8B-B14F-4D97-AF65-F5344CB8AC3E}">
        <p14:creationId xmlns:p14="http://schemas.microsoft.com/office/powerpoint/2010/main" val="26642966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7"/>
          <p:cNvSpPr>
            <a:spLocks noGrp="1" noChangeArrowheads="1"/>
          </p:cNvSpPr>
          <p:nvPr>
            <p:ph type="sldNum" sz="quarter" idx="5"/>
          </p:nvPr>
        </p:nvSpPr>
        <p:spPr/>
        <p:txBody>
          <a:bodyPr/>
          <a:lstStyle/>
          <a:p>
            <a:pPr>
              <a:defRPr/>
            </a:pPr>
            <a:fld id="{9EF6F6D9-8E91-4F38-B49C-0FE503A14331}" type="slidenum">
              <a:rPr lang="it-IT" smtClean="0"/>
              <a:pPr>
                <a:defRPr/>
              </a:pPr>
              <a:t>3</a:t>
            </a:fld>
            <a:endParaRPr lang="it-IT"/>
          </a:p>
        </p:txBody>
      </p:sp>
      <p:sp>
        <p:nvSpPr>
          <p:cNvPr id="101379" name="Rectangle 2"/>
          <p:cNvSpPr>
            <a:spLocks noGrp="1" noRot="1" noChangeAspect="1" noChangeArrowheads="1" noTextEdit="1"/>
          </p:cNvSpPr>
          <p:nvPr>
            <p:ph type="sldImg"/>
          </p:nvPr>
        </p:nvSpPr>
        <p:spPr>
          <a:xfrm>
            <a:off x="342900" y="677863"/>
            <a:ext cx="6021388" cy="3387725"/>
          </a:xfrm>
          <a:ln/>
        </p:spPr>
      </p:sp>
      <p:sp>
        <p:nvSpPr>
          <p:cNvPr id="101380" name="Rectangle 3"/>
          <p:cNvSpPr>
            <a:spLocks noGrp="1" noChangeArrowheads="1"/>
          </p:cNvSpPr>
          <p:nvPr>
            <p:ph type="body" idx="1"/>
          </p:nvPr>
        </p:nvSpPr>
        <p:spPr>
          <a:xfrm>
            <a:off x="894349" y="4291426"/>
            <a:ext cx="4918117" cy="4061757"/>
          </a:xfrm>
          <a:noFill/>
          <a:ln/>
        </p:spPr>
        <p:txBody>
          <a:bodyPr/>
          <a:lstStyle/>
          <a:p>
            <a:endParaRPr lang="en-US"/>
          </a:p>
        </p:txBody>
      </p:sp>
    </p:spTree>
    <p:extLst>
      <p:ext uri="{BB962C8B-B14F-4D97-AF65-F5344CB8AC3E}">
        <p14:creationId xmlns:p14="http://schemas.microsoft.com/office/powerpoint/2010/main" val="131822812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7"/>
          <p:cNvSpPr>
            <a:spLocks noGrp="1" noChangeArrowheads="1"/>
          </p:cNvSpPr>
          <p:nvPr>
            <p:ph type="sldNum" sz="quarter" idx="5"/>
          </p:nvPr>
        </p:nvSpPr>
        <p:spPr/>
        <p:txBody>
          <a:bodyPr/>
          <a:lstStyle/>
          <a:p>
            <a:pPr>
              <a:defRPr/>
            </a:pPr>
            <a:fld id="{9EF6F6D9-8E91-4F38-B49C-0FE503A14331}" type="slidenum">
              <a:rPr lang="it-IT" smtClean="0"/>
              <a:pPr>
                <a:defRPr/>
              </a:pPr>
              <a:t>22</a:t>
            </a:fld>
            <a:endParaRPr lang="it-IT"/>
          </a:p>
        </p:txBody>
      </p:sp>
      <p:sp>
        <p:nvSpPr>
          <p:cNvPr id="101379" name="Rectangle 2"/>
          <p:cNvSpPr>
            <a:spLocks noGrp="1" noRot="1" noChangeAspect="1" noChangeArrowheads="1" noTextEdit="1"/>
          </p:cNvSpPr>
          <p:nvPr>
            <p:ph type="sldImg"/>
          </p:nvPr>
        </p:nvSpPr>
        <p:spPr>
          <a:xfrm>
            <a:off x="342900" y="677863"/>
            <a:ext cx="6021388" cy="3387725"/>
          </a:xfrm>
          <a:ln/>
        </p:spPr>
      </p:sp>
      <p:sp>
        <p:nvSpPr>
          <p:cNvPr id="101380" name="Rectangle 3"/>
          <p:cNvSpPr>
            <a:spLocks noGrp="1" noChangeArrowheads="1"/>
          </p:cNvSpPr>
          <p:nvPr>
            <p:ph type="body" idx="1"/>
          </p:nvPr>
        </p:nvSpPr>
        <p:spPr>
          <a:xfrm>
            <a:off x="894349" y="4291426"/>
            <a:ext cx="4918117" cy="4061757"/>
          </a:xfrm>
          <a:noFill/>
          <a:ln/>
        </p:spPr>
        <p:txBody>
          <a:bodyPr/>
          <a:lstStyle/>
          <a:p>
            <a:endParaRPr lang="en-US"/>
          </a:p>
        </p:txBody>
      </p:sp>
    </p:spTree>
    <p:extLst>
      <p:ext uri="{BB962C8B-B14F-4D97-AF65-F5344CB8AC3E}">
        <p14:creationId xmlns:p14="http://schemas.microsoft.com/office/powerpoint/2010/main" val="96671427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6.png"/><Relationship Id="rId4" Type="http://schemas.openxmlformats.org/officeDocument/2006/relationships/image" Target="../media/image5.png"/></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Diapositive de titre" type="title">
  <p:cSld name="TITLE">
    <p:spTree>
      <p:nvGrpSpPr>
        <p:cNvPr id="1" name="Shape 15"/>
        <p:cNvGrpSpPr/>
        <p:nvPr/>
      </p:nvGrpSpPr>
      <p:grpSpPr>
        <a:xfrm>
          <a:off x="0" y="0"/>
          <a:ext cx="0" cy="0"/>
          <a:chOff x="0" y="0"/>
          <a:chExt cx="0" cy="0"/>
        </a:xfrm>
      </p:grpSpPr>
      <p:sp>
        <p:nvSpPr>
          <p:cNvPr id="16" name="Google Shape;16;p7"/>
          <p:cNvSpPr/>
          <p:nvPr/>
        </p:nvSpPr>
        <p:spPr>
          <a:xfrm>
            <a:off x="1503534" y="-733938"/>
            <a:ext cx="5861304" cy="8120159"/>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7" name="Google Shape;17;p7"/>
          <p:cNvSpPr/>
          <p:nvPr/>
        </p:nvSpPr>
        <p:spPr>
          <a:xfrm>
            <a:off x="10849226" y="-282604"/>
            <a:ext cx="1489968" cy="1489968"/>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8" name="Google Shape;18;p7"/>
          <p:cNvSpPr/>
          <p:nvPr/>
        </p:nvSpPr>
        <p:spPr>
          <a:xfrm>
            <a:off x="0" y="-733939"/>
            <a:ext cx="7180643" cy="8120160"/>
          </a:xfrm>
          <a:custGeom>
            <a:avLst/>
            <a:gdLst/>
            <a:ahLst/>
            <a:cxnLst/>
            <a:rect l="l" t="t" r="r" b="b"/>
            <a:pathLst>
              <a:path w="7180643" h="8120160" extrusionOk="0">
                <a:moveTo>
                  <a:pt x="4249991" y="0"/>
                </a:moveTo>
                <a:cubicBezTo>
                  <a:pt x="5868545" y="0"/>
                  <a:pt x="7180643" y="1817760"/>
                  <a:pt x="7180643" y="4060080"/>
                </a:cubicBezTo>
                <a:cubicBezTo>
                  <a:pt x="7180643" y="6302400"/>
                  <a:pt x="5868545" y="8120160"/>
                  <a:pt x="4249991" y="8120160"/>
                </a:cubicBezTo>
                <a:cubicBezTo>
                  <a:pt x="3744193" y="8120160"/>
                  <a:pt x="3268322" y="7942645"/>
                  <a:pt x="2853069" y="7630131"/>
                </a:cubicBezTo>
                <a:lnTo>
                  <a:pt x="2807689" y="7591937"/>
                </a:lnTo>
                <a:lnTo>
                  <a:pt x="0" y="7591937"/>
                </a:lnTo>
                <a:lnTo>
                  <a:pt x="0" y="733937"/>
                </a:lnTo>
                <a:lnTo>
                  <a:pt x="2572305" y="733937"/>
                </a:lnTo>
                <a:lnTo>
                  <a:pt x="2611436" y="693398"/>
                </a:lnTo>
                <a:cubicBezTo>
                  <a:pt x="3079171" y="255623"/>
                  <a:pt x="3643033" y="0"/>
                  <a:pt x="4249991" y="0"/>
                </a:cubicBezTo>
                <a:close/>
              </a:path>
            </a:pathLst>
          </a:custGeom>
          <a:solidFill>
            <a:srgbClr val="40C3D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19" name="Google Shape;19;p7"/>
          <p:cNvPicPr preferRelativeResize="0"/>
          <p:nvPr/>
        </p:nvPicPr>
        <p:blipFill rotWithShape="1">
          <a:blip r:embed="rId2">
            <a:alphaModFix/>
          </a:blip>
          <a:srcRect/>
          <a:stretch/>
        </p:blipFill>
        <p:spPr>
          <a:xfrm>
            <a:off x="6789797" y="6298872"/>
            <a:ext cx="567812" cy="386112"/>
          </a:xfrm>
          <a:prstGeom prst="rect">
            <a:avLst/>
          </a:prstGeom>
          <a:noFill/>
          <a:ln>
            <a:noFill/>
          </a:ln>
        </p:spPr>
      </p:pic>
      <p:grpSp>
        <p:nvGrpSpPr>
          <p:cNvPr id="20" name="Google Shape;20;p7"/>
          <p:cNvGrpSpPr/>
          <p:nvPr/>
        </p:nvGrpSpPr>
        <p:grpSpPr>
          <a:xfrm>
            <a:off x="8185984" y="2103764"/>
            <a:ext cx="3189822" cy="2444753"/>
            <a:chOff x="8029477" y="2105554"/>
            <a:chExt cx="3189822" cy="2444753"/>
          </a:xfrm>
        </p:grpSpPr>
        <p:pic>
          <p:nvPicPr>
            <p:cNvPr id="21" name="Google Shape;21;p7"/>
            <p:cNvPicPr preferRelativeResize="0"/>
            <p:nvPr/>
          </p:nvPicPr>
          <p:blipFill rotWithShape="1">
            <a:blip r:embed="rId3">
              <a:alphaModFix/>
            </a:blip>
            <a:srcRect/>
            <a:stretch/>
          </p:blipFill>
          <p:spPr>
            <a:xfrm>
              <a:off x="8029478" y="2105554"/>
              <a:ext cx="3189821" cy="1967748"/>
            </a:xfrm>
            <a:prstGeom prst="rect">
              <a:avLst/>
            </a:prstGeom>
            <a:noFill/>
            <a:ln>
              <a:noFill/>
            </a:ln>
          </p:spPr>
        </p:pic>
        <p:pic>
          <p:nvPicPr>
            <p:cNvPr id="22" name="Google Shape;22;p7"/>
            <p:cNvPicPr preferRelativeResize="0"/>
            <p:nvPr/>
          </p:nvPicPr>
          <p:blipFill rotWithShape="1">
            <a:blip r:embed="rId4">
              <a:alphaModFix/>
            </a:blip>
            <a:srcRect l="34551" t="56660" r="764" b="12241"/>
            <a:stretch/>
          </p:blipFill>
          <p:spPr>
            <a:xfrm>
              <a:off x="8029477" y="4233099"/>
              <a:ext cx="3189822" cy="317208"/>
            </a:xfrm>
            <a:prstGeom prst="rect">
              <a:avLst/>
            </a:prstGeom>
            <a:noFill/>
            <a:ln>
              <a:noFill/>
            </a:ln>
          </p:spPr>
        </p:pic>
      </p:grpSp>
      <p:sp>
        <p:nvSpPr>
          <p:cNvPr id="23" name="Google Shape;23;p7"/>
          <p:cNvSpPr/>
          <p:nvPr/>
        </p:nvSpPr>
        <p:spPr>
          <a:xfrm>
            <a:off x="7364838" y="6279822"/>
            <a:ext cx="4603224" cy="43088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100"/>
              <a:buFont typeface="Arial"/>
              <a:buNone/>
            </a:pPr>
            <a:r>
              <a:rPr lang="it-IT" sz="1100" b="0" i="0" u="none" strike="noStrike" cap="none">
                <a:solidFill>
                  <a:srgbClr val="595959"/>
                </a:solidFill>
                <a:latin typeface="Rubik"/>
                <a:ea typeface="Rubik"/>
                <a:cs typeface="Rubik"/>
                <a:sym typeface="Rubik"/>
              </a:rPr>
              <a:t>The LEAP-RE project has received funding from the European Union’s Horizon 2020 Research and Innovation Program under Grant Agreement 963530.</a:t>
            </a:r>
            <a:endParaRPr sz="1100" b="0" i="0" u="none" strike="noStrike" cap="none">
              <a:solidFill>
                <a:srgbClr val="595959"/>
              </a:solidFill>
              <a:latin typeface="Calibri"/>
              <a:ea typeface="Calibri"/>
              <a:cs typeface="Calibri"/>
              <a:sym typeface="Calibri"/>
            </a:endParaRPr>
          </a:p>
        </p:txBody>
      </p:sp>
      <p:sp>
        <p:nvSpPr>
          <p:cNvPr id="24" name="Google Shape;24;p7"/>
          <p:cNvSpPr/>
          <p:nvPr/>
        </p:nvSpPr>
        <p:spPr>
          <a:xfrm>
            <a:off x="10990556" y="-276566"/>
            <a:ext cx="1349504" cy="1349504"/>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5" name="Google Shape;25;p7"/>
          <p:cNvSpPr txBox="1">
            <a:spLocks noGrp="1"/>
          </p:cNvSpPr>
          <p:nvPr>
            <p:ph type="ctrTitle"/>
          </p:nvPr>
        </p:nvSpPr>
        <p:spPr>
          <a:xfrm>
            <a:off x="506863" y="1071678"/>
            <a:ext cx="5655627" cy="1658322"/>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lt1"/>
              </a:buClr>
              <a:buSzPts val="4800"/>
              <a:buFont typeface="Verdana"/>
              <a:buNone/>
              <a:defRPr sz="4800" b="1" cap="none">
                <a:solidFill>
                  <a:schemeClr val="lt1"/>
                </a:solidFill>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6" name="Google Shape;26;p7"/>
          <p:cNvSpPr txBox="1">
            <a:spLocks noGrp="1"/>
          </p:cNvSpPr>
          <p:nvPr>
            <p:ph type="subTitle" idx="1"/>
          </p:nvPr>
        </p:nvSpPr>
        <p:spPr>
          <a:xfrm>
            <a:off x="1377193" y="3562032"/>
            <a:ext cx="3274706" cy="2224290"/>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SzPts val="3000"/>
              <a:buNone/>
              <a:defRPr sz="3000">
                <a:solidFill>
                  <a:schemeClr val="lt1"/>
                </a:solidFill>
                <a:latin typeface="Verdana"/>
                <a:ea typeface="Verdana"/>
                <a:cs typeface="Verdana"/>
                <a:sym typeface="Verdana"/>
              </a:defRPr>
            </a:lvl1pPr>
            <a:lvl2pPr lvl="1" algn="ctr">
              <a:lnSpc>
                <a:spcPct val="90000"/>
              </a:lnSpc>
              <a:spcBef>
                <a:spcPts val="500"/>
              </a:spcBef>
              <a:spcAft>
                <a:spcPts val="0"/>
              </a:spcAft>
              <a:buSzPts val="2000"/>
              <a:buNone/>
              <a:defRPr sz="2000"/>
            </a:lvl2pPr>
            <a:lvl3pPr lvl="2" algn="ctr">
              <a:lnSpc>
                <a:spcPct val="90000"/>
              </a:lnSpc>
              <a:spcBef>
                <a:spcPts val="500"/>
              </a:spcBef>
              <a:spcAft>
                <a:spcPts val="0"/>
              </a:spcAft>
              <a:buSzPts val="1800"/>
              <a:buNone/>
              <a:defRPr sz="1800"/>
            </a:lvl3pPr>
            <a:lvl4pPr lvl="3" algn="ctr">
              <a:lnSpc>
                <a:spcPct val="90000"/>
              </a:lnSpc>
              <a:spcBef>
                <a:spcPts val="500"/>
              </a:spcBef>
              <a:spcAft>
                <a:spcPts val="0"/>
              </a:spcAft>
              <a:buSzPts val="1600"/>
              <a:buNone/>
              <a:defRPr sz="1600"/>
            </a:lvl4pPr>
            <a:lvl5pPr lvl="4" algn="ctr">
              <a:lnSpc>
                <a:spcPct val="90000"/>
              </a:lnSpc>
              <a:spcBef>
                <a:spcPts val="500"/>
              </a:spcBef>
              <a:spcAft>
                <a:spcPts val="0"/>
              </a:spcAft>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re et contenu" type="obj">
  <p:cSld name="OBJECT">
    <p:spTree>
      <p:nvGrpSpPr>
        <p:cNvPr id="1" name="Shape 27"/>
        <p:cNvGrpSpPr/>
        <p:nvPr/>
      </p:nvGrpSpPr>
      <p:grpSpPr>
        <a:xfrm>
          <a:off x="0" y="0"/>
          <a:ext cx="0" cy="0"/>
          <a:chOff x="0" y="0"/>
          <a:chExt cx="0" cy="0"/>
        </a:xfrm>
      </p:grpSpPr>
      <p:sp>
        <p:nvSpPr>
          <p:cNvPr id="28" name="Google Shape;28;p8"/>
          <p:cNvSpPr txBox="1">
            <a:spLocks noGrp="1"/>
          </p:cNvSpPr>
          <p:nvPr>
            <p:ph type="body" idx="1"/>
          </p:nvPr>
        </p:nvSpPr>
        <p:spPr>
          <a:xfrm>
            <a:off x="823570" y="1486664"/>
            <a:ext cx="10326783" cy="435133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9" name="Google Shape;29;p8"/>
          <p:cNvSpPr/>
          <p:nvPr/>
        </p:nvSpPr>
        <p:spPr>
          <a:xfrm>
            <a:off x="0" y="342083"/>
            <a:ext cx="10652227" cy="716132"/>
          </a:xfrm>
          <a:prstGeom prst="rect">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30" name="Google Shape;30;p8"/>
          <p:cNvPicPr preferRelativeResize="0"/>
          <p:nvPr/>
        </p:nvPicPr>
        <p:blipFill rotWithShape="1">
          <a:blip r:embed="rId2">
            <a:alphaModFix/>
          </a:blip>
          <a:srcRect/>
          <a:stretch/>
        </p:blipFill>
        <p:spPr>
          <a:xfrm>
            <a:off x="10833631" y="388289"/>
            <a:ext cx="1011079" cy="623718"/>
          </a:xfrm>
          <a:prstGeom prst="rect">
            <a:avLst/>
          </a:prstGeom>
          <a:noFill/>
          <a:ln>
            <a:noFill/>
          </a:ln>
        </p:spPr>
      </p:pic>
      <p:sp>
        <p:nvSpPr>
          <p:cNvPr id="31" name="Google Shape;31;p8"/>
          <p:cNvSpPr/>
          <p:nvPr/>
        </p:nvSpPr>
        <p:spPr>
          <a:xfrm rot="10800000" flipH="1">
            <a:off x="0" y="6627527"/>
            <a:ext cx="11080197" cy="45719"/>
          </a:xfrm>
          <a:prstGeom prst="rect">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2" name="Google Shape;32;p8"/>
          <p:cNvSpPr/>
          <p:nvPr/>
        </p:nvSpPr>
        <p:spPr>
          <a:xfrm rot="447595">
            <a:off x="11014117" y="5631894"/>
            <a:ext cx="1489968" cy="1489968"/>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3" name="Google Shape;33;p8"/>
          <p:cNvSpPr/>
          <p:nvPr/>
        </p:nvSpPr>
        <p:spPr>
          <a:xfrm rot="447595">
            <a:off x="11144335" y="5759034"/>
            <a:ext cx="1349504" cy="1349504"/>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4" name="Google Shape;34;p8"/>
          <p:cNvSpPr/>
          <p:nvPr/>
        </p:nvSpPr>
        <p:spPr>
          <a:xfrm rot="447595">
            <a:off x="-266749" y="-464584"/>
            <a:ext cx="1098095" cy="1098095"/>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5" name="Google Shape;35;p8"/>
          <p:cNvSpPr/>
          <p:nvPr/>
        </p:nvSpPr>
        <p:spPr>
          <a:xfrm>
            <a:off x="-738969" y="-514042"/>
            <a:ext cx="1489968" cy="1489968"/>
          </a:xfrm>
          <a:prstGeom prst="ellipse">
            <a:avLst/>
          </a:prstGeom>
          <a:noFill/>
          <a:ln w="571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6" name="Google Shape;36;p8"/>
          <p:cNvSpPr txBox="1">
            <a:spLocks noGrp="1"/>
          </p:cNvSpPr>
          <p:nvPr>
            <p:ph type="title"/>
          </p:nvPr>
        </p:nvSpPr>
        <p:spPr>
          <a:xfrm>
            <a:off x="838200" y="453905"/>
            <a:ext cx="9672961" cy="514411"/>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lt1"/>
              </a:buClr>
              <a:buSzPts val="2800"/>
              <a:buFont typeface="Verdana"/>
              <a:buNone/>
              <a:defRPr sz="2800" b="1">
                <a:solidFill>
                  <a:schemeClr val="lt1"/>
                </a:solidFill>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7" name="Google Shape;37;p8"/>
          <p:cNvSpPr txBox="1">
            <a:spLocks noGrp="1"/>
          </p:cNvSpPr>
          <p:nvPr>
            <p:ph type="sldNum" idx="12"/>
          </p:nvPr>
        </p:nvSpPr>
        <p:spPr>
          <a:xfrm>
            <a:off x="11436872" y="6104586"/>
            <a:ext cx="52016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1_Titre de section" type="secHead">
  <p:cSld name="SECTION_HEADER">
    <p:spTree>
      <p:nvGrpSpPr>
        <p:cNvPr id="1" name="Shape 38"/>
        <p:cNvGrpSpPr/>
        <p:nvPr/>
      </p:nvGrpSpPr>
      <p:grpSpPr>
        <a:xfrm>
          <a:off x="0" y="0"/>
          <a:ext cx="0" cy="0"/>
          <a:chOff x="0" y="0"/>
          <a:chExt cx="0" cy="0"/>
        </a:xfrm>
      </p:grpSpPr>
      <p:sp>
        <p:nvSpPr>
          <p:cNvPr id="39" name="Google Shape;39;p9"/>
          <p:cNvSpPr/>
          <p:nvPr/>
        </p:nvSpPr>
        <p:spPr>
          <a:xfrm>
            <a:off x="0" y="0"/>
            <a:ext cx="8593584" cy="6858000"/>
          </a:xfrm>
          <a:prstGeom prst="rect">
            <a:avLst/>
          </a:prstGeom>
          <a:solidFill>
            <a:srgbClr val="40C3D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40" name="Google Shape;40;p9"/>
          <p:cNvPicPr preferRelativeResize="0"/>
          <p:nvPr/>
        </p:nvPicPr>
        <p:blipFill rotWithShape="1">
          <a:blip r:embed="rId2">
            <a:alphaModFix/>
          </a:blip>
          <a:srcRect/>
          <a:stretch/>
        </p:blipFill>
        <p:spPr>
          <a:xfrm>
            <a:off x="10218783" y="330228"/>
            <a:ext cx="1732586" cy="1068804"/>
          </a:xfrm>
          <a:prstGeom prst="rect">
            <a:avLst/>
          </a:prstGeom>
          <a:noFill/>
          <a:ln>
            <a:noFill/>
          </a:ln>
        </p:spPr>
      </p:pic>
      <p:sp>
        <p:nvSpPr>
          <p:cNvPr id="41" name="Google Shape;41;p9"/>
          <p:cNvSpPr/>
          <p:nvPr/>
        </p:nvSpPr>
        <p:spPr>
          <a:xfrm>
            <a:off x="-495475" y="-506591"/>
            <a:ext cx="1489968" cy="1489968"/>
          </a:xfrm>
          <a:prstGeom prst="ellipse">
            <a:avLst/>
          </a:prstGeom>
          <a:noFill/>
          <a:ln w="571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42" name="Google Shape;42;p9"/>
          <p:cNvSpPr/>
          <p:nvPr/>
        </p:nvSpPr>
        <p:spPr>
          <a:xfrm>
            <a:off x="-218785" y="-213064"/>
            <a:ext cx="1346250" cy="1357720"/>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43" name="Google Shape;43;p9"/>
          <p:cNvSpPr/>
          <p:nvPr/>
        </p:nvSpPr>
        <p:spPr>
          <a:xfrm rot="10800000" flipH="1">
            <a:off x="8593584" y="6675120"/>
            <a:ext cx="2432556" cy="48616"/>
          </a:xfrm>
          <a:prstGeom prst="rect">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44" name="Google Shape;44;p9"/>
          <p:cNvSpPr/>
          <p:nvPr/>
        </p:nvSpPr>
        <p:spPr>
          <a:xfrm>
            <a:off x="11085076" y="5715861"/>
            <a:ext cx="1349504" cy="1349504"/>
          </a:xfrm>
          <a:prstGeom prst="ellipse">
            <a:avLst/>
          </a:prstGeom>
          <a:solidFill>
            <a:srgbClr val="40C3D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45" name="Google Shape;45;p9"/>
          <p:cNvSpPr/>
          <p:nvPr/>
        </p:nvSpPr>
        <p:spPr>
          <a:xfrm rot="447595">
            <a:off x="10956967" y="5603319"/>
            <a:ext cx="1489968" cy="1489968"/>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46" name="Google Shape;46;p9"/>
          <p:cNvSpPr txBox="1">
            <a:spLocks noGrp="1"/>
          </p:cNvSpPr>
          <p:nvPr>
            <p:ph type="title"/>
          </p:nvPr>
        </p:nvSpPr>
        <p:spPr>
          <a:xfrm>
            <a:off x="2187020" y="1727994"/>
            <a:ext cx="4219544" cy="1133475"/>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lt1"/>
              </a:buClr>
              <a:buSzPts val="3600"/>
              <a:buFont typeface="Verdana"/>
              <a:buNone/>
              <a:defRPr sz="3600" b="1" cap="none">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7" name="Google Shape;47;p9"/>
          <p:cNvSpPr txBox="1">
            <a:spLocks noGrp="1"/>
          </p:cNvSpPr>
          <p:nvPr>
            <p:ph type="body" idx="1"/>
          </p:nvPr>
        </p:nvSpPr>
        <p:spPr>
          <a:xfrm>
            <a:off x="2479983" y="3437585"/>
            <a:ext cx="3633618" cy="701628"/>
          </a:xfrm>
          <a:prstGeom prst="rect">
            <a:avLst/>
          </a:prstGeom>
          <a:noFill/>
          <a:ln>
            <a:noFill/>
          </a:ln>
        </p:spPr>
        <p:txBody>
          <a:bodyPr spcFirstLastPara="1" wrap="square" lIns="91425" tIns="45700" rIns="91425" bIns="45700" anchor="t" anchorCtr="0">
            <a:normAutofit/>
          </a:bodyPr>
          <a:lstStyle>
            <a:lvl1pPr marL="457200" lvl="0" indent="-228600" algn="ctr">
              <a:lnSpc>
                <a:spcPct val="90000"/>
              </a:lnSpc>
              <a:spcBef>
                <a:spcPts val="1000"/>
              </a:spcBef>
              <a:spcAft>
                <a:spcPts val="0"/>
              </a:spcAft>
              <a:buSzPts val="2400"/>
              <a:buNone/>
              <a:defRPr sz="2400">
                <a:solidFill>
                  <a:schemeClr val="lt1"/>
                </a:solidFill>
                <a:latin typeface="Verdana"/>
                <a:ea typeface="Verdana"/>
                <a:cs typeface="Verdana"/>
                <a:sym typeface="Verdana"/>
              </a:defRPr>
            </a:lvl1pPr>
            <a:lvl2pPr marL="914400" lvl="1" indent="-228600" algn="l">
              <a:lnSpc>
                <a:spcPct val="90000"/>
              </a:lnSpc>
              <a:spcBef>
                <a:spcPts val="500"/>
              </a:spcBef>
              <a:spcAft>
                <a:spcPts val="0"/>
              </a:spcAft>
              <a:buSzPts val="2000"/>
              <a:buNone/>
              <a:defRPr sz="2000">
                <a:solidFill>
                  <a:srgbClr val="888888"/>
                </a:solidFill>
              </a:defRPr>
            </a:lvl2pPr>
            <a:lvl3pPr marL="1371600" lvl="2" indent="-228600" algn="l">
              <a:lnSpc>
                <a:spcPct val="90000"/>
              </a:lnSpc>
              <a:spcBef>
                <a:spcPts val="500"/>
              </a:spcBef>
              <a:spcAft>
                <a:spcPts val="0"/>
              </a:spcAft>
              <a:buSzPts val="1800"/>
              <a:buNone/>
              <a:defRPr sz="1800">
                <a:solidFill>
                  <a:srgbClr val="888888"/>
                </a:solidFill>
              </a:defRPr>
            </a:lvl3pPr>
            <a:lvl4pPr marL="1828800" lvl="3" indent="-228600" algn="l">
              <a:lnSpc>
                <a:spcPct val="90000"/>
              </a:lnSpc>
              <a:spcBef>
                <a:spcPts val="500"/>
              </a:spcBef>
              <a:spcAft>
                <a:spcPts val="0"/>
              </a:spcAft>
              <a:buSzPts val="1600"/>
              <a:buNone/>
              <a:defRPr sz="1600">
                <a:solidFill>
                  <a:srgbClr val="888888"/>
                </a:solidFill>
              </a:defRPr>
            </a:lvl4pPr>
            <a:lvl5pPr marL="2286000" lvl="4" indent="-228600" algn="l">
              <a:lnSpc>
                <a:spcPct val="90000"/>
              </a:lnSpc>
              <a:spcBef>
                <a:spcPts val="500"/>
              </a:spcBef>
              <a:spcAft>
                <a:spcPts val="0"/>
              </a:spcAft>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48" name="Google Shape;48;p9"/>
          <p:cNvSpPr txBox="1">
            <a:spLocks noGrp="1"/>
          </p:cNvSpPr>
          <p:nvPr>
            <p:ph type="sldNum" idx="12"/>
          </p:nvPr>
        </p:nvSpPr>
        <p:spPr>
          <a:xfrm>
            <a:off x="11348709" y="6025488"/>
            <a:ext cx="487251"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1_Disposition personnalisée">
  <p:cSld name="1_Disposition personnalisée">
    <p:spTree>
      <p:nvGrpSpPr>
        <p:cNvPr id="1" name="Shape 49"/>
        <p:cNvGrpSpPr/>
        <p:nvPr/>
      </p:nvGrpSpPr>
      <p:grpSpPr>
        <a:xfrm>
          <a:off x="0" y="0"/>
          <a:ext cx="0" cy="0"/>
          <a:chOff x="0" y="0"/>
          <a:chExt cx="0" cy="0"/>
        </a:xfrm>
      </p:grpSpPr>
      <p:sp>
        <p:nvSpPr>
          <p:cNvPr id="50" name="Google Shape;50;p10"/>
          <p:cNvSpPr txBox="1">
            <a:spLocks noGrp="1"/>
          </p:cNvSpPr>
          <p:nvPr>
            <p:ph type="title"/>
          </p:nvPr>
        </p:nvSpPr>
        <p:spPr>
          <a:xfrm>
            <a:off x="838200" y="807868"/>
            <a:ext cx="10515600" cy="781235"/>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59595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1" name="Google Shape;51;p10"/>
          <p:cNvSpPr/>
          <p:nvPr/>
        </p:nvSpPr>
        <p:spPr>
          <a:xfrm rot="447595">
            <a:off x="-446156" y="3477027"/>
            <a:ext cx="892314" cy="917282"/>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52" name="Google Shape;52;p10"/>
          <p:cNvSpPr/>
          <p:nvPr/>
        </p:nvSpPr>
        <p:spPr>
          <a:xfrm rot="10800000" flipH="1">
            <a:off x="0" y="6627527"/>
            <a:ext cx="11080197" cy="45719"/>
          </a:xfrm>
          <a:prstGeom prst="rect">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53" name="Google Shape;53;p10"/>
          <p:cNvSpPr/>
          <p:nvPr/>
        </p:nvSpPr>
        <p:spPr>
          <a:xfrm rot="161190">
            <a:off x="-783522" y="2448739"/>
            <a:ext cx="1489968" cy="1489968"/>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54" name="Google Shape;54;p10"/>
          <p:cNvPicPr preferRelativeResize="0"/>
          <p:nvPr/>
        </p:nvPicPr>
        <p:blipFill rotWithShape="1">
          <a:blip r:embed="rId2">
            <a:alphaModFix/>
          </a:blip>
          <a:srcRect/>
          <a:stretch/>
        </p:blipFill>
        <p:spPr>
          <a:xfrm>
            <a:off x="10923700" y="184150"/>
            <a:ext cx="1011079" cy="623718"/>
          </a:xfrm>
          <a:prstGeom prst="rect">
            <a:avLst/>
          </a:prstGeom>
          <a:noFill/>
          <a:ln>
            <a:noFill/>
          </a:ln>
        </p:spPr>
      </p:pic>
      <p:sp>
        <p:nvSpPr>
          <p:cNvPr id="55" name="Google Shape;55;p10"/>
          <p:cNvSpPr/>
          <p:nvPr/>
        </p:nvSpPr>
        <p:spPr>
          <a:xfrm rot="447595">
            <a:off x="11014117" y="5631894"/>
            <a:ext cx="1489968" cy="1489968"/>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56" name="Google Shape;56;p10"/>
          <p:cNvSpPr/>
          <p:nvPr/>
        </p:nvSpPr>
        <p:spPr>
          <a:xfrm rot="447595">
            <a:off x="11144335" y="5759034"/>
            <a:ext cx="1349504" cy="1349504"/>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57" name="Google Shape;57;p10"/>
          <p:cNvSpPr txBox="1">
            <a:spLocks noGrp="1"/>
          </p:cNvSpPr>
          <p:nvPr>
            <p:ph type="sldNum" idx="12"/>
          </p:nvPr>
        </p:nvSpPr>
        <p:spPr>
          <a:xfrm>
            <a:off x="11383605" y="6162447"/>
            <a:ext cx="52016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
        <p:nvSpPr>
          <p:cNvPr id="58" name="Google Shape;58;p10"/>
          <p:cNvSpPr txBox="1">
            <a:spLocks noGrp="1"/>
          </p:cNvSpPr>
          <p:nvPr>
            <p:ph type="body" idx="1"/>
          </p:nvPr>
        </p:nvSpPr>
        <p:spPr>
          <a:xfrm>
            <a:off x="838200" y="1705843"/>
            <a:ext cx="10515600" cy="4456604"/>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2_Disposition personnalisée">
  <p:cSld name="2_Disposition personnalisée">
    <p:spTree>
      <p:nvGrpSpPr>
        <p:cNvPr id="1" name="Shape 59"/>
        <p:cNvGrpSpPr/>
        <p:nvPr/>
      </p:nvGrpSpPr>
      <p:grpSpPr>
        <a:xfrm>
          <a:off x="0" y="0"/>
          <a:ext cx="0" cy="0"/>
          <a:chOff x="0" y="0"/>
          <a:chExt cx="0" cy="0"/>
        </a:xfrm>
      </p:grpSpPr>
      <p:sp>
        <p:nvSpPr>
          <p:cNvPr id="60" name="Google Shape;60;p11"/>
          <p:cNvSpPr txBox="1">
            <a:spLocks noGrp="1"/>
          </p:cNvSpPr>
          <p:nvPr>
            <p:ph type="title"/>
          </p:nvPr>
        </p:nvSpPr>
        <p:spPr>
          <a:xfrm>
            <a:off x="838200" y="994300"/>
            <a:ext cx="10515600" cy="781235"/>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59595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1" name="Google Shape;61;p11"/>
          <p:cNvSpPr txBox="1">
            <a:spLocks noGrp="1"/>
          </p:cNvSpPr>
          <p:nvPr>
            <p:ph type="body" idx="1"/>
          </p:nvPr>
        </p:nvSpPr>
        <p:spPr>
          <a:xfrm>
            <a:off x="838200" y="1892275"/>
            <a:ext cx="10515600" cy="4456604"/>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2" name="Google Shape;62;p11"/>
          <p:cNvSpPr/>
          <p:nvPr/>
        </p:nvSpPr>
        <p:spPr>
          <a:xfrm rot="447595">
            <a:off x="11640691" y="6223287"/>
            <a:ext cx="690955" cy="690955"/>
          </a:xfrm>
          <a:prstGeom prst="ellipse">
            <a:avLst/>
          </a:prstGeom>
          <a:noFill/>
          <a:ln w="3810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63" name="Google Shape;63;p11"/>
          <p:cNvSpPr/>
          <p:nvPr/>
        </p:nvSpPr>
        <p:spPr>
          <a:xfrm rot="161190">
            <a:off x="-134883" y="-121014"/>
            <a:ext cx="1008000" cy="1008000"/>
          </a:xfrm>
          <a:prstGeom prst="ellipse">
            <a:avLst/>
          </a:prstGeom>
          <a:noFill/>
          <a:ln w="57150" cap="flat" cmpd="sng">
            <a:solidFill>
              <a:srgbClr val="40C3D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64" name="Google Shape;64;p11"/>
          <p:cNvPicPr preferRelativeResize="0"/>
          <p:nvPr/>
        </p:nvPicPr>
        <p:blipFill rotWithShape="1">
          <a:blip r:embed="rId2">
            <a:alphaModFix/>
          </a:blip>
          <a:srcRect/>
          <a:stretch/>
        </p:blipFill>
        <p:spPr>
          <a:xfrm>
            <a:off x="10950333" y="255172"/>
            <a:ext cx="1011079" cy="623718"/>
          </a:xfrm>
          <a:prstGeom prst="rect">
            <a:avLst/>
          </a:prstGeom>
          <a:noFill/>
          <a:ln>
            <a:noFill/>
          </a:ln>
        </p:spPr>
      </p:pic>
      <p:sp>
        <p:nvSpPr>
          <p:cNvPr id="65" name="Google Shape;65;p11"/>
          <p:cNvSpPr/>
          <p:nvPr/>
        </p:nvSpPr>
        <p:spPr>
          <a:xfrm rot="447595">
            <a:off x="11729991" y="6320728"/>
            <a:ext cx="592247" cy="592247"/>
          </a:xfrm>
          <a:prstGeom prst="ellipse">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66" name="Google Shape;66;p11"/>
          <p:cNvSpPr/>
          <p:nvPr/>
        </p:nvSpPr>
        <p:spPr>
          <a:xfrm rot="161190">
            <a:off x="-152739" y="-128154"/>
            <a:ext cx="900000" cy="900000"/>
          </a:xfrm>
          <a:prstGeom prst="ellipse">
            <a:avLst/>
          </a:prstGeom>
          <a:solidFill>
            <a:srgbClr val="00991D"/>
          </a:solid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67" name="Google Shape;67;p11"/>
          <p:cNvSpPr txBox="1">
            <a:spLocks noGrp="1"/>
          </p:cNvSpPr>
          <p:nvPr>
            <p:ph type="sldNum" idx="12"/>
          </p:nvPr>
        </p:nvSpPr>
        <p:spPr>
          <a:xfrm>
            <a:off x="11659500" y="6378223"/>
            <a:ext cx="52016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Deux contenus" type="twoObj">
  <p:cSld name="TWO_OBJECTS">
    <p:spTree>
      <p:nvGrpSpPr>
        <p:cNvPr id="1" name="Shape 68"/>
        <p:cNvGrpSpPr/>
        <p:nvPr/>
      </p:nvGrpSpPr>
      <p:grpSpPr>
        <a:xfrm>
          <a:off x="0" y="0"/>
          <a:ext cx="0" cy="0"/>
          <a:chOff x="0" y="0"/>
          <a:chExt cx="0" cy="0"/>
        </a:xfrm>
      </p:grpSpPr>
      <p:sp>
        <p:nvSpPr>
          <p:cNvPr id="69" name="Google Shape;69;p12"/>
          <p:cNvSpPr txBox="1">
            <a:spLocks noGrp="1"/>
          </p:cNvSpPr>
          <p:nvPr>
            <p:ph type="title"/>
          </p:nvPr>
        </p:nvSpPr>
        <p:spPr>
          <a:xfrm>
            <a:off x="838200" y="853869"/>
            <a:ext cx="10515600" cy="623718"/>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59595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12"/>
          <p:cNvSpPr txBox="1">
            <a:spLocks noGrp="1"/>
          </p:cNvSpPr>
          <p:nvPr>
            <p:ph type="body" idx="1"/>
          </p:nvPr>
        </p:nvSpPr>
        <p:spPr>
          <a:xfrm>
            <a:off x="838200" y="1710906"/>
            <a:ext cx="5181600" cy="4563713"/>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12"/>
          <p:cNvSpPr txBox="1">
            <a:spLocks noGrp="1"/>
          </p:cNvSpPr>
          <p:nvPr>
            <p:ph type="body" idx="2"/>
          </p:nvPr>
        </p:nvSpPr>
        <p:spPr>
          <a:xfrm>
            <a:off x="6172200" y="1710906"/>
            <a:ext cx="5181600" cy="4563712"/>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2" name="Google Shape;72;p12"/>
          <p:cNvSpPr/>
          <p:nvPr/>
        </p:nvSpPr>
        <p:spPr>
          <a:xfrm rot="447595">
            <a:off x="-446156" y="3477027"/>
            <a:ext cx="892314" cy="917282"/>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73" name="Google Shape;73;p12"/>
          <p:cNvSpPr/>
          <p:nvPr/>
        </p:nvSpPr>
        <p:spPr>
          <a:xfrm rot="10800000" flipH="1">
            <a:off x="0" y="6627527"/>
            <a:ext cx="11080197" cy="45719"/>
          </a:xfrm>
          <a:prstGeom prst="rect">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74" name="Google Shape;74;p12"/>
          <p:cNvSpPr/>
          <p:nvPr/>
        </p:nvSpPr>
        <p:spPr>
          <a:xfrm rot="161190">
            <a:off x="-783522" y="2448739"/>
            <a:ext cx="1489968" cy="1489968"/>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75" name="Google Shape;75;p12"/>
          <p:cNvPicPr preferRelativeResize="0"/>
          <p:nvPr/>
        </p:nvPicPr>
        <p:blipFill rotWithShape="1">
          <a:blip r:embed="rId2">
            <a:alphaModFix/>
          </a:blip>
          <a:srcRect/>
          <a:stretch/>
        </p:blipFill>
        <p:spPr>
          <a:xfrm>
            <a:off x="10923700" y="184150"/>
            <a:ext cx="1011079" cy="623718"/>
          </a:xfrm>
          <a:prstGeom prst="rect">
            <a:avLst/>
          </a:prstGeom>
          <a:noFill/>
          <a:ln>
            <a:noFill/>
          </a:ln>
        </p:spPr>
      </p:pic>
      <p:sp>
        <p:nvSpPr>
          <p:cNvPr id="76" name="Google Shape;76;p12"/>
          <p:cNvSpPr/>
          <p:nvPr/>
        </p:nvSpPr>
        <p:spPr>
          <a:xfrm rot="447595">
            <a:off x="11014117" y="5631894"/>
            <a:ext cx="1489968" cy="1489968"/>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77" name="Google Shape;77;p12"/>
          <p:cNvSpPr/>
          <p:nvPr/>
        </p:nvSpPr>
        <p:spPr>
          <a:xfrm rot="447595">
            <a:off x="11144335" y="5759034"/>
            <a:ext cx="1349504" cy="1349504"/>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78" name="Google Shape;78;p12"/>
          <p:cNvSpPr txBox="1">
            <a:spLocks noGrp="1"/>
          </p:cNvSpPr>
          <p:nvPr>
            <p:ph type="sldNum" idx="12"/>
          </p:nvPr>
        </p:nvSpPr>
        <p:spPr>
          <a:xfrm>
            <a:off x="11429492" y="6194315"/>
            <a:ext cx="505287"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re seul">
  <p:cSld name="Titre seul">
    <p:spTree>
      <p:nvGrpSpPr>
        <p:cNvPr id="1" name="Shape 79"/>
        <p:cNvGrpSpPr/>
        <p:nvPr/>
      </p:nvGrpSpPr>
      <p:grpSpPr>
        <a:xfrm>
          <a:off x="0" y="0"/>
          <a:ext cx="0" cy="0"/>
          <a:chOff x="0" y="0"/>
          <a:chExt cx="0" cy="0"/>
        </a:xfrm>
      </p:grpSpPr>
      <p:sp>
        <p:nvSpPr>
          <p:cNvPr id="80" name="Google Shape;80;p13"/>
          <p:cNvSpPr txBox="1">
            <a:spLocks noGrp="1"/>
          </p:cNvSpPr>
          <p:nvPr>
            <p:ph type="title"/>
          </p:nvPr>
        </p:nvSpPr>
        <p:spPr>
          <a:xfrm>
            <a:off x="838200" y="826764"/>
            <a:ext cx="10515600" cy="730389"/>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59595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1" name="Google Shape;81;p13"/>
          <p:cNvSpPr txBox="1">
            <a:spLocks noGrp="1"/>
          </p:cNvSpPr>
          <p:nvPr>
            <p:ph type="body" idx="1"/>
          </p:nvPr>
        </p:nvSpPr>
        <p:spPr>
          <a:xfrm>
            <a:off x="838200" y="1722266"/>
            <a:ext cx="4932000" cy="3539471"/>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2" name="Google Shape;82;p13"/>
          <p:cNvSpPr/>
          <p:nvPr/>
        </p:nvSpPr>
        <p:spPr>
          <a:xfrm rot="447595">
            <a:off x="-446156" y="3477027"/>
            <a:ext cx="892314" cy="917282"/>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83" name="Google Shape;83;p13"/>
          <p:cNvSpPr/>
          <p:nvPr/>
        </p:nvSpPr>
        <p:spPr>
          <a:xfrm rot="10800000" flipH="1">
            <a:off x="0" y="6627527"/>
            <a:ext cx="11080197" cy="45719"/>
          </a:xfrm>
          <a:prstGeom prst="rect">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84" name="Google Shape;84;p13"/>
          <p:cNvSpPr/>
          <p:nvPr/>
        </p:nvSpPr>
        <p:spPr>
          <a:xfrm rot="161190">
            <a:off x="-783522" y="2448739"/>
            <a:ext cx="1489968" cy="1489968"/>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85" name="Google Shape;85;p13"/>
          <p:cNvPicPr preferRelativeResize="0"/>
          <p:nvPr/>
        </p:nvPicPr>
        <p:blipFill rotWithShape="1">
          <a:blip r:embed="rId2">
            <a:alphaModFix/>
          </a:blip>
          <a:srcRect/>
          <a:stretch/>
        </p:blipFill>
        <p:spPr>
          <a:xfrm>
            <a:off x="10923700" y="184150"/>
            <a:ext cx="1011079" cy="623718"/>
          </a:xfrm>
          <a:prstGeom prst="rect">
            <a:avLst/>
          </a:prstGeom>
          <a:noFill/>
          <a:ln>
            <a:noFill/>
          </a:ln>
        </p:spPr>
      </p:pic>
      <p:sp>
        <p:nvSpPr>
          <p:cNvPr id="86" name="Google Shape;86;p13"/>
          <p:cNvSpPr/>
          <p:nvPr/>
        </p:nvSpPr>
        <p:spPr>
          <a:xfrm rot="447595">
            <a:off x="11014117" y="5631894"/>
            <a:ext cx="1489968" cy="1489968"/>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87" name="Google Shape;87;p13"/>
          <p:cNvSpPr/>
          <p:nvPr/>
        </p:nvSpPr>
        <p:spPr>
          <a:xfrm rot="447595">
            <a:off x="11144335" y="5759034"/>
            <a:ext cx="1349504" cy="1349504"/>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88" name="Google Shape;88;p13"/>
          <p:cNvSpPr txBox="1">
            <a:spLocks noGrp="1"/>
          </p:cNvSpPr>
          <p:nvPr>
            <p:ph type="sldNum" idx="12"/>
          </p:nvPr>
        </p:nvSpPr>
        <p:spPr>
          <a:xfrm>
            <a:off x="11461071" y="6194315"/>
            <a:ext cx="473707"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
        <p:nvSpPr>
          <p:cNvPr id="89" name="Google Shape;89;p13"/>
          <p:cNvSpPr txBox="1">
            <a:spLocks noGrp="1"/>
          </p:cNvSpPr>
          <p:nvPr>
            <p:ph type="body" idx="2"/>
          </p:nvPr>
        </p:nvSpPr>
        <p:spPr>
          <a:xfrm>
            <a:off x="838200" y="5379867"/>
            <a:ext cx="9982200" cy="109401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24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0" name="Google Shape;90;p13"/>
          <p:cNvSpPr txBox="1">
            <a:spLocks noGrp="1"/>
          </p:cNvSpPr>
          <p:nvPr>
            <p:ph type="body" idx="3"/>
          </p:nvPr>
        </p:nvSpPr>
        <p:spPr>
          <a:xfrm>
            <a:off x="5888400" y="1721612"/>
            <a:ext cx="4932000" cy="3540125"/>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Image avec légende" type="picTx">
  <p:cSld name="PICTURE_WITH_CAPTION_TEXT">
    <p:spTree>
      <p:nvGrpSpPr>
        <p:cNvPr id="1" name="Shape 91"/>
        <p:cNvGrpSpPr/>
        <p:nvPr/>
      </p:nvGrpSpPr>
      <p:grpSpPr>
        <a:xfrm>
          <a:off x="0" y="0"/>
          <a:ext cx="0" cy="0"/>
          <a:chOff x="0" y="0"/>
          <a:chExt cx="0" cy="0"/>
        </a:xfrm>
      </p:grpSpPr>
      <p:sp>
        <p:nvSpPr>
          <p:cNvPr id="92" name="Google Shape;92;p14"/>
          <p:cNvSpPr txBox="1">
            <a:spLocks noGrp="1"/>
          </p:cNvSpPr>
          <p:nvPr>
            <p:ph type="title"/>
          </p:nvPr>
        </p:nvSpPr>
        <p:spPr>
          <a:xfrm>
            <a:off x="836612" y="972116"/>
            <a:ext cx="3932237" cy="923971"/>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595959"/>
              </a:buClr>
              <a:buSzPts val="2800"/>
              <a:buFont typeface="Verdana"/>
              <a:buNone/>
              <a:defRPr sz="28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3" name="Google Shape;93;p14"/>
          <p:cNvSpPr>
            <a:spLocks noGrp="1"/>
          </p:cNvSpPr>
          <p:nvPr>
            <p:ph type="pic" idx="2"/>
          </p:nvPr>
        </p:nvSpPr>
        <p:spPr>
          <a:xfrm>
            <a:off x="5183188" y="987426"/>
            <a:ext cx="6172200" cy="4641486"/>
          </a:xfrm>
          <a:prstGeom prst="rect">
            <a:avLst/>
          </a:prstGeom>
          <a:noFill/>
          <a:ln>
            <a:noFill/>
          </a:ln>
        </p:spPr>
      </p:sp>
      <p:sp>
        <p:nvSpPr>
          <p:cNvPr id="94" name="Google Shape;94;p14"/>
          <p:cNvSpPr txBox="1">
            <a:spLocks noGrp="1"/>
          </p:cNvSpPr>
          <p:nvPr>
            <p:ph type="body" idx="1"/>
          </p:nvPr>
        </p:nvSpPr>
        <p:spPr>
          <a:xfrm>
            <a:off x="859084" y="2241310"/>
            <a:ext cx="3932237" cy="393754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600"/>
              <a:buNone/>
              <a:defRPr sz="1600"/>
            </a:lvl1pPr>
            <a:lvl2pPr marL="914400" lvl="1" indent="-228600" algn="l">
              <a:lnSpc>
                <a:spcPct val="90000"/>
              </a:lnSpc>
              <a:spcBef>
                <a:spcPts val="500"/>
              </a:spcBef>
              <a:spcAft>
                <a:spcPts val="0"/>
              </a:spcAft>
              <a:buSzPts val="1400"/>
              <a:buNone/>
              <a:defRPr sz="1400"/>
            </a:lvl2pPr>
            <a:lvl3pPr marL="1371600" lvl="2" indent="-228600" algn="l">
              <a:lnSpc>
                <a:spcPct val="90000"/>
              </a:lnSpc>
              <a:spcBef>
                <a:spcPts val="500"/>
              </a:spcBef>
              <a:spcAft>
                <a:spcPts val="0"/>
              </a:spcAft>
              <a:buSzPts val="1200"/>
              <a:buNone/>
              <a:defRPr sz="1200"/>
            </a:lvl3pPr>
            <a:lvl4pPr marL="1828800" lvl="3" indent="-228600" algn="l">
              <a:lnSpc>
                <a:spcPct val="90000"/>
              </a:lnSpc>
              <a:spcBef>
                <a:spcPts val="500"/>
              </a:spcBef>
              <a:spcAft>
                <a:spcPts val="0"/>
              </a:spcAft>
              <a:buSzPts val="1000"/>
              <a:buNone/>
              <a:defRPr sz="1000"/>
            </a:lvl4pPr>
            <a:lvl5pPr marL="2286000" lvl="4" indent="-228600" algn="l">
              <a:lnSpc>
                <a:spcPct val="90000"/>
              </a:lnSpc>
              <a:spcBef>
                <a:spcPts val="500"/>
              </a:spcBef>
              <a:spcAft>
                <a:spcPts val="0"/>
              </a:spcAft>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95" name="Google Shape;95;p14"/>
          <p:cNvSpPr/>
          <p:nvPr/>
        </p:nvSpPr>
        <p:spPr>
          <a:xfrm>
            <a:off x="-152879" y="2031676"/>
            <a:ext cx="4924904" cy="83197"/>
          </a:xfrm>
          <a:prstGeom prst="rect">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96" name="Google Shape;96;p14"/>
          <p:cNvSpPr/>
          <p:nvPr/>
        </p:nvSpPr>
        <p:spPr>
          <a:xfrm rot="447595">
            <a:off x="-446156" y="3477027"/>
            <a:ext cx="892314" cy="917282"/>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97" name="Google Shape;97;p14"/>
          <p:cNvSpPr/>
          <p:nvPr/>
        </p:nvSpPr>
        <p:spPr>
          <a:xfrm rot="10800000" flipH="1">
            <a:off x="0" y="6627527"/>
            <a:ext cx="11080197" cy="45719"/>
          </a:xfrm>
          <a:prstGeom prst="rect">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98" name="Google Shape;98;p14"/>
          <p:cNvSpPr/>
          <p:nvPr/>
        </p:nvSpPr>
        <p:spPr>
          <a:xfrm rot="161190">
            <a:off x="-783522" y="2448739"/>
            <a:ext cx="1489968" cy="1489968"/>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99" name="Google Shape;99;p14"/>
          <p:cNvPicPr preferRelativeResize="0"/>
          <p:nvPr/>
        </p:nvPicPr>
        <p:blipFill rotWithShape="1">
          <a:blip r:embed="rId2">
            <a:alphaModFix/>
          </a:blip>
          <a:srcRect/>
          <a:stretch/>
        </p:blipFill>
        <p:spPr>
          <a:xfrm>
            <a:off x="10923700" y="184150"/>
            <a:ext cx="1011079" cy="623718"/>
          </a:xfrm>
          <a:prstGeom prst="rect">
            <a:avLst/>
          </a:prstGeom>
          <a:noFill/>
          <a:ln>
            <a:noFill/>
          </a:ln>
        </p:spPr>
      </p:pic>
      <p:sp>
        <p:nvSpPr>
          <p:cNvPr id="100" name="Google Shape;100;p14"/>
          <p:cNvSpPr/>
          <p:nvPr/>
        </p:nvSpPr>
        <p:spPr>
          <a:xfrm rot="447595">
            <a:off x="11014117" y="5631894"/>
            <a:ext cx="1489968" cy="1489968"/>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01" name="Google Shape;101;p14"/>
          <p:cNvSpPr/>
          <p:nvPr/>
        </p:nvSpPr>
        <p:spPr>
          <a:xfrm rot="447595">
            <a:off x="11144335" y="5759034"/>
            <a:ext cx="1349504" cy="1349504"/>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02" name="Google Shape;102;p14"/>
          <p:cNvSpPr txBox="1">
            <a:spLocks noGrp="1"/>
          </p:cNvSpPr>
          <p:nvPr>
            <p:ph type="sldNum" idx="12"/>
          </p:nvPr>
        </p:nvSpPr>
        <p:spPr>
          <a:xfrm>
            <a:off x="11398146" y="6124638"/>
            <a:ext cx="514165"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1_Vide" type="blank">
  <p:cSld name="BLANK">
    <p:spTree>
      <p:nvGrpSpPr>
        <p:cNvPr id="1" name="Shape 103"/>
        <p:cNvGrpSpPr/>
        <p:nvPr/>
      </p:nvGrpSpPr>
      <p:grpSpPr>
        <a:xfrm>
          <a:off x="0" y="0"/>
          <a:ext cx="0" cy="0"/>
          <a:chOff x="0" y="0"/>
          <a:chExt cx="0" cy="0"/>
        </a:xfrm>
      </p:grpSpPr>
      <p:sp>
        <p:nvSpPr>
          <p:cNvPr id="104" name="Google Shape;104;p15"/>
          <p:cNvSpPr/>
          <p:nvPr/>
        </p:nvSpPr>
        <p:spPr>
          <a:xfrm>
            <a:off x="0" y="0"/>
            <a:ext cx="12192000" cy="6207979"/>
          </a:xfrm>
          <a:prstGeom prst="rect">
            <a:avLst/>
          </a:prstGeom>
          <a:solidFill>
            <a:srgbClr val="40C3D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105" name="Google Shape;105;p15"/>
          <p:cNvPicPr preferRelativeResize="0"/>
          <p:nvPr/>
        </p:nvPicPr>
        <p:blipFill rotWithShape="1">
          <a:blip r:embed="rId2">
            <a:alphaModFix/>
          </a:blip>
          <a:srcRect/>
          <a:stretch/>
        </p:blipFill>
        <p:spPr>
          <a:xfrm>
            <a:off x="195363" y="6341748"/>
            <a:ext cx="567812" cy="386112"/>
          </a:xfrm>
          <a:prstGeom prst="rect">
            <a:avLst/>
          </a:prstGeom>
          <a:noFill/>
          <a:ln>
            <a:noFill/>
          </a:ln>
        </p:spPr>
      </p:pic>
      <p:sp>
        <p:nvSpPr>
          <p:cNvPr id="106" name="Google Shape;106;p15"/>
          <p:cNvSpPr/>
          <p:nvPr/>
        </p:nvSpPr>
        <p:spPr>
          <a:xfrm>
            <a:off x="814768" y="6413524"/>
            <a:ext cx="11291507" cy="26161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100"/>
              <a:buFont typeface="Arial"/>
              <a:buNone/>
            </a:pPr>
            <a:r>
              <a:rPr lang="it-IT" sz="1100" b="0" i="0" u="none" strike="noStrike" cap="none">
                <a:solidFill>
                  <a:srgbClr val="595959"/>
                </a:solidFill>
                <a:latin typeface="Rubik"/>
                <a:ea typeface="Rubik"/>
                <a:cs typeface="Rubik"/>
                <a:sym typeface="Rubik"/>
              </a:rPr>
              <a:t>The LEAP-RE project has received funding from the European Union’s Horizon 2020 Research and Innovation Program under Grant Agreement 963530.</a:t>
            </a:r>
            <a:endParaRPr sz="1100" b="0" i="0" u="none" strike="noStrike" cap="none">
              <a:solidFill>
                <a:srgbClr val="595959"/>
              </a:solidFill>
              <a:latin typeface="Calibri"/>
              <a:ea typeface="Calibri"/>
              <a:cs typeface="Calibri"/>
              <a:sym typeface="Calibri"/>
            </a:endParaRPr>
          </a:p>
        </p:txBody>
      </p:sp>
      <p:sp>
        <p:nvSpPr>
          <p:cNvPr id="107" name="Google Shape;107;p15"/>
          <p:cNvSpPr txBox="1"/>
          <p:nvPr/>
        </p:nvSpPr>
        <p:spPr>
          <a:xfrm>
            <a:off x="5248120" y="2988713"/>
            <a:ext cx="3257705" cy="448881"/>
          </a:xfrm>
          <a:prstGeom prst="rect">
            <a:avLst/>
          </a:prstGeom>
          <a:noFill/>
          <a:ln>
            <a:noFill/>
          </a:ln>
        </p:spPr>
        <p:txBody>
          <a:bodyPr spcFirstLastPara="1" wrap="square" lIns="91425" tIns="45700" rIns="91425" bIns="45700" anchor="t" anchorCtr="0">
            <a:normAutofit/>
          </a:bodyPr>
          <a:lstStyle/>
          <a:p>
            <a:pPr marL="0" marR="0" lvl="0" indent="0" algn="l" rtl="0">
              <a:lnSpc>
                <a:spcPct val="90000"/>
              </a:lnSpc>
              <a:spcBef>
                <a:spcPts val="0"/>
              </a:spcBef>
              <a:spcAft>
                <a:spcPts val="0"/>
              </a:spcAft>
              <a:buClr>
                <a:schemeClr val="lt1"/>
              </a:buClr>
              <a:buSzPts val="2400"/>
              <a:buFont typeface="Arial"/>
              <a:buNone/>
            </a:pPr>
            <a:r>
              <a:rPr lang="it-IT" sz="2400" b="0" i="0" u="none" strike="noStrike" cap="none">
                <a:solidFill>
                  <a:schemeClr val="lt1"/>
                </a:solidFill>
                <a:latin typeface="Verdana"/>
                <a:ea typeface="Verdana"/>
                <a:cs typeface="Verdana"/>
                <a:sym typeface="Verdana"/>
              </a:rPr>
              <a:t>www.leap-re.eu</a:t>
            </a:r>
            <a:endParaRPr sz="1400" b="0" i="0" u="none" strike="noStrike" cap="none">
              <a:solidFill>
                <a:srgbClr val="000000"/>
              </a:solidFill>
              <a:latin typeface="Arial"/>
              <a:ea typeface="Arial"/>
              <a:cs typeface="Arial"/>
              <a:sym typeface="Arial"/>
            </a:endParaRPr>
          </a:p>
        </p:txBody>
      </p:sp>
      <p:sp>
        <p:nvSpPr>
          <p:cNvPr id="108" name="Google Shape;108;p15"/>
          <p:cNvSpPr txBox="1"/>
          <p:nvPr/>
        </p:nvSpPr>
        <p:spPr>
          <a:xfrm>
            <a:off x="5248120" y="3926161"/>
            <a:ext cx="3257705" cy="448881"/>
          </a:xfrm>
          <a:prstGeom prst="rect">
            <a:avLst/>
          </a:prstGeom>
          <a:noFill/>
          <a:ln>
            <a:noFill/>
          </a:ln>
        </p:spPr>
        <p:txBody>
          <a:bodyPr spcFirstLastPara="1" wrap="square" lIns="91425" tIns="45700" rIns="91425" bIns="45700" anchor="t" anchorCtr="0">
            <a:normAutofit/>
          </a:bodyPr>
          <a:lstStyle/>
          <a:p>
            <a:pPr marL="0" marR="0" lvl="0" indent="0" algn="l" rtl="0">
              <a:lnSpc>
                <a:spcPct val="90000"/>
              </a:lnSpc>
              <a:spcBef>
                <a:spcPts val="0"/>
              </a:spcBef>
              <a:spcAft>
                <a:spcPts val="0"/>
              </a:spcAft>
              <a:buClr>
                <a:schemeClr val="lt1"/>
              </a:buClr>
              <a:buSzPts val="2400"/>
              <a:buFont typeface="Arial"/>
              <a:buNone/>
            </a:pPr>
            <a:r>
              <a:rPr lang="it-IT" sz="2400" b="0" i="0" u="none" strike="noStrike" cap="none">
                <a:solidFill>
                  <a:schemeClr val="lt1"/>
                </a:solidFill>
                <a:latin typeface="Verdana"/>
                <a:ea typeface="Verdana"/>
                <a:cs typeface="Verdana"/>
                <a:sym typeface="Verdana"/>
              </a:rPr>
              <a:t>contact@leap-re.eu</a:t>
            </a:r>
            <a:endParaRPr sz="1400" b="0" i="0" u="none" strike="noStrike" cap="none">
              <a:solidFill>
                <a:srgbClr val="000000"/>
              </a:solidFill>
              <a:latin typeface="Arial"/>
              <a:ea typeface="Arial"/>
              <a:cs typeface="Arial"/>
              <a:sym typeface="Arial"/>
            </a:endParaRPr>
          </a:p>
        </p:txBody>
      </p:sp>
      <p:sp>
        <p:nvSpPr>
          <p:cNvPr id="109" name="Google Shape;109;p15"/>
          <p:cNvSpPr txBox="1"/>
          <p:nvPr/>
        </p:nvSpPr>
        <p:spPr>
          <a:xfrm>
            <a:off x="5248120" y="4920759"/>
            <a:ext cx="3257705" cy="448881"/>
          </a:xfrm>
          <a:prstGeom prst="rect">
            <a:avLst/>
          </a:prstGeom>
          <a:noFill/>
          <a:ln>
            <a:noFill/>
          </a:ln>
        </p:spPr>
        <p:txBody>
          <a:bodyPr spcFirstLastPara="1" wrap="square" lIns="91425" tIns="45700" rIns="91425" bIns="45700" anchor="t" anchorCtr="0">
            <a:normAutofit/>
          </a:bodyPr>
          <a:lstStyle/>
          <a:p>
            <a:pPr marL="0" marR="0" lvl="0" indent="0" algn="l" rtl="0">
              <a:lnSpc>
                <a:spcPct val="90000"/>
              </a:lnSpc>
              <a:spcBef>
                <a:spcPts val="0"/>
              </a:spcBef>
              <a:spcAft>
                <a:spcPts val="0"/>
              </a:spcAft>
              <a:buClr>
                <a:schemeClr val="lt1"/>
              </a:buClr>
              <a:buSzPts val="2400"/>
              <a:buFont typeface="Arial"/>
              <a:buNone/>
            </a:pPr>
            <a:r>
              <a:rPr lang="it-IT" sz="2400" b="0" i="0" u="none" strike="noStrike" cap="none">
                <a:solidFill>
                  <a:schemeClr val="lt1"/>
                </a:solidFill>
                <a:latin typeface="Verdana"/>
                <a:ea typeface="Verdana"/>
                <a:cs typeface="Verdana"/>
                <a:sym typeface="Verdana"/>
              </a:rPr>
              <a:t>@leapRE_EU</a:t>
            </a:r>
            <a:endParaRPr sz="2400" b="0" i="0" u="none" strike="noStrike" cap="none">
              <a:solidFill>
                <a:schemeClr val="lt1"/>
              </a:solidFill>
              <a:latin typeface="Verdana"/>
              <a:ea typeface="Verdana"/>
              <a:cs typeface="Verdana"/>
              <a:sym typeface="Verdana"/>
            </a:endParaRPr>
          </a:p>
        </p:txBody>
      </p:sp>
      <p:pic>
        <p:nvPicPr>
          <p:cNvPr id="110" name="Google Shape;110;p15" descr="Une image contenant clipart&#10;&#10;Description générée automatiquement"/>
          <p:cNvPicPr preferRelativeResize="0"/>
          <p:nvPr/>
        </p:nvPicPr>
        <p:blipFill rotWithShape="1">
          <a:blip r:embed="rId3">
            <a:alphaModFix/>
          </a:blip>
          <a:srcRect/>
          <a:stretch/>
        </p:blipFill>
        <p:spPr>
          <a:xfrm>
            <a:off x="4471639" y="4920759"/>
            <a:ext cx="525589" cy="525589"/>
          </a:xfrm>
          <a:prstGeom prst="rect">
            <a:avLst/>
          </a:prstGeom>
          <a:noFill/>
          <a:ln>
            <a:noFill/>
          </a:ln>
        </p:spPr>
      </p:pic>
      <p:pic>
        <p:nvPicPr>
          <p:cNvPr id="111" name="Google Shape;111;p15"/>
          <p:cNvPicPr preferRelativeResize="0"/>
          <p:nvPr/>
        </p:nvPicPr>
        <p:blipFill rotWithShape="1">
          <a:blip r:embed="rId4">
            <a:alphaModFix/>
          </a:blip>
          <a:srcRect/>
          <a:stretch/>
        </p:blipFill>
        <p:spPr>
          <a:xfrm>
            <a:off x="4405648" y="3848133"/>
            <a:ext cx="604935" cy="604935"/>
          </a:xfrm>
          <a:prstGeom prst="rect">
            <a:avLst/>
          </a:prstGeom>
          <a:noFill/>
          <a:ln>
            <a:noFill/>
          </a:ln>
        </p:spPr>
      </p:pic>
      <p:pic>
        <p:nvPicPr>
          <p:cNvPr id="112" name="Google Shape;112;p15"/>
          <p:cNvPicPr preferRelativeResize="0"/>
          <p:nvPr/>
        </p:nvPicPr>
        <p:blipFill rotWithShape="1">
          <a:blip r:embed="rId5">
            <a:alphaModFix/>
          </a:blip>
          <a:srcRect/>
          <a:stretch/>
        </p:blipFill>
        <p:spPr>
          <a:xfrm>
            <a:off x="4405648" y="2919638"/>
            <a:ext cx="604935" cy="604935"/>
          </a:xfrm>
          <a:prstGeom prst="rect">
            <a:avLst/>
          </a:prstGeom>
          <a:noFill/>
          <a:ln>
            <a:noFill/>
          </a:ln>
        </p:spPr>
      </p:pic>
      <p:sp>
        <p:nvSpPr>
          <p:cNvPr id="113" name="Google Shape;113;p15"/>
          <p:cNvSpPr/>
          <p:nvPr/>
        </p:nvSpPr>
        <p:spPr>
          <a:xfrm rot="161190">
            <a:off x="-480890" y="-570729"/>
            <a:ext cx="1977468" cy="1977468"/>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14" name="Google Shape;114;p15"/>
          <p:cNvSpPr/>
          <p:nvPr/>
        </p:nvSpPr>
        <p:spPr>
          <a:xfrm rot="447595">
            <a:off x="11419014" y="5789700"/>
            <a:ext cx="1098095" cy="1098095"/>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15" name="Google Shape;115;p15"/>
          <p:cNvSpPr/>
          <p:nvPr/>
        </p:nvSpPr>
        <p:spPr>
          <a:xfrm>
            <a:off x="-744985" y="746889"/>
            <a:ext cx="1489968" cy="1489968"/>
          </a:xfrm>
          <a:prstGeom prst="ellipse">
            <a:avLst/>
          </a:prstGeom>
          <a:noFill/>
          <a:ln w="571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16" name="Google Shape;116;p15"/>
          <p:cNvSpPr txBox="1"/>
          <p:nvPr/>
        </p:nvSpPr>
        <p:spPr>
          <a:xfrm>
            <a:off x="4252912" y="974147"/>
            <a:ext cx="3686175" cy="707886"/>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4000"/>
              <a:buFont typeface="Arial"/>
              <a:buNone/>
            </a:pPr>
            <a:r>
              <a:rPr lang="it-IT" sz="4000" b="1" i="0" u="none" strike="noStrike" cap="none">
                <a:solidFill>
                  <a:schemeClr val="lt1"/>
                </a:solidFill>
                <a:latin typeface="Verdana"/>
                <a:ea typeface="Verdana"/>
                <a:cs typeface="Verdana"/>
                <a:sym typeface="Verdana"/>
              </a:rPr>
              <a:t>THANK YOU</a:t>
            </a:r>
            <a:endParaRPr sz="1400" b="0" i="0" u="none" strike="noStrike" cap="none">
              <a:solidFill>
                <a:srgbClr val="000000"/>
              </a:solidFill>
              <a:latin typeface="Arial"/>
              <a:ea typeface="Arial"/>
              <a:cs typeface="Arial"/>
              <a:sym typeface="Arial"/>
            </a:endParaRPr>
          </a:p>
        </p:txBody>
      </p:sp>
      <p:sp>
        <p:nvSpPr>
          <p:cNvPr id="117" name="Google Shape;117;p15"/>
          <p:cNvSpPr txBox="1"/>
          <p:nvPr/>
        </p:nvSpPr>
        <p:spPr>
          <a:xfrm>
            <a:off x="2895599" y="1877593"/>
            <a:ext cx="6400800" cy="46166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400"/>
              <a:buFont typeface="Arial"/>
              <a:buNone/>
            </a:pPr>
            <a:r>
              <a:rPr lang="it-IT" sz="2400" b="0" i="0" u="none" strike="noStrike" cap="none">
                <a:solidFill>
                  <a:schemeClr val="lt1"/>
                </a:solidFill>
                <a:latin typeface="Verdana"/>
                <a:ea typeface="Verdana"/>
                <a:cs typeface="Verdana"/>
                <a:sym typeface="Verdana"/>
              </a:rPr>
              <a:t>CONTACT US FOR MORE INFORMATION</a:t>
            </a:r>
            <a:endParaRPr sz="1400" b="0" i="0" u="none" strike="noStrike" cap="none">
              <a:solidFill>
                <a:srgbClr val="000000"/>
              </a:solidFill>
              <a:latin typeface="Arial"/>
              <a:ea typeface="Arial"/>
              <a:cs typeface="Arial"/>
              <a:sym typeface="Arial"/>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Titolo e contenuto">
    <p:spTree>
      <p:nvGrpSpPr>
        <p:cNvPr id="1" name=""/>
        <p:cNvGrpSpPr/>
        <p:nvPr/>
      </p:nvGrpSpPr>
      <p:grpSpPr>
        <a:xfrm>
          <a:off x="0" y="0"/>
          <a:ext cx="0" cy="0"/>
          <a:chOff x="0" y="0"/>
          <a:chExt cx="0" cy="0"/>
        </a:xfrm>
      </p:grpSpPr>
      <p:sp>
        <p:nvSpPr>
          <p:cNvPr id="129" name="Rettangolo 128"/>
          <p:cNvSpPr/>
          <p:nvPr userDrawn="1"/>
        </p:nvSpPr>
        <p:spPr>
          <a:xfrm>
            <a:off x="0" y="6229357"/>
            <a:ext cx="12192000" cy="638175"/>
          </a:xfrm>
          <a:prstGeom prst="rect">
            <a:avLst/>
          </a:prstGeom>
          <a:solidFill>
            <a:srgbClr val="728FA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it-IT" sz="760"/>
          </a:p>
        </p:txBody>
      </p:sp>
      <p:pic>
        <p:nvPicPr>
          <p:cNvPr id="131" name="Picture 3" descr="Y:\IMMAGINE _COORDINATA_2014\PPT\loghi_PNG\03_Polimi_bandiera-1riga_BN_negativo_outline.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507997" y="6262075"/>
            <a:ext cx="3116651" cy="57409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68">
            <a:extLst>
              <a:ext uri="{FF2B5EF4-FFF2-40B4-BE49-F238E27FC236}">
                <a16:creationId xmlns:a16="http://schemas.microsoft.com/office/drawing/2014/main" id="{AD8BC022-784F-4360-A26D-9A6D8044BAC9}"/>
              </a:ext>
            </a:extLst>
          </p:cNvPr>
          <p:cNvSpPr txBox="1">
            <a:spLocks noChangeArrowheads="1"/>
          </p:cNvSpPr>
          <p:nvPr userDrawn="1"/>
        </p:nvSpPr>
        <p:spPr bwMode="auto">
          <a:xfrm>
            <a:off x="10520595" y="6426202"/>
            <a:ext cx="937239" cy="276999"/>
          </a:xfrm>
          <a:prstGeom prst="rect">
            <a:avLst/>
          </a:prstGeom>
          <a:noFill/>
          <a:ln w="9525">
            <a:noFill/>
            <a:miter lim="800000"/>
            <a:headEnd/>
            <a:tailEnd/>
          </a:ln>
          <a:effectLst/>
        </p:spPr>
        <p:txBody>
          <a:bodyPr vert="horz" wrap="none" lIns="0" tIns="0" rIns="607500" bIns="0" numCol="1" anchor="t" anchorCtr="0" compatLnSpc="1">
            <a:prstTxWarp prst="textNoShape">
              <a:avLst/>
            </a:prstTxWarp>
            <a:spAutoFit/>
          </a:bodyPr>
          <a:lstStyle>
            <a:defPPr>
              <a:defRPr lang="en-US"/>
            </a:defPPr>
            <a:lvl1pPr algn="l" rtl="0" fontAlgn="base">
              <a:spcBef>
                <a:spcPct val="0"/>
              </a:spcBef>
              <a:spcAft>
                <a:spcPct val="0"/>
              </a:spcAft>
              <a:defRPr sz="1600" b="1" kern="1200">
                <a:solidFill>
                  <a:srgbClr val="FF9900"/>
                </a:solidFill>
                <a:latin typeface="Calibri" pitchFamily="34" charset="0"/>
                <a:ea typeface="MS PGothic" pitchFamily="34" charset="-128"/>
                <a:cs typeface="+mn-cs"/>
              </a:defRPr>
            </a:lvl1pPr>
            <a:lvl2pPr marL="457200" algn="l" rtl="0" fontAlgn="base">
              <a:spcBef>
                <a:spcPct val="0"/>
              </a:spcBef>
              <a:spcAft>
                <a:spcPct val="0"/>
              </a:spcAft>
              <a:defRPr kern="1200">
                <a:solidFill>
                  <a:schemeClr val="tx1"/>
                </a:solidFill>
                <a:latin typeface="Calibri" pitchFamily="34" charset="0"/>
                <a:ea typeface="MS PGothic" pitchFamily="34" charset="-128"/>
                <a:cs typeface="+mn-cs"/>
              </a:defRPr>
            </a:lvl2pPr>
            <a:lvl3pPr marL="914400" algn="l" rtl="0" fontAlgn="base">
              <a:spcBef>
                <a:spcPct val="0"/>
              </a:spcBef>
              <a:spcAft>
                <a:spcPct val="0"/>
              </a:spcAft>
              <a:defRPr kern="1200">
                <a:solidFill>
                  <a:schemeClr val="tx1"/>
                </a:solidFill>
                <a:latin typeface="Calibri" pitchFamily="34" charset="0"/>
                <a:ea typeface="MS PGothic" pitchFamily="34" charset="-128"/>
                <a:cs typeface="+mn-cs"/>
              </a:defRPr>
            </a:lvl3pPr>
            <a:lvl4pPr marL="1371600" algn="l" rtl="0" fontAlgn="base">
              <a:spcBef>
                <a:spcPct val="0"/>
              </a:spcBef>
              <a:spcAft>
                <a:spcPct val="0"/>
              </a:spcAft>
              <a:defRPr kern="1200">
                <a:solidFill>
                  <a:schemeClr val="tx1"/>
                </a:solidFill>
                <a:latin typeface="Calibri" pitchFamily="34" charset="0"/>
                <a:ea typeface="MS PGothic" pitchFamily="34" charset="-128"/>
                <a:cs typeface="+mn-cs"/>
              </a:defRPr>
            </a:lvl4pPr>
            <a:lvl5pPr marL="1828800" algn="l" rtl="0" fontAlgn="base">
              <a:spcBef>
                <a:spcPct val="0"/>
              </a:spcBef>
              <a:spcAft>
                <a:spcPct val="0"/>
              </a:spcAft>
              <a:defRPr kern="1200">
                <a:solidFill>
                  <a:schemeClr val="tx1"/>
                </a:solidFill>
                <a:latin typeface="Calibri" pitchFamily="34" charset="0"/>
                <a:ea typeface="MS PGothic" pitchFamily="34" charset="-128"/>
                <a:cs typeface="+mn-cs"/>
              </a:defRPr>
            </a:lvl5pPr>
            <a:lvl6pPr marL="2286000" algn="l" defTabSz="914400" rtl="0" eaLnBrk="1" latinLnBrk="0" hangingPunct="1">
              <a:defRPr kern="1200">
                <a:solidFill>
                  <a:schemeClr val="tx1"/>
                </a:solidFill>
                <a:latin typeface="Calibri" pitchFamily="34" charset="0"/>
                <a:ea typeface="MS PGothic" pitchFamily="34" charset="-128"/>
                <a:cs typeface="+mn-cs"/>
              </a:defRPr>
            </a:lvl6pPr>
            <a:lvl7pPr marL="2743200" algn="l" defTabSz="914400" rtl="0" eaLnBrk="1" latinLnBrk="0" hangingPunct="1">
              <a:defRPr kern="1200">
                <a:solidFill>
                  <a:schemeClr val="tx1"/>
                </a:solidFill>
                <a:latin typeface="Calibri" pitchFamily="34" charset="0"/>
                <a:ea typeface="MS PGothic" pitchFamily="34" charset="-128"/>
                <a:cs typeface="+mn-cs"/>
              </a:defRPr>
            </a:lvl7pPr>
            <a:lvl8pPr marL="3200400" algn="l" defTabSz="914400" rtl="0" eaLnBrk="1" latinLnBrk="0" hangingPunct="1">
              <a:defRPr kern="1200">
                <a:solidFill>
                  <a:schemeClr val="tx1"/>
                </a:solidFill>
                <a:latin typeface="Calibri" pitchFamily="34" charset="0"/>
                <a:ea typeface="MS PGothic" pitchFamily="34" charset="-128"/>
                <a:cs typeface="+mn-cs"/>
              </a:defRPr>
            </a:lvl8pPr>
            <a:lvl9pPr marL="3657600" algn="l" defTabSz="914400" rtl="0" eaLnBrk="1" latinLnBrk="0" hangingPunct="1">
              <a:defRPr kern="1200">
                <a:solidFill>
                  <a:schemeClr val="tx1"/>
                </a:solidFill>
                <a:latin typeface="Calibri" pitchFamily="34" charset="0"/>
                <a:ea typeface="MS PGothic" pitchFamily="34" charset="-128"/>
                <a:cs typeface="+mn-cs"/>
              </a:defRPr>
            </a:lvl9pPr>
          </a:lstStyle>
          <a:p>
            <a:fld id="{A42C2D70-906E-4448-9446-8FA0F9BB0AA9}" type="slidenum">
              <a:rPr lang="it-IT" sz="1800" smtClean="0">
                <a:solidFill>
                  <a:schemeClr val="bg1"/>
                </a:solidFill>
                <a:latin typeface="Trebuchet MS" panose="020B0603020202020204" pitchFamily="34" charset="0"/>
              </a:rPr>
              <a:pPr/>
              <a:t>‹#›</a:t>
            </a:fld>
            <a:endParaRPr lang="it-IT" sz="1800">
              <a:solidFill>
                <a:schemeClr val="bg1"/>
              </a:solidFill>
              <a:latin typeface="Trebuchet MS" panose="020B0603020202020204" pitchFamily="34" charset="0"/>
            </a:endParaRPr>
          </a:p>
        </p:txBody>
      </p:sp>
    </p:spTree>
    <p:extLst>
      <p:ext uri="{BB962C8B-B14F-4D97-AF65-F5344CB8AC3E}">
        <p14:creationId xmlns:p14="http://schemas.microsoft.com/office/powerpoint/2010/main" val="8154400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Generic">
    <p:spTree>
      <p:nvGrpSpPr>
        <p:cNvPr id="1" name=""/>
        <p:cNvGrpSpPr/>
        <p:nvPr/>
      </p:nvGrpSpPr>
      <p:grpSpPr>
        <a:xfrm>
          <a:off x="0" y="0"/>
          <a:ext cx="0" cy="0"/>
          <a:chOff x="0" y="0"/>
          <a:chExt cx="0" cy="0"/>
        </a:xfrm>
      </p:grpSpPr>
      <p:sp>
        <p:nvSpPr>
          <p:cNvPr id="6" name="Title Placeholder 1">
            <a:extLst>
              <a:ext uri="{FF2B5EF4-FFF2-40B4-BE49-F238E27FC236}">
                <a16:creationId xmlns:a16="http://schemas.microsoft.com/office/drawing/2014/main" id="{9F41821F-4367-4D33-965D-BE9E117A0EDC}"/>
              </a:ext>
            </a:extLst>
          </p:cNvPr>
          <p:cNvSpPr>
            <a:spLocks noGrp="1"/>
          </p:cNvSpPr>
          <p:nvPr>
            <p:ph type="title" hasCustomPrompt="1"/>
          </p:nvPr>
        </p:nvSpPr>
        <p:spPr>
          <a:xfrm>
            <a:off x="1152144" y="202224"/>
            <a:ext cx="10307516" cy="469153"/>
          </a:xfrm>
          <a:prstGeom prst="rect">
            <a:avLst/>
          </a:prstGeom>
        </p:spPr>
        <p:txBody>
          <a:bodyPr vert="horz" lIns="58448" tIns="29224" rIns="58448" bIns="29224" rtlCol="0" anchor="ctr">
            <a:normAutofit/>
          </a:bodyPr>
          <a:lstStyle>
            <a:lvl1pPr>
              <a:defRPr b="1"/>
            </a:lvl1pPr>
          </a:lstStyle>
          <a:p>
            <a:r>
              <a:rPr lang="en-GB" noProof="0"/>
              <a:t>Add first title</a:t>
            </a:r>
          </a:p>
        </p:txBody>
      </p:sp>
      <p:sp>
        <p:nvSpPr>
          <p:cNvPr id="11" name="Content Placeholder 10">
            <a:extLst>
              <a:ext uri="{FF2B5EF4-FFF2-40B4-BE49-F238E27FC236}">
                <a16:creationId xmlns:a16="http://schemas.microsoft.com/office/drawing/2014/main" id="{71DFB647-63FB-4393-B5B7-175D48C7FAFB}"/>
              </a:ext>
            </a:extLst>
          </p:cNvPr>
          <p:cNvSpPr>
            <a:spLocks noGrp="1"/>
          </p:cNvSpPr>
          <p:nvPr>
            <p:ph sz="quarter" idx="10" hasCustomPrompt="1"/>
          </p:nvPr>
        </p:nvSpPr>
        <p:spPr>
          <a:xfrm>
            <a:off x="1152144" y="731824"/>
            <a:ext cx="10307516" cy="365522"/>
          </a:xfrm>
          <a:prstGeom prst="rect">
            <a:avLst/>
          </a:prstGeom>
        </p:spPr>
        <p:txBody>
          <a:bodyPr/>
          <a:lstStyle>
            <a:lvl1pPr marL="0" indent="0">
              <a:buNone/>
              <a:defRPr sz="2400"/>
            </a:lvl1pPr>
          </a:lstStyle>
          <a:p>
            <a:pPr lvl="0"/>
            <a:r>
              <a:rPr lang="en-GB" noProof="0"/>
              <a:t>Add second title</a:t>
            </a:r>
          </a:p>
        </p:txBody>
      </p:sp>
      <p:sp>
        <p:nvSpPr>
          <p:cNvPr id="14" name="Text Placeholder 13">
            <a:extLst>
              <a:ext uri="{FF2B5EF4-FFF2-40B4-BE49-F238E27FC236}">
                <a16:creationId xmlns:a16="http://schemas.microsoft.com/office/drawing/2014/main" id="{5CEF5AC2-0A1B-497A-8BF5-B3750C1223A7}"/>
              </a:ext>
            </a:extLst>
          </p:cNvPr>
          <p:cNvSpPr>
            <a:spLocks noGrp="1"/>
          </p:cNvSpPr>
          <p:nvPr>
            <p:ph type="body" sz="quarter" idx="11"/>
          </p:nvPr>
        </p:nvSpPr>
        <p:spPr>
          <a:xfrm>
            <a:off x="1263253" y="1363266"/>
            <a:ext cx="10623947" cy="4501753"/>
          </a:xfrm>
          <a:prstGeom prst="rect">
            <a:avLst/>
          </a:prstGeom>
        </p:spPr>
        <p:txBody>
          <a:bodyPr/>
          <a:lstStyle>
            <a:lvl1pPr>
              <a:defRPr sz="2250"/>
            </a:lvl1pPr>
            <a:lvl2pPr>
              <a:defRPr sz="2100"/>
            </a:lvl2pPr>
            <a:lvl3pPr>
              <a:defRPr sz="1800"/>
            </a:lvl3pPr>
            <a:lvl4pPr>
              <a:defRPr sz="1500"/>
            </a:lvl4pPr>
            <a:lvl5pPr>
              <a:defRPr sz="1350"/>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15" name="Slide Number Placeholder 5">
            <a:extLst>
              <a:ext uri="{FF2B5EF4-FFF2-40B4-BE49-F238E27FC236}">
                <a16:creationId xmlns:a16="http://schemas.microsoft.com/office/drawing/2014/main" id="{F6C6C3BE-EAA2-40DF-BBC1-B9B3486386DF}"/>
              </a:ext>
            </a:extLst>
          </p:cNvPr>
          <p:cNvSpPr>
            <a:spLocks noGrp="1"/>
          </p:cNvSpPr>
          <p:nvPr>
            <p:ph type="sldNum" sz="quarter" idx="4"/>
          </p:nvPr>
        </p:nvSpPr>
        <p:spPr>
          <a:xfrm>
            <a:off x="11459659" y="254236"/>
            <a:ext cx="416170" cy="365126"/>
          </a:xfrm>
          <a:prstGeom prst="rect">
            <a:avLst/>
          </a:prstGeom>
        </p:spPr>
        <p:txBody>
          <a:bodyPr vert="horz" lIns="58448" tIns="29224" rIns="58448" bIns="29224" rtlCol="0" anchor="ctr"/>
          <a:lstStyle>
            <a:lvl1pPr algn="r">
              <a:defRPr sz="1500">
                <a:solidFill>
                  <a:srgbClr val="2A3062"/>
                </a:solidFill>
                <a:latin typeface="Trebuchet MS" panose="020B0603020202020204" pitchFamily="34" charset="0"/>
              </a:defRPr>
            </a:lvl1pPr>
          </a:lstStyle>
          <a:p>
            <a:fld id="{4534BC2C-7760-D040-A041-921C5E6EC03C}" type="slidenum">
              <a:rPr lang="en-GB" noProof="0" smtClean="0"/>
              <a:pPr/>
              <a:t>‹#›</a:t>
            </a:fld>
            <a:endParaRPr lang="en-GB" noProof="0"/>
          </a:p>
        </p:txBody>
      </p:sp>
    </p:spTree>
    <p:extLst>
      <p:ext uri="{BB962C8B-B14F-4D97-AF65-F5344CB8AC3E}">
        <p14:creationId xmlns:p14="http://schemas.microsoft.com/office/powerpoint/2010/main" val="36992247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rgbClr val="595959"/>
              </a:buClr>
              <a:buSzPts val="4000"/>
              <a:buFont typeface="Verdana"/>
              <a:buNone/>
              <a:defRPr sz="4000" b="1" i="0" u="none" strike="noStrike" cap="none">
                <a:solidFill>
                  <a:srgbClr val="595959"/>
                </a:solidFill>
                <a:latin typeface="Verdana"/>
                <a:ea typeface="Verdana"/>
                <a:cs typeface="Verdana"/>
                <a:sym typeface="Verdana"/>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1" name="Google Shape;11;p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228600" algn="l" rtl="0">
              <a:lnSpc>
                <a:spcPct val="90000"/>
              </a:lnSpc>
              <a:spcBef>
                <a:spcPts val="1000"/>
              </a:spcBef>
              <a:spcAft>
                <a:spcPts val="0"/>
              </a:spcAft>
              <a:buClr>
                <a:srgbClr val="00991D"/>
              </a:buClr>
              <a:buSzPts val="2400"/>
              <a:buFont typeface="Arial"/>
              <a:buNone/>
              <a:defRPr sz="2400" b="0" i="0" u="none" strike="noStrike" cap="none">
                <a:solidFill>
                  <a:srgbClr val="262626"/>
                </a:solidFill>
                <a:latin typeface="Arial"/>
                <a:ea typeface="Arial"/>
                <a:cs typeface="Arial"/>
                <a:sym typeface="Arial"/>
              </a:defRPr>
            </a:lvl1pPr>
            <a:lvl2pPr marL="914400" marR="0" lvl="1" indent="-355600" algn="l" rtl="0">
              <a:lnSpc>
                <a:spcPct val="90000"/>
              </a:lnSpc>
              <a:spcBef>
                <a:spcPts val="500"/>
              </a:spcBef>
              <a:spcAft>
                <a:spcPts val="0"/>
              </a:spcAft>
              <a:buClr>
                <a:srgbClr val="00991D"/>
              </a:buClr>
              <a:buSzPts val="2000"/>
              <a:buFont typeface="Arial"/>
              <a:buChar char="•"/>
              <a:defRPr sz="2000" b="0" i="0" u="none" strike="noStrike" cap="none">
                <a:solidFill>
                  <a:srgbClr val="262626"/>
                </a:solidFill>
                <a:latin typeface="Arial"/>
                <a:ea typeface="Arial"/>
                <a:cs typeface="Arial"/>
                <a:sym typeface="Arial"/>
              </a:defRPr>
            </a:lvl2pPr>
            <a:lvl3pPr marL="1371600" marR="0" lvl="2" indent="-342900" algn="l" rtl="0">
              <a:lnSpc>
                <a:spcPct val="90000"/>
              </a:lnSpc>
              <a:spcBef>
                <a:spcPts val="500"/>
              </a:spcBef>
              <a:spcAft>
                <a:spcPts val="0"/>
              </a:spcAft>
              <a:buClr>
                <a:srgbClr val="00991D"/>
              </a:buClr>
              <a:buSzPts val="1800"/>
              <a:buFont typeface="Arial"/>
              <a:buChar char="•"/>
              <a:defRPr sz="1800" b="0" i="0" u="none" strike="noStrike" cap="none">
                <a:solidFill>
                  <a:srgbClr val="262626"/>
                </a:solidFill>
                <a:latin typeface="Arial"/>
                <a:ea typeface="Arial"/>
                <a:cs typeface="Arial"/>
                <a:sym typeface="Arial"/>
              </a:defRPr>
            </a:lvl3pPr>
            <a:lvl4pPr marL="1828800" marR="0" lvl="3" indent="-330200" algn="l" rtl="0">
              <a:lnSpc>
                <a:spcPct val="90000"/>
              </a:lnSpc>
              <a:spcBef>
                <a:spcPts val="500"/>
              </a:spcBef>
              <a:spcAft>
                <a:spcPts val="0"/>
              </a:spcAft>
              <a:buClr>
                <a:srgbClr val="00991D"/>
              </a:buClr>
              <a:buSzPts val="1600"/>
              <a:buFont typeface="Arial"/>
              <a:buChar char="•"/>
              <a:defRPr sz="1600" b="0" i="0" u="none" strike="noStrike" cap="none">
                <a:solidFill>
                  <a:srgbClr val="262626"/>
                </a:solidFill>
                <a:latin typeface="Arial"/>
                <a:ea typeface="Arial"/>
                <a:cs typeface="Arial"/>
                <a:sym typeface="Arial"/>
              </a:defRPr>
            </a:lvl4pPr>
            <a:lvl5pPr marL="2286000" marR="0" lvl="4" indent="-330200" algn="l" rtl="0">
              <a:lnSpc>
                <a:spcPct val="90000"/>
              </a:lnSpc>
              <a:spcBef>
                <a:spcPts val="500"/>
              </a:spcBef>
              <a:spcAft>
                <a:spcPts val="0"/>
              </a:spcAft>
              <a:buClr>
                <a:srgbClr val="00991D"/>
              </a:buClr>
              <a:buSzPts val="1600"/>
              <a:buFont typeface="Arial"/>
              <a:buChar char="•"/>
              <a:defRPr sz="1600" b="0" i="0" u="none" strike="noStrike" cap="none">
                <a:solidFill>
                  <a:srgbClr val="262626"/>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png"/><Relationship Id="rId1" Type="http://schemas.openxmlformats.org/officeDocument/2006/relationships/slideLayout" Target="../slideLayouts/slideLayout2.xml"/><Relationship Id="rId5" Type="http://schemas.openxmlformats.org/officeDocument/2006/relationships/hyperlink" Target="https://www.collegesidekick.com/study-guides/geophysical/global-atmospheric-circulations" TargetMode="External"/><Relationship Id="rId4" Type="http://schemas.openxmlformats.org/officeDocument/2006/relationships/hyperlink" Target="https://rmets.onlinelibrary.wiley.com/doi/10.1002/wea.4124" TargetMode="External"/></Relationships>
</file>

<file path=ppt/slides/_rels/slide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atmosphere.copernicus.eu/sites/default/files/repository/MACCIII_RAD_DEL_D57.5_final_0.pdf" TargetMode="External"/><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rmets.onlinelibrary.wiley.com/doi/10.1002/wea.4124" TargetMode="External"/><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 Id="rId5" Type="http://schemas.openxmlformats.org/officeDocument/2006/relationships/hyperlink" Target="https://www.ecmwf.int/en/research/modelling-and-prediction/atmospheric-physics" TargetMode="External"/><Relationship Id="rId4" Type="http://schemas.openxmlformats.org/officeDocument/2006/relationships/hyperlink" Target="https://www.ecmwf.int/en/research/data-assimilation/observations" TargetMode="External"/></Relationships>
</file>

<file path=ppt/slides/_rels/slide14.xml.rels><?xml version="1.0" encoding="UTF-8" standalone="yes"?>
<Relationships xmlns="http://schemas.openxmlformats.org/package/2006/relationships"><Relationship Id="rId3" Type="http://schemas.openxmlformats.org/officeDocument/2006/relationships/hyperlink" Target="https://climate.copernicus.eu/climate-reanalysis" TargetMode="External"/><Relationship Id="rId2" Type="http://schemas.openxmlformats.org/officeDocument/2006/relationships/image" Target="../media/image22.png"/><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1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hyperlink" Target="https://www.soda-pro.com/help/general/load-balancer"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chart" Target="../charts/chart2.xml"/><Relationship Id="rId1" Type="http://schemas.openxmlformats.org/officeDocument/2006/relationships/slideLayout" Target="../slideLayouts/slideLayout2.xml"/><Relationship Id="rId5" Type="http://schemas.openxmlformats.org/officeDocument/2006/relationships/chart" Target="../charts/chart5.xml"/><Relationship Id="rId4" Type="http://schemas.openxmlformats.org/officeDocument/2006/relationships/chart" Target="../charts/chart4.xml"/></Relationships>
</file>

<file path=ppt/slides/_rels/slide22.xml.rels><?xml version="1.0" encoding="UTF-8" standalone="yes"?>
<Relationships xmlns="http://schemas.openxmlformats.org/package/2006/relationships"><Relationship Id="rId3" Type="http://schemas.openxmlformats.org/officeDocument/2006/relationships/hyperlink" Target="https://www.ecmwf.int/sites/default/files/2023-08/Fact%20sheet%20-%20Reanalysis%20-v3_1.pdf" TargetMode="External"/><Relationship Id="rId7" Type="http://schemas.openxmlformats.org/officeDocument/2006/relationships/hyperlink" Target="https://reanalyses.org/" TargetMode="Externa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hyperlink" Target="https://www.ecmwf.int/en/about/media-centre/focus/2023/fact-sheet-reanalysis" TargetMode="External"/><Relationship Id="rId5" Type="http://schemas.openxmlformats.org/officeDocument/2006/relationships/hyperlink" Target="https://atmosphere.copernicus.eu/sites/default/files/repository/MACCIII_RAD_DEL_D57.5_final_0.pdf" TargetMode="External"/><Relationship Id="rId4" Type="http://schemas.openxmlformats.org/officeDocument/2006/relationships/hyperlink" Target="https://climate.copernicus.eu/sites/default/files/2021-12/09-c3s-uls-data-resources-reanalysis.pdf" TargetMode="External"/></Relationships>
</file>

<file path=ppt/slides/_rels/slide23.xml.rels><?xml version="1.0" encoding="UTF-8" standalone="yes"?>
<Relationships xmlns="http://schemas.openxmlformats.org/package/2006/relationships"><Relationship Id="rId3" Type="http://schemas.openxmlformats.org/officeDocument/2006/relationships/hyperlink" Target="https://research.reading.ac.uk/met-darc/aboutus/what-is-data-assimilation/" TargetMode="External"/><Relationship Id="rId2" Type="http://schemas.openxmlformats.org/officeDocument/2006/relationships/hyperlink" Target="https://climate.copernicus.eu/climate-reanalysis" TargetMode="External"/><Relationship Id="rId1" Type="http://schemas.openxmlformats.org/officeDocument/2006/relationships/slideLayout" Target="../slideLayouts/slideLayout2.xml"/><Relationship Id="rId4" Type="http://schemas.openxmlformats.org/officeDocument/2006/relationships/hyperlink" Target="https://www.ecmwf.int/en/about/media-centre/focus/2023/fact-sheet-reanalysi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21"/>
        <p:cNvGrpSpPr/>
        <p:nvPr/>
      </p:nvGrpSpPr>
      <p:grpSpPr>
        <a:xfrm>
          <a:off x="0" y="0"/>
          <a:ext cx="0" cy="0"/>
          <a:chOff x="0" y="0"/>
          <a:chExt cx="0" cy="0"/>
        </a:xfrm>
      </p:grpSpPr>
      <p:sp>
        <p:nvSpPr>
          <p:cNvPr id="122" name="Google Shape;122;p1"/>
          <p:cNvSpPr txBox="1">
            <a:spLocks noGrp="1"/>
          </p:cNvSpPr>
          <p:nvPr>
            <p:ph type="subTitle" idx="1"/>
          </p:nvPr>
        </p:nvSpPr>
        <p:spPr>
          <a:xfrm>
            <a:off x="114460" y="1"/>
            <a:ext cx="7061591" cy="6857999"/>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SzPts val="4400"/>
              <a:buNone/>
            </a:pPr>
            <a:endParaRPr lang="it-IT" sz="3600"/>
          </a:p>
          <a:p>
            <a:pPr marL="0" lvl="0" indent="0" algn="l" rtl="0">
              <a:lnSpc>
                <a:spcPct val="90000"/>
              </a:lnSpc>
              <a:spcBef>
                <a:spcPts val="0"/>
              </a:spcBef>
              <a:spcAft>
                <a:spcPts val="0"/>
              </a:spcAft>
              <a:buSzPts val="4400"/>
              <a:buNone/>
            </a:pPr>
            <a:endParaRPr lang="it-IT" sz="3600" b="1"/>
          </a:p>
          <a:p>
            <a:pPr algn="l"/>
            <a:r>
              <a:rPr lang="it-IT" sz="3600" b="1" err="1"/>
              <a:t>Assessment</a:t>
            </a:r>
            <a:r>
              <a:rPr lang="it-IT" sz="3600" b="1"/>
              <a:t> of </a:t>
            </a:r>
            <a:r>
              <a:rPr lang="it-IT" sz="3600" b="1" err="1"/>
              <a:t>Renewable</a:t>
            </a:r>
            <a:r>
              <a:rPr lang="it-IT" sz="3600" b="1"/>
              <a:t> Energy </a:t>
            </a:r>
            <a:r>
              <a:rPr lang="it-IT" sz="3600" b="1" err="1"/>
              <a:t>Resources</a:t>
            </a:r>
            <a:endParaRPr lang="it-IT" err="1"/>
          </a:p>
          <a:p>
            <a:pPr marL="0" indent="0" algn="l">
              <a:spcBef>
                <a:spcPts val="0"/>
              </a:spcBef>
              <a:buSzPts val="4400"/>
            </a:pPr>
            <a:endParaRPr lang="it-IT" sz="3600" b="1"/>
          </a:p>
          <a:p>
            <a:pPr marL="0" indent="0" algn="l">
              <a:spcBef>
                <a:spcPts val="0"/>
              </a:spcBef>
              <a:buSzPts val="4400"/>
            </a:pPr>
            <a:r>
              <a:rPr lang="it-IT" sz="3600"/>
              <a:t>Lesson 4:</a:t>
            </a:r>
          </a:p>
          <a:p>
            <a:pPr marL="0" lvl="0" indent="0" algn="l" rtl="0">
              <a:lnSpc>
                <a:spcPct val="90000"/>
              </a:lnSpc>
              <a:spcBef>
                <a:spcPts val="0"/>
              </a:spcBef>
              <a:spcAft>
                <a:spcPts val="0"/>
              </a:spcAft>
              <a:buSzPts val="4400"/>
              <a:buNone/>
            </a:pPr>
            <a:r>
              <a:rPr lang="it-IT" sz="3600"/>
              <a:t>Satellite Applications</a:t>
            </a:r>
          </a:p>
          <a:p>
            <a:pPr marL="0" lvl="0" indent="0" algn="l" rtl="0">
              <a:lnSpc>
                <a:spcPct val="90000"/>
              </a:lnSpc>
              <a:spcBef>
                <a:spcPts val="0"/>
              </a:spcBef>
              <a:spcAft>
                <a:spcPts val="0"/>
              </a:spcAft>
              <a:buSzPts val="4400"/>
              <a:buNone/>
            </a:pPr>
            <a:endParaRPr lang="it-IT" sz="3600"/>
          </a:p>
          <a:p>
            <a:pPr marL="0" lvl="0" indent="0" algn="l" rtl="0">
              <a:lnSpc>
                <a:spcPct val="90000"/>
              </a:lnSpc>
              <a:spcBef>
                <a:spcPts val="0"/>
              </a:spcBef>
              <a:spcAft>
                <a:spcPts val="0"/>
              </a:spcAft>
              <a:buSzPts val="4400"/>
              <a:buNone/>
            </a:pPr>
            <a:r>
              <a:rPr lang="it-IT" sz="2400"/>
              <a:t>Authors: Paula Costa, António Couto, Teresa </a:t>
            </a:r>
            <a:r>
              <a:rPr lang="it-IT" sz="2400" err="1"/>
              <a:t>Simões</a:t>
            </a:r>
            <a:r>
              <a:rPr lang="it-IT" sz="2400"/>
              <a:t>, Ana </a:t>
            </a:r>
            <a:r>
              <a:rPr lang="it-IT" sz="2400" err="1"/>
              <a:t>Estanqueiro</a:t>
            </a:r>
            <a:endParaRPr lang="it-IT" sz="2400" b="1">
              <a:highlight>
                <a:srgbClr val="FFFF00"/>
              </a:highlight>
            </a:endParaRPr>
          </a:p>
          <a:p>
            <a:pPr marL="0" lvl="0" indent="0" algn="l" rtl="0">
              <a:lnSpc>
                <a:spcPct val="90000"/>
              </a:lnSpc>
              <a:spcBef>
                <a:spcPts val="0"/>
              </a:spcBef>
              <a:spcAft>
                <a:spcPts val="0"/>
              </a:spcAft>
              <a:buSzPts val="4400"/>
              <a:buNone/>
            </a:pPr>
            <a:endParaRPr lang="it-IT" sz="4400" b="1">
              <a:highlight>
                <a:srgbClr val="FFFF00"/>
              </a:highlight>
            </a:endParaRPr>
          </a:p>
          <a:p>
            <a:pPr marL="0" lvl="0" indent="0" algn="ctr" rtl="0">
              <a:lnSpc>
                <a:spcPct val="90000"/>
              </a:lnSpc>
              <a:spcBef>
                <a:spcPts val="0"/>
              </a:spcBef>
              <a:spcAft>
                <a:spcPts val="0"/>
              </a:spcAft>
              <a:buSzPts val="4400"/>
              <a:buNone/>
            </a:pPr>
            <a:endParaRPr lang="it-IT" sz="4400" b="1"/>
          </a:p>
        </p:txBody>
      </p:sp>
      <p:pic>
        <p:nvPicPr>
          <p:cNvPr id="4" name="Picture 3" descr="A grey letter with a white background&#10;&#10;Description automatically generated">
            <a:extLst>
              <a:ext uri="{FF2B5EF4-FFF2-40B4-BE49-F238E27FC236}">
                <a16:creationId xmlns:a16="http://schemas.microsoft.com/office/drawing/2014/main" id="{B0F67E78-9327-6A12-773F-7914A717352F}"/>
              </a:ext>
            </a:extLst>
          </p:cNvPr>
          <p:cNvPicPr>
            <a:picLocks noChangeAspect="1"/>
          </p:cNvPicPr>
          <p:nvPr/>
        </p:nvPicPr>
        <p:blipFill rotWithShape="1">
          <a:blip r:embed="rId3">
            <a:clrChange>
              <a:clrFrom>
                <a:srgbClr val="FDFDFD"/>
              </a:clrFrom>
              <a:clrTo>
                <a:srgbClr val="FDFDFD">
                  <a:alpha val="0"/>
                </a:srgbClr>
              </a:clrTo>
            </a:clrChange>
          </a:blip>
          <a:srcRect r="19"/>
          <a:stretch/>
        </p:blipFill>
        <p:spPr>
          <a:xfrm>
            <a:off x="1156706" y="5607892"/>
            <a:ext cx="3204000" cy="921528"/>
          </a:xfrm>
          <a:prstGeom prst="rect">
            <a:avLst/>
          </a:prstGeom>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olo 1">
            <a:extLst>
              <a:ext uri="{FF2B5EF4-FFF2-40B4-BE49-F238E27FC236}">
                <a16:creationId xmlns:a16="http://schemas.microsoft.com/office/drawing/2014/main" id="{C3CB5854-92C1-459E-B110-D1E5866C1657}"/>
              </a:ext>
            </a:extLst>
          </p:cNvPr>
          <p:cNvSpPr txBox="1">
            <a:spLocks/>
          </p:cNvSpPr>
          <p:nvPr/>
        </p:nvSpPr>
        <p:spPr>
          <a:xfrm>
            <a:off x="551384" y="119921"/>
            <a:ext cx="8211994" cy="838200"/>
          </a:xfrm>
          <a:prstGeom prst="rect">
            <a:avLst/>
          </a:prstGeom>
        </p:spPr>
        <p:txBody>
          <a:bodyPr>
            <a:noAutofit/>
          </a:bodyPr>
          <a:lstStyle>
            <a:lvl1pPr algn="l" rtl="0" eaLnBrk="0" fontAlgn="base" hangingPunct="0">
              <a:spcBef>
                <a:spcPct val="0"/>
              </a:spcBef>
              <a:spcAft>
                <a:spcPct val="0"/>
              </a:spcAft>
              <a:defRPr sz="2200" b="1">
                <a:solidFill>
                  <a:srgbClr val="00004C"/>
                </a:solidFill>
                <a:latin typeface="+mj-lt"/>
                <a:ea typeface="+mj-ea"/>
                <a:cs typeface="+mj-cs"/>
              </a:defRPr>
            </a:lvl1pPr>
            <a:lvl2pPr algn="l" rtl="0" eaLnBrk="0" fontAlgn="base" hangingPunct="0">
              <a:spcBef>
                <a:spcPct val="0"/>
              </a:spcBef>
              <a:spcAft>
                <a:spcPct val="0"/>
              </a:spcAft>
              <a:defRPr sz="2200" b="1">
                <a:solidFill>
                  <a:srgbClr val="00004C"/>
                </a:solidFill>
                <a:latin typeface="Verdana" pitchFamily="34" charset="0"/>
              </a:defRPr>
            </a:lvl2pPr>
            <a:lvl3pPr algn="l" rtl="0" eaLnBrk="0" fontAlgn="base" hangingPunct="0">
              <a:spcBef>
                <a:spcPct val="0"/>
              </a:spcBef>
              <a:spcAft>
                <a:spcPct val="0"/>
              </a:spcAft>
              <a:defRPr sz="2200" b="1">
                <a:solidFill>
                  <a:srgbClr val="00004C"/>
                </a:solidFill>
                <a:latin typeface="Verdana" pitchFamily="34" charset="0"/>
              </a:defRPr>
            </a:lvl3pPr>
            <a:lvl4pPr algn="l" rtl="0" eaLnBrk="0" fontAlgn="base" hangingPunct="0">
              <a:spcBef>
                <a:spcPct val="0"/>
              </a:spcBef>
              <a:spcAft>
                <a:spcPct val="0"/>
              </a:spcAft>
              <a:defRPr sz="2200" b="1">
                <a:solidFill>
                  <a:srgbClr val="00004C"/>
                </a:solidFill>
                <a:latin typeface="Verdana" pitchFamily="34" charset="0"/>
              </a:defRPr>
            </a:lvl4pPr>
            <a:lvl5pPr algn="l" rtl="0" eaLnBrk="0" fontAlgn="base" hangingPunct="0">
              <a:spcBef>
                <a:spcPct val="0"/>
              </a:spcBef>
              <a:spcAft>
                <a:spcPct val="0"/>
              </a:spcAft>
              <a:defRPr sz="2200" b="1">
                <a:solidFill>
                  <a:srgbClr val="00004C"/>
                </a:solidFill>
                <a:latin typeface="Verdana" pitchFamily="34" charset="0"/>
              </a:defRPr>
            </a:lvl5pPr>
            <a:lvl6pPr marL="457200" algn="l" rtl="0" eaLnBrk="0" fontAlgn="base" hangingPunct="0">
              <a:spcBef>
                <a:spcPct val="0"/>
              </a:spcBef>
              <a:spcAft>
                <a:spcPct val="0"/>
              </a:spcAft>
              <a:defRPr sz="2200" b="1">
                <a:solidFill>
                  <a:srgbClr val="00004C"/>
                </a:solidFill>
                <a:latin typeface="Verdana" pitchFamily="34" charset="0"/>
              </a:defRPr>
            </a:lvl6pPr>
            <a:lvl7pPr marL="914400" algn="l" rtl="0" eaLnBrk="0" fontAlgn="base" hangingPunct="0">
              <a:spcBef>
                <a:spcPct val="0"/>
              </a:spcBef>
              <a:spcAft>
                <a:spcPct val="0"/>
              </a:spcAft>
              <a:defRPr sz="2200" b="1">
                <a:solidFill>
                  <a:srgbClr val="00004C"/>
                </a:solidFill>
                <a:latin typeface="Verdana" pitchFamily="34" charset="0"/>
              </a:defRPr>
            </a:lvl7pPr>
            <a:lvl8pPr marL="1371600" algn="l" rtl="0" eaLnBrk="0" fontAlgn="base" hangingPunct="0">
              <a:spcBef>
                <a:spcPct val="0"/>
              </a:spcBef>
              <a:spcAft>
                <a:spcPct val="0"/>
              </a:spcAft>
              <a:defRPr sz="2200" b="1">
                <a:solidFill>
                  <a:srgbClr val="00004C"/>
                </a:solidFill>
                <a:latin typeface="Verdana" pitchFamily="34" charset="0"/>
              </a:defRPr>
            </a:lvl8pPr>
            <a:lvl9pPr marL="1828800" algn="l" rtl="0" eaLnBrk="0" fontAlgn="base" hangingPunct="0">
              <a:spcBef>
                <a:spcPct val="0"/>
              </a:spcBef>
              <a:spcAft>
                <a:spcPct val="0"/>
              </a:spcAft>
              <a:defRPr sz="2200" b="1">
                <a:solidFill>
                  <a:srgbClr val="00004C"/>
                </a:solidFill>
                <a:latin typeface="Verdana" pitchFamily="34" charset="0"/>
              </a:defRPr>
            </a:lvl9pPr>
          </a:lstStyle>
          <a:p>
            <a:endParaRPr lang="en-US" sz="3200" kern="0">
              <a:latin typeface="Trebuchet MS" panose="020B0603020202020204" pitchFamily="34" charset="0"/>
            </a:endParaRPr>
          </a:p>
        </p:txBody>
      </p:sp>
      <p:sp>
        <p:nvSpPr>
          <p:cNvPr id="2" name="Title 1">
            <a:extLst>
              <a:ext uri="{FF2B5EF4-FFF2-40B4-BE49-F238E27FC236}">
                <a16:creationId xmlns:a16="http://schemas.microsoft.com/office/drawing/2014/main" id="{12A389B4-B809-18FA-1268-0995FBAFE173}"/>
              </a:ext>
            </a:extLst>
          </p:cNvPr>
          <p:cNvSpPr>
            <a:spLocks noGrp="1"/>
          </p:cNvSpPr>
          <p:nvPr>
            <p:ph type="title"/>
          </p:nvPr>
        </p:nvSpPr>
        <p:spPr/>
        <p:txBody>
          <a:bodyPr/>
          <a:lstStyle/>
          <a:p>
            <a:r>
              <a:rPr lang="en-US"/>
              <a:t>Lesson 4 Outline:</a:t>
            </a:r>
          </a:p>
        </p:txBody>
      </p:sp>
      <p:sp>
        <p:nvSpPr>
          <p:cNvPr id="3" name="Rectangle 6">
            <a:extLst>
              <a:ext uri="{FF2B5EF4-FFF2-40B4-BE49-F238E27FC236}">
                <a16:creationId xmlns:a16="http://schemas.microsoft.com/office/drawing/2014/main" id="{94F8A707-BD41-7B51-3289-921E50F916EC}"/>
              </a:ext>
            </a:extLst>
          </p:cNvPr>
          <p:cNvSpPr>
            <a:spLocks noChangeArrowheads="1"/>
          </p:cNvSpPr>
          <p:nvPr/>
        </p:nvSpPr>
        <p:spPr bwMode="auto">
          <a:xfrm>
            <a:off x="768021" y="1351239"/>
            <a:ext cx="11089232" cy="5052855"/>
          </a:xfrm>
          <a:prstGeom prst="rect">
            <a:avLst/>
          </a:prstGeom>
          <a:noFill/>
          <a:ln w="9525">
            <a:noFill/>
            <a:miter lim="800000"/>
            <a:headEnd/>
            <a:tailEnd/>
          </a:ln>
        </p:spPr>
        <p:txBody>
          <a:bodyPr lIns="0" tIns="0" rIns="0" bIns="0"/>
          <a:lstStyle/>
          <a:p>
            <a:pPr marL="342900" indent="-342900">
              <a:lnSpc>
                <a:spcPct val="150000"/>
              </a:lnSpc>
              <a:buFont typeface="Arial" panose="020B0604020202020204" pitchFamily="34" charset="0"/>
              <a:buChar char="•"/>
            </a:pPr>
            <a:endParaRPr lang="en-GB" sz="2000" b="1">
              <a:solidFill>
                <a:srgbClr val="00BC24"/>
              </a:solidFill>
              <a:highlight>
                <a:srgbClr val="FFFF00"/>
              </a:highlight>
              <a:latin typeface="Trebuchet MS" panose="020B0603020202020204" pitchFamily="34" charset="0"/>
              <a:cs typeface="Assistant Light"/>
            </a:endParaRPr>
          </a:p>
          <a:p>
            <a:pPr algn="l">
              <a:lnSpc>
                <a:spcPct val="150000"/>
              </a:lnSpc>
            </a:pPr>
            <a:endParaRPr lang="en-GB" sz="2000" b="1">
              <a:solidFill>
                <a:schemeClr val="bg1">
                  <a:lumMod val="65000"/>
                </a:schemeClr>
              </a:solidFill>
              <a:latin typeface="Trebuchet MS" panose="020B0603020202020204" pitchFamily="34" charset="0"/>
              <a:cs typeface="Assistant Light"/>
            </a:endParaRPr>
          </a:p>
          <a:p>
            <a:pPr algn="l">
              <a:lnSpc>
                <a:spcPct val="150000"/>
              </a:lnSpc>
            </a:pPr>
            <a:endParaRPr lang="en-GB" sz="2000" b="1">
              <a:solidFill>
                <a:schemeClr val="bg1">
                  <a:lumMod val="65000"/>
                </a:schemeClr>
              </a:solidFill>
              <a:latin typeface="Trebuchet MS" panose="020B0603020202020204" pitchFamily="34" charset="0"/>
              <a:cs typeface="Assistant Light"/>
            </a:endParaRPr>
          </a:p>
          <a:p>
            <a:pPr algn="l"/>
            <a:endParaRPr lang="en-US" sz="1200">
              <a:solidFill>
                <a:schemeClr val="bg1">
                  <a:lumMod val="65000"/>
                </a:schemeClr>
              </a:solidFill>
              <a:latin typeface="Trebuchet MS" panose="020B0603020202020204" pitchFamily="34" charset="0"/>
              <a:cs typeface="Assistant Light"/>
            </a:endParaRPr>
          </a:p>
        </p:txBody>
      </p:sp>
      <p:sp>
        <p:nvSpPr>
          <p:cNvPr id="6" name="Text Placeholder 1">
            <a:extLst>
              <a:ext uri="{FF2B5EF4-FFF2-40B4-BE49-F238E27FC236}">
                <a16:creationId xmlns:a16="http://schemas.microsoft.com/office/drawing/2014/main" id="{A51B1DB3-A83C-37E0-DCE1-0CC30438F9AA}"/>
              </a:ext>
            </a:extLst>
          </p:cNvPr>
          <p:cNvSpPr>
            <a:spLocks noGrp="1"/>
          </p:cNvSpPr>
          <p:nvPr>
            <p:ph type="body" idx="1"/>
          </p:nvPr>
        </p:nvSpPr>
        <p:spPr>
          <a:xfrm>
            <a:off x="145477" y="1229809"/>
            <a:ext cx="8084123" cy="5232635"/>
          </a:xfrm>
        </p:spPr>
        <p:txBody>
          <a:bodyPr>
            <a:noAutofit/>
          </a:bodyPr>
          <a:lstStyle/>
          <a:p>
            <a:pPr marL="571500" indent="-342900">
              <a:buFont typeface="Arial" panose="020B0604020202020204" pitchFamily="34" charset="0"/>
              <a:buChar char="•"/>
            </a:pPr>
            <a:endParaRPr lang="en-US" sz="2000">
              <a:latin typeface="Arial" panose="020B0604020202020204" pitchFamily="34" charset="0"/>
              <a:cs typeface="Arial" panose="020B0604020202020204" pitchFamily="34" charset="0"/>
            </a:endParaRPr>
          </a:p>
          <a:p>
            <a:pPr marL="571500" indent="-342900">
              <a:buFont typeface="Arial" panose="020B0604020202020204" pitchFamily="34" charset="0"/>
              <a:buChar char="•"/>
            </a:pPr>
            <a:r>
              <a:rPr lang="en-US">
                <a:latin typeface="Arial" panose="020B0604020202020204" pitchFamily="34" charset="0"/>
                <a:cs typeface="Arial" panose="020B0604020202020204" pitchFamily="34" charset="0"/>
              </a:rPr>
              <a:t>Main objectives</a:t>
            </a:r>
          </a:p>
          <a:p>
            <a:endParaRPr lang="en-US" sz="1700"/>
          </a:p>
          <a:p>
            <a:pPr marL="971550" lvl="1" indent="-285750">
              <a:buFont typeface="Arial" panose="020B0604020202020204" pitchFamily="34" charset="0"/>
              <a:buChar char="•"/>
              <a:tabLst>
                <a:tab pos="627063" algn="l"/>
              </a:tabLst>
            </a:pPr>
            <a:r>
              <a:rPr lang="en-US"/>
              <a:t>Introduction to the Copernicus Database</a:t>
            </a:r>
          </a:p>
          <a:p>
            <a:pPr marL="971550" lvl="1" indent="-285750">
              <a:buFont typeface="Arial" panose="020B0604020202020204" pitchFamily="34" charset="0"/>
              <a:buChar char="•"/>
              <a:tabLst>
                <a:tab pos="627063" algn="l"/>
              </a:tabLst>
            </a:pPr>
            <a:endParaRPr lang="en-US"/>
          </a:p>
          <a:p>
            <a:pPr marL="971550" lvl="1" indent="-285750">
              <a:buFont typeface="Arial" panose="020B0604020202020204" pitchFamily="34" charset="0"/>
              <a:buChar char="•"/>
              <a:tabLst>
                <a:tab pos="627063" algn="l"/>
              </a:tabLst>
            </a:pPr>
            <a:r>
              <a:rPr lang="en-US"/>
              <a:t>Copernicus Services for Solar (CAMS) and Wind (ERA5) data</a:t>
            </a:r>
          </a:p>
          <a:p>
            <a:pPr marL="971550" lvl="1" indent="-285750">
              <a:buFont typeface="Arial" panose="020B0604020202020204" pitchFamily="34" charset="0"/>
              <a:buChar char="•"/>
              <a:tabLst>
                <a:tab pos="627063" algn="l"/>
              </a:tabLst>
            </a:pPr>
            <a:endParaRPr lang="en-US"/>
          </a:p>
          <a:p>
            <a:pPr marL="971550" lvl="1" indent="-285750">
              <a:buFont typeface="Arial" panose="020B0604020202020204" pitchFamily="34" charset="0"/>
              <a:buChar char="•"/>
              <a:tabLst>
                <a:tab pos="627063" algn="l"/>
              </a:tabLst>
            </a:pPr>
            <a:r>
              <a:rPr lang="en-US"/>
              <a:t>What is and the importance of a Reanalysis</a:t>
            </a:r>
          </a:p>
          <a:p>
            <a:pPr marL="685800" lvl="1" indent="0">
              <a:buNone/>
              <a:tabLst>
                <a:tab pos="627063" algn="l"/>
              </a:tabLst>
            </a:pPr>
            <a:endParaRPr lang="en-US" sz="1600"/>
          </a:p>
          <a:p>
            <a:pPr marL="685800" lvl="1" indent="0">
              <a:buNone/>
              <a:tabLst>
                <a:tab pos="627063" algn="l"/>
              </a:tabLst>
            </a:pPr>
            <a:endParaRPr lang="en-US" sz="1400"/>
          </a:p>
        </p:txBody>
      </p:sp>
      <p:pic>
        <p:nvPicPr>
          <p:cNvPr id="1026" name="Picture 2" descr="Copernicus EU | Brussel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58225" y="2019300"/>
            <a:ext cx="3133725" cy="3133725"/>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9090219" y="5132487"/>
            <a:ext cx="2717411" cy="307777"/>
          </a:xfrm>
          <a:prstGeom prst="rect">
            <a:avLst/>
          </a:prstGeom>
        </p:spPr>
        <p:txBody>
          <a:bodyPr wrap="none">
            <a:spAutoFit/>
          </a:bodyPr>
          <a:lstStyle/>
          <a:p>
            <a:r>
              <a:rPr lang="en-US" b="1"/>
              <a:t>https://www.copernicus.eu/en</a:t>
            </a:r>
          </a:p>
        </p:txBody>
      </p:sp>
    </p:spTree>
    <p:extLst>
      <p:ext uri="{BB962C8B-B14F-4D97-AF65-F5344CB8AC3E}">
        <p14:creationId xmlns:p14="http://schemas.microsoft.com/office/powerpoint/2010/main" val="18771967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olo 1">
            <a:extLst>
              <a:ext uri="{FF2B5EF4-FFF2-40B4-BE49-F238E27FC236}">
                <a16:creationId xmlns:a16="http://schemas.microsoft.com/office/drawing/2014/main" id="{C3CB5854-92C1-459E-B110-D1E5866C1657}"/>
              </a:ext>
            </a:extLst>
          </p:cNvPr>
          <p:cNvSpPr txBox="1">
            <a:spLocks/>
          </p:cNvSpPr>
          <p:nvPr/>
        </p:nvSpPr>
        <p:spPr>
          <a:xfrm>
            <a:off x="551384" y="119921"/>
            <a:ext cx="8211994" cy="838200"/>
          </a:xfrm>
          <a:prstGeom prst="rect">
            <a:avLst/>
          </a:prstGeom>
        </p:spPr>
        <p:txBody>
          <a:bodyPr>
            <a:noAutofit/>
          </a:bodyPr>
          <a:lstStyle>
            <a:lvl1pPr algn="l" rtl="0" eaLnBrk="0" fontAlgn="base" hangingPunct="0">
              <a:spcBef>
                <a:spcPct val="0"/>
              </a:spcBef>
              <a:spcAft>
                <a:spcPct val="0"/>
              </a:spcAft>
              <a:defRPr sz="2200" b="1">
                <a:solidFill>
                  <a:srgbClr val="00004C"/>
                </a:solidFill>
                <a:latin typeface="+mj-lt"/>
                <a:ea typeface="+mj-ea"/>
                <a:cs typeface="+mj-cs"/>
              </a:defRPr>
            </a:lvl1pPr>
            <a:lvl2pPr algn="l" rtl="0" eaLnBrk="0" fontAlgn="base" hangingPunct="0">
              <a:spcBef>
                <a:spcPct val="0"/>
              </a:spcBef>
              <a:spcAft>
                <a:spcPct val="0"/>
              </a:spcAft>
              <a:defRPr sz="2200" b="1">
                <a:solidFill>
                  <a:srgbClr val="00004C"/>
                </a:solidFill>
                <a:latin typeface="Verdana" pitchFamily="34" charset="0"/>
              </a:defRPr>
            </a:lvl2pPr>
            <a:lvl3pPr algn="l" rtl="0" eaLnBrk="0" fontAlgn="base" hangingPunct="0">
              <a:spcBef>
                <a:spcPct val="0"/>
              </a:spcBef>
              <a:spcAft>
                <a:spcPct val="0"/>
              </a:spcAft>
              <a:defRPr sz="2200" b="1">
                <a:solidFill>
                  <a:srgbClr val="00004C"/>
                </a:solidFill>
                <a:latin typeface="Verdana" pitchFamily="34" charset="0"/>
              </a:defRPr>
            </a:lvl3pPr>
            <a:lvl4pPr algn="l" rtl="0" eaLnBrk="0" fontAlgn="base" hangingPunct="0">
              <a:spcBef>
                <a:spcPct val="0"/>
              </a:spcBef>
              <a:spcAft>
                <a:spcPct val="0"/>
              </a:spcAft>
              <a:defRPr sz="2200" b="1">
                <a:solidFill>
                  <a:srgbClr val="00004C"/>
                </a:solidFill>
                <a:latin typeface="Verdana" pitchFamily="34" charset="0"/>
              </a:defRPr>
            </a:lvl4pPr>
            <a:lvl5pPr algn="l" rtl="0" eaLnBrk="0" fontAlgn="base" hangingPunct="0">
              <a:spcBef>
                <a:spcPct val="0"/>
              </a:spcBef>
              <a:spcAft>
                <a:spcPct val="0"/>
              </a:spcAft>
              <a:defRPr sz="2200" b="1">
                <a:solidFill>
                  <a:srgbClr val="00004C"/>
                </a:solidFill>
                <a:latin typeface="Verdana" pitchFamily="34" charset="0"/>
              </a:defRPr>
            </a:lvl5pPr>
            <a:lvl6pPr marL="457200" algn="l" rtl="0" eaLnBrk="0" fontAlgn="base" hangingPunct="0">
              <a:spcBef>
                <a:spcPct val="0"/>
              </a:spcBef>
              <a:spcAft>
                <a:spcPct val="0"/>
              </a:spcAft>
              <a:defRPr sz="2200" b="1">
                <a:solidFill>
                  <a:srgbClr val="00004C"/>
                </a:solidFill>
                <a:latin typeface="Verdana" pitchFamily="34" charset="0"/>
              </a:defRPr>
            </a:lvl6pPr>
            <a:lvl7pPr marL="914400" algn="l" rtl="0" eaLnBrk="0" fontAlgn="base" hangingPunct="0">
              <a:spcBef>
                <a:spcPct val="0"/>
              </a:spcBef>
              <a:spcAft>
                <a:spcPct val="0"/>
              </a:spcAft>
              <a:defRPr sz="2200" b="1">
                <a:solidFill>
                  <a:srgbClr val="00004C"/>
                </a:solidFill>
                <a:latin typeface="Verdana" pitchFamily="34" charset="0"/>
              </a:defRPr>
            </a:lvl7pPr>
            <a:lvl8pPr marL="1371600" algn="l" rtl="0" eaLnBrk="0" fontAlgn="base" hangingPunct="0">
              <a:spcBef>
                <a:spcPct val="0"/>
              </a:spcBef>
              <a:spcAft>
                <a:spcPct val="0"/>
              </a:spcAft>
              <a:defRPr sz="2200" b="1">
                <a:solidFill>
                  <a:srgbClr val="00004C"/>
                </a:solidFill>
                <a:latin typeface="Verdana" pitchFamily="34" charset="0"/>
              </a:defRPr>
            </a:lvl8pPr>
            <a:lvl9pPr marL="1828800" algn="l" rtl="0" eaLnBrk="0" fontAlgn="base" hangingPunct="0">
              <a:spcBef>
                <a:spcPct val="0"/>
              </a:spcBef>
              <a:spcAft>
                <a:spcPct val="0"/>
              </a:spcAft>
              <a:defRPr sz="2200" b="1">
                <a:solidFill>
                  <a:srgbClr val="00004C"/>
                </a:solidFill>
                <a:latin typeface="Verdana" pitchFamily="34" charset="0"/>
              </a:defRPr>
            </a:lvl9pPr>
          </a:lstStyle>
          <a:p>
            <a:endParaRPr lang="en-US" sz="3200" kern="0">
              <a:latin typeface="Trebuchet MS" panose="020B0603020202020204" pitchFamily="34" charset="0"/>
            </a:endParaRPr>
          </a:p>
        </p:txBody>
      </p:sp>
      <p:sp>
        <p:nvSpPr>
          <p:cNvPr id="2" name="Title 1">
            <a:extLst>
              <a:ext uri="{FF2B5EF4-FFF2-40B4-BE49-F238E27FC236}">
                <a16:creationId xmlns:a16="http://schemas.microsoft.com/office/drawing/2014/main" id="{12A389B4-B809-18FA-1268-0995FBAFE173}"/>
              </a:ext>
            </a:extLst>
          </p:cNvPr>
          <p:cNvSpPr>
            <a:spLocks noGrp="1"/>
          </p:cNvSpPr>
          <p:nvPr>
            <p:ph type="title"/>
          </p:nvPr>
        </p:nvSpPr>
        <p:spPr/>
        <p:txBody>
          <a:bodyPr/>
          <a:lstStyle/>
          <a:p>
            <a:r>
              <a:rPr lang="en-US"/>
              <a:t>Lesson 4 Learning Outcomes :</a:t>
            </a:r>
          </a:p>
        </p:txBody>
      </p:sp>
      <p:sp>
        <p:nvSpPr>
          <p:cNvPr id="3" name="Rectangle 6">
            <a:extLst>
              <a:ext uri="{FF2B5EF4-FFF2-40B4-BE49-F238E27FC236}">
                <a16:creationId xmlns:a16="http://schemas.microsoft.com/office/drawing/2014/main" id="{94F8A707-BD41-7B51-3289-921E50F916EC}"/>
              </a:ext>
            </a:extLst>
          </p:cNvPr>
          <p:cNvSpPr>
            <a:spLocks noChangeArrowheads="1"/>
          </p:cNvSpPr>
          <p:nvPr/>
        </p:nvSpPr>
        <p:spPr bwMode="auto">
          <a:xfrm>
            <a:off x="768021" y="1351239"/>
            <a:ext cx="11089232" cy="5052855"/>
          </a:xfrm>
          <a:prstGeom prst="rect">
            <a:avLst/>
          </a:prstGeom>
          <a:noFill/>
          <a:ln w="9525">
            <a:noFill/>
            <a:miter lim="800000"/>
            <a:headEnd/>
            <a:tailEnd/>
          </a:ln>
        </p:spPr>
        <p:txBody>
          <a:bodyPr lIns="0" tIns="0" rIns="0" bIns="0"/>
          <a:lstStyle/>
          <a:p>
            <a:pPr marL="342900" indent="-342900">
              <a:lnSpc>
                <a:spcPct val="150000"/>
              </a:lnSpc>
              <a:buFont typeface="Arial" panose="020B0604020202020204" pitchFamily="34" charset="0"/>
              <a:buChar char="•"/>
            </a:pPr>
            <a:endParaRPr lang="en-GB" sz="2000" b="1">
              <a:solidFill>
                <a:srgbClr val="00BC24"/>
              </a:solidFill>
              <a:highlight>
                <a:srgbClr val="FFFF00"/>
              </a:highlight>
              <a:latin typeface="Trebuchet MS" panose="020B0603020202020204" pitchFamily="34" charset="0"/>
              <a:cs typeface="Assistant Light"/>
            </a:endParaRPr>
          </a:p>
          <a:p>
            <a:pPr algn="l">
              <a:lnSpc>
                <a:spcPct val="150000"/>
              </a:lnSpc>
            </a:pPr>
            <a:endParaRPr lang="en-GB" sz="2000" b="1">
              <a:solidFill>
                <a:schemeClr val="bg1">
                  <a:lumMod val="65000"/>
                </a:schemeClr>
              </a:solidFill>
              <a:latin typeface="Trebuchet MS" panose="020B0603020202020204" pitchFamily="34" charset="0"/>
              <a:cs typeface="Assistant Light"/>
            </a:endParaRPr>
          </a:p>
          <a:p>
            <a:pPr algn="l">
              <a:lnSpc>
                <a:spcPct val="150000"/>
              </a:lnSpc>
            </a:pPr>
            <a:endParaRPr lang="en-GB" sz="2000" b="1">
              <a:solidFill>
                <a:schemeClr val="bg1">
                  <a:lumMod val="65000"/>
                </a:schemeClr>
              </a:solidFill>
              <a:latin typeface="Trebuchet MS" panose="020B0603020202020204" pitchFamily="34" charset="0"/>
              <a:cs typeface="Assistant Light"/>
            </a:endParaRPr>
          </a:p>
          <a:p>
            <a:pPr algn="l"/>
            <a:endParaRPr lang="en-US" sz="1200">
              <a:solidFill>
                <a:schemeClr val="bg1">
                  <a:lumMod val="65000"/>
                </a:schemeClr>
              </a:solidFill>
              <a:latin typeface="Trebuchet MS" panose="020B0603020202020204" pitchFamily="34" charset="0"/>
              <a:cs typeface="Assistant Light"/>
            </a:endParaRPr>
          </a:p>
        </p:txBody>
      </p:sp>
      <p:sp>
        <p:nvSpPr>
          <p:cNvPr id="6" name="Text Placeholder 1">
            <a:extLst>
              <a:ext uri="{FF2B5EF4-FFF2-40B4-BE49-F238E27FC236}">
                <a16:creationId xmlns:a16="http://schemas.microsoft.com/office/drawing/2014/main" id="{A51B1DB3-A83C-37E0-DCE1-0CC30438F9AA}"/>
              </a:ext>
            </a:extLst>
          </p:cNvPr>
          <p:cNvSpPr>
            <a:spLocks noGrp="1"/>
          </p:cNvSpPr>
          <p:nvPr>
            <p:ph type="body" idx="1"/>
          </p:nvPr>
        </p:nvSpPr>
        <p:spPr>
          <a:xfrm>
            <a:off x="145477" y="1229809"/>
            <a:ext cx="8769924" cy="5232635"/>
          </a:xfrm>
        </p:spPr>
        <p:txBody>
          <a:bodyPr>
            <a:noAutofit/>
          </a:bodyPr>
          <a:lstStyle/>
          <a:p>
            <a:pPr marL="685800" lvl="1" indent="0">
              <a:buNone/>
              <a:tabLst>
                <a:tab pos="627063" algn="l"/>
              </a:tabLst>
            </a:pPr>
            <a:endParaRPr lang="en-US" sz="1600"/>
          </a:p>
          <a:p>
            <a:pPr marL="228600" lvl="1" indent="0">
              <a:spcBef>
                <a:spcPts val="1000"/>
              </a:spcBef>
              <a:buNone/>
              <a:tabLst>
                <a:tab pos="627063" algn="l"/>
              </a:tabLst>
            </a:pPr>
            <a:r>
              <a:rPr lang="en-US" sz="2800"/>
              <a:t>At the end of this lesson, the student will be able to</a:t>
            </a:r>
            <a:endParaRPr lang="en-US" sz="2800">
              <a:latin typeface="Arial" panose="020B0604020202020204" pitchFamily="34" charset="0"/>
              <a:cs typeface="Arial" panose="020B0604020202020204" pitchFamily="34" charset="0"/>
            </a:endParaRPr>
          </a:p>
          <a:p>
            <a:pPr marL="685800" lvl="1" indent="0">
              <a:buNone/>
              <a:tabLst>
                <a:tab pos="627063" algn="l"/>
              </a:tabLst>
            </a:pPr>
            <a:endParaRPr lang="en-US"/>
          </a:p>
          <a:p>
            <a:pPr marL="971550" lvl="1" indent="-285750">
              <a:buFont typeface="Arial" panose="020B0604020202020204" pitchFamily="34" charset="0"/>
              <a:buChar char="•"/>
              <a:tabLst>
                <a:tab pos="627063" algn="l"/>
              </a:tabLst>
            </a:pPr>
            <a:r>
              <a:rPr lang="en-US"/>
              <a:t>Understand what is a Reanalysis database and what are their advantages/disadvantages  </a:t>
            </a:r>
          </a:p>
          <a:p>
            <a:pPr marL="685800" lvl="1" indent="0">
              <a:buNone/>
              <a:tabLst>
                <a:tab pos="627063" algn="l"/>
              </a:tabLst>
            </a:pPr>
            <a:endParaRPr lang="en-US" sz="1700"/>
          </a:p>
          <a:p>
            <a:pPr marL="971550" lvl="1" indent="-285750">
              <a:buFont typeface="Arial" panose="020B0604020202020204" pitchFamily="34" charset="0"/>
              <a:buChar char="•"/>
              <a:tabLst>
                <a:tab pos="627063" algn="l"/>
              </a:tabLst>
            </a:pPr>
            <a:r>
              <a:rPr lang="en-US"/>
              <a:t>Extract a Solar and Wind Time-Series from Copernicus Databases for a location </a:t>
            </a:r>
          </a:p>
          <a:p>
            <a:pPr marL="971550" lvl="1" indent="-285750">
              <a:buFont typeface="Arial" panose="020B0604020202020204" pitchFamily="34" charset="0"/>
              <a:buChar char="•"/>
              <a:tabLst>
                <a:tab pos="627063" algn="l"/>
              </a:tabLst>
            </a:pPr>
            <a:endParaRPr lang="en-US"/>
          </a:p>
          <a:p>
            <a:pPr marL="971550" lvl="1" indent="-285750">
              <a:buFont typeface="Arial" panose="020B0604020202020204" pitchFamily="34" charset="0"/>
              <a:buChar char="•"/>
              <a:tabLst>
                <a:tab pos="627063" algn="l"/>
              </a:tabLst>
            </a:pPr>
            <a:r>
              <a:rPr lang="en-US"/>
              <a:t>Compute a mean daily and monthly wind and global horizontal irradiation (GHI) profiles for that location</a:t>
            </a:r>
          </a:p>
          <a:p>
            <a:pPr marL="685800" lvl="1" indent="0">
              <a:buNone/>
              <a:tabLst>
                <a:tab pos="627063" algn="l"/>
              </a:tabLst>
            </a:pPr>
            <a:endParaRPr lang="en-US" sz="1400"/>
          </a:p>
        </p:txBody>
      </p:sp>
      <p:graphicFrame>
        <p:nvGraphicFramePr>
          <p:cNvPr id="9" name="Chart 8"/>
          <p:cNvGraphicFramePr>
            <a:graphicFrameLocks/>
          </p:cNvGraphicFramePr>
          <p:nvPr>
            <p:extLst>
              <p:ext uri="{D42A27DB-BD31-4B8C-83A1-F6EECF244321}">
                <p14:modId xmlns:p14="http://schemas.microsoft.com/office/powerpoint/2010/main" val="689618434"/>
              </p:ext>
            </p:extLst>
          </p:nvPr>
        </p:nvGraphicFramePr>
        <p:xfrm>
          <a:off x="8601075" y="3305175"/>
          <a:ext cx="3524250" cy="2438399"/>
        </p:xfrm>
        <a:graphic>
          <a:graphicData uri="http://schemas.openxmlformats.org/drawingml/2006/chart">
            <c:chart xmlns:c="http://schemas.openxmlformats.org/drawingml/2006/chart" xmlns:r="http://schemas.openxmlformats.org/officeDocument/2006/relationships" r:id="rId3"/>
          </a:graphicData>
        </a:graphic>
      </p:graphicFrame>
      <p:pic>
        <p:nvPicPr>
          <p:cNvPr id="5" name="Picture 4"/>
          <p:cNvPicPr>
            <a:picLocks noChangeAspect="1"/>
          </p:cNvPicPr>
          <p:nvPr/>
        </p:nvPicPr>
        <p:blipFill>
          <a:blip r:embed="rId4"/>
          <a:stretch>
            <a:fillRect/>
          </a:stretch>
        </p:blipFill>
        <p:spPr>
          <a:xfrm>
            <a:off x="8624456" y="1238251"/>
            <a:ext cx="3434886" cy="2009774"/>
          </a:xfrm>
          <a:prstGeom prst="rect">
            <a:avLst/>
          </a:prstGeom>
        </p:spPr>
      </p:pic>
    </p:spTree>
    <p:extLst>
      <p:ext uri="{BB962C8B-B14F-4D97-AF65-F5344CB8AC3E}">
        <p14:creationId xmlns:p14="http://schemas.microsoft.com/office/powerpoint/2010/main" val="171707766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A51B1DB3-A83C-37E0-DCE1-0CC30438F9AA}"/>
              </a:ext>
            </a:extLst>
          </p:cNvPr>
          <p:cNvSpPr>
            <a:spLocks noGrp="1"/>
          </p:cNvSpPr>
          <p:nvPr>
            <p:ph type="body" idx="1"/>
          </p:nvPr>
        </p:nvSpPr>
        <p:spPr>
          <a:xfrm>
            <a:off x="145477" y="1229809"/>
            <a:ext cx="5546406" cy="5232635"/>
          </a:xfrm>
        </p:spPr>
        <p:txBody>
          <a:bodyPr>
            <a:noAutofit/>
          </a:bodyPr>
          <a:lstStyle/>
          <a:p>
            <a:pPr marL="571500" indent="-342900">
              <a:buFont typeface="Arial" panose="020B0604020202020204" pitchFamily="34" charset="0"/>
              <a:buChar char="•"/>
            </a:pPr>
            <a:r>
              <a:rPr lang="en-US" sz="2000">
                <a:latin typeface="Arial" panose="020B0604020202020204" pitchFamily="34" charset="0"/>
                <a:cs typeface="Arial" panose="020B0604020202020204" pitchFamily="34" charset="0"/>
              </a:rPr>
              <a:t>What is Copernicus?</a:t>
            </a:r>
          </a:p>
          <a:p>
            <a:endParaRPr lang="en-US" sz="1700"/>
          </a:p>
          <a:p>
            <a:pPr marL="971550" lvl="1" indent="-285750">
              <a:buFont typeface="Arial" panose="020B0604020202020204" pitchFamily="34" charset="0"/>
              <a:buChar char="•"/>
              <a:tabLst>
                <a:tab pos="627063" algn="l"/>
              </a:tabLst>
            </a:pPr>
            <a:r>
              <a:rPr lang="en-US" sz="1600"/>
              <a:t>Copernicus is the </a:t>
            </a:r>
            <a:r>
              <a:rPr lang="en-US" sz="1600" b="1"/>
              <a:t>Earth observation component of the European Union’s Space </a:t>
            </a:r>
            <a:r>
              <a:rPr lang="en-US" sz="1600" b="1" err="1"/>
              <a:t>Programme</a:t>
            </a:r>
            <a:r>
              <a:rPr lang="en-US" sz="1600"/>
              <a:t>, looking at our planet and its environment to benefit all European and global citizens.</a:t>
            </a:r>
          </a:p>
          <a:p>
            <a:pPr marL="971550" lvl="1" indent="-285750">
              <a:buFont typeface="Arial" panose="020B0604020202020204" pitchFamily="34" charset="0"/>
              <a:buChar char="•"/>
              <a:tabLst>
                <a:tab pos="627063" algn="l"/>
              </a:tabLst>
            </a:pPr>
            <a:endParaRPr lang="en-US" sz="1700"/>
          </a:p>
          <a:p>
            <a:pPr marL="971550" lvl="1" indent="-285750">
              <a:buFont typeface="Arial" panose="020B0604020202020204" pitchFamily="34" charset="0"/>
              <a:buChar char="•"/>
              <a:tabLst>
                <a:tab pos="627063" algn="l"/>
              </a:tabLst>
            </a:pPr>
            <a:r>
              <a:rPr lang="en-US" sz="1600"/>
              <a:t>Managed by: European Commission</a:t>
            </a:r>
          </a:p>
          <a:p>
            <a:pPr marL="971550" lvl="1" indent="-285750">
              <a:buFont typeface="Arial" panose="020B0604020202020204" pitchFamily="34" charset="0"/>
              <a:buChar char="•"/>
              <a:tabLst>
                <a:tab pos="627063" algn="l"/>
              </a:tabLst>
            </a:pPr>
            <a:endParaRPr lang="en-US" sz="1700"/>
          </a:p>
          <a:p>
            <a:pPr marL="971550" lvl="1" indent="-285750">
              <a:buFont typeface="Arial" panose="020B0604020202020204" pitchFamily="34" charset="0"/>
              <a:buChar char="•"/>
              <a:tabLst>
                <a:tab pos="627063" algn="l"/>
              </a:tabLst>
            </a:pPr>
            <a:r>
              <a:rPr lang="en-US" sz="1600"/>
              <a:t>Join Implementation with: </a:t>
            </a:r>
          </a:p>
          <a:p>
            <a:pPr marL="1428750" lvl="2" indent="-285750">
              <a:buSzPct val="60000"/>
              <a:buFont typeface="Courier New" panose="02070309020205020404" pitchFamily="49" charset="0"/>
              <a:buChar char="o"/>
              <a:tabLst>
                <a:tab pos="627063" algn="l"/>
              </a:tabLst>
            </a:pPr>
            <a:r>
              <a:rPr lang="en-US" sz="1400" i="1"/>
              <a:t>EU Member States, </a:t>
            </a:r>
          </a:p>
          <a:p>
            <a:pPr marL="1428750" lvl="2" indent="-285750">
              <a:buSzPct val="60000"/>
              <a:buFont typeface="Courier New" panose="02070309020205020404" pitchFamily="49" charset="0"/>
              <a:buChar char="o"/>
              <a:tabLst>
                <a:tab pos="627063" algn="l"/>
              </a:tabLst>
            </a:pPr>
            <a:r>
              <a:rPr lang="en-US" sz="1400" i="1"/>
              <a:t>European Space Agency (ESA)</a:t>
            </a:r>
          </a:p>
          <a:p>
            <a:pPr marL="1428750" lvl="2" indent="-285750">
              <a:buSzPct val="60000"/>
              <a:buFont typeface="Courier New" panose="02070309020205020404" pitchFamily="49" charset="0"/>
              <a:buChar char="o"/>
              <a:tabLst>
                <a:tab pos="627063" algn="l"/>
              </a:tabLst>
            </a:pPr>
            <a:r>
              <a:rPr lang="en-US" sz="1400" i="1"/>
              <a:t>European </a:t>
            </a:r>
            <a:r>
              <a:rPr lang="en-US" sz="1400" i="1" err="1"/>
              <a:t>Organisation</a:t>
            </a:r>
            <a:r>
              <a:rPr lang="en-US" sz="1400" i="1"/>
              <a:t> for the Exploitation of Meteorological Satellites (EUMETSAT)</a:t>
            </a:r>
          </a:p>
          <a:p>
            <a:pPr marL="1428750" lvl="2" indent="-285750">
              <a:buSzPct val="60000"/>
              <a:buFont typeface="Courier New" panose="02070309020205020404" pitchFamily="49" charset="0"/>
              <a:buChar char="o"/>
              <a:tabLst>
                <a:tab pos="627063" algn="l"/>
              </a:tabLst>
            </a:pPr>
            <a:r>
              <a:rPr lang="en-US" sz="1400" i="1"/>
              <a:t>European Centre for Medium-Range Weather Forecasts (ECMWF)</a:t>
            </a:r>
          </a:p>
          <a:p>
            <a:pPr marL="1428750" lvl="2" indent="-285750">
              <a:buSzPct val="60000"/>
              <a:buFont typeface="Courier New" panose="02070309020205020404" pitchFamily="49" charset="0"/>
              <a:buChar char="o"/>
              <a:tabLst>
                <a:tab pos="627063" algn="l"/>
              </a:tabLst>
            </a:pPr>
            <a:r>
              <a:rPr lang="en-US" sz="1400" i="1"/>
              <a:t>Joint Research Centre (JRC),</a:t>
            </a:r>
          </a:p>
          <a:p>
            <a:pPr marL="1428750" lvl="2" indent="-285750">
              <a:buSzPct val="60000"/>
              <a:buFont typeface="Courier New" panose="02070309020205020404" pitchFamily="49" charset="0"/>
              <a:buChar char="o"/>
              <a:tabLst>
                <a:tab pos="627063" algn="l"/>
              </a:tabLst>
            </a:pPr>
            <a:r>
              <a:rPr lang="en-US" sz="1400" i="1"/>
              <a:t>EU Agencies</a:t>
            </a:r>
          </a:p>
          <a:p>
            <a:pPr marL="1428750" lvl="2" indent="-285750">
              <a:buSzPct val="60000"/>
              <a:buFont typeface="Courier New" panose="02070309020205020404" pitchFamily="49" charset="0"/>
              <a:buChar char="o"/>
              <a:tabLst>
                <a:tab pos="627063" algn="l"/>
              </a:tabLst>
            </a:pPr>
            <a:r>
              <a:rPr lang="en-US" sz="1400" i="1"/>
              <a:t>Mercator </a:t>
            </a:r>
            <a:r>
              <a:rPr lang="en-US" sz="1400" i="1" err="1"/>
              <a:t>Océan</a:t>
            </a:r>
            <a:r>
              <a:rPr lang="en-US" sz="1400" i="1"/>
              <a:t> International</a:t>
            </a:r>
          </a:p>
          <a:p>
            <a:pPr marL="685800" lvl="1" indent="0">
              <a:buNone/>
              <a:tabLst>
                <a:tab pos="627063" algn="l"/>
              </a:tabLst>
            </a:pPr>
            <a:endParaRPr lang="en-US" sz="1400"/>
          </a:p>
        </p:txBody>
      </p:sp>
      <p:sp>
        <p:nvSpPr>
          <p:cNvPr id="3" name="Title 2">
            <a:extLst>
              <a:ext uri="{FF2B5EF4-FFF2-40B4-BE49-F238E27FC236}">
                <a16:creationId xmlns:a16="http://schemas.microsoft.com/office/drawing/2014/main" id="{2C9D4764-A6FA-7C59-55F0-FE62F06803FC}"/>
              </a:ext>
            </a:extLst>
          </p:cNvPr>
          <p:cNvSpPr>
            <a:spLocks noGrp="1"/>
          </p:cNvSpPr>
          <p:nvPr>
            <p:ph type="title"/>
          </p:nvPr>
        </p:nvSpPr>
        <p:spPr>
          <a:xfrm>
            <a:off x="847627" y="472758"/>
            <a:ext cx="9672961" cy="514411"/>
          </a:xfrm>
        </p:spPr>
        <p:txBody>
          <a:bodyPr>
            <a:normAutofit/>
          </a:bodyPr>
          <a:lstStyle/>
          <a:p>
            <a:r>
              <a:rPr lang="en-US"/>
              <a:t>Copernicus Services- Solar and Wind data</a:t>
            </a:r>
          </a:p>
        </p:txBody>
      </p:sp>
      <p:sp>
        <p:nvSpPr>
          <p:cNvPr id="5" name="Rectangle 4"/>
          <p:cNvSpPr/>
          <p:nvPr/>
        </p:nvSpPr>
        <p:spPr>
          <a:xfrm>
            <a:off x="8467261" y="5446919"/>
            <a:ext cx="2717411" cy="307777"/>
          </a:xfrm>
          <a:prstGeom prst="rect">
            <a:avLst/>
          </a:prstGeom>
        </p:spPr>
        <p:txBody>
          <a:bodyPr wrap="none">
            <a:spAutoFit/>
          </a:bodyPr>
          <a:lstStyle/>
          <a:p>
            <a:r>
              <a:rPr lang="en-US" b="1"/>
              <a:t>https://www.copernicus.eu/en</a:t>
            </a:r>
          </a:p>
        </p:txBody>
      </p:sp>
      <p:pic>
        <p:nvPicPr>
          <p:cNvPr id="8" name="Picture 7"/>
          <p:cNvPicPr>
            <a:picLocks noChangeAspect="1"/>
          </p:cNvPicPr>
          <p:nvPr/>
        </p:nvPicPr>
        <p:blipFill>
          <a:blip r:embed="rId2"/>
          <a:stretch>
            <a:fillRect/>
          </a:stretch>
        </p:blipFill>
        <p:spPr>
          <a:xfrm>
            <a:off x="5558318" y="1487823"/>
            <a:ext cx="6513005" cy="3986460"/>
          </a:xfrm>
          <a:prstGeom prst="rect">
            <a:avLst/>
          </a:prstGeom>
        </p:spPr>
      </p:pic>
    </p:spTree>
    <p:extLst>
      <p:ext uri="{BB962C8B-B14F-4D97-AF65-F5344CB8AC3E}">
        <p14:creationId xmlns:p14="http://schemas.microsoft.com/office/powerpoint/2010/main" val="40891849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A51B1DB3-A83C-37E0-DCE1-0CC30438F9AA}"/>
              </a:ext>
            </a:extLst>
          </p:cNvPr>
          <p:cNvSpPr>
            <a:spLocks noGrp="1"/>
          </p:cNvSpPr>
          <p:nvPr>
            <p:ph type="body" idx="1"/>
          </p:nvPr>
        </p:nvSpPr>
        <p:spPr>
          <a:xfrm>
            <a:off x="227671" y="1312003"/>
            <a:ext cx="6409436" cy="5232635"/>
          </a:xfrm>
        </p:spPr>
        <p:txBody>
          <a:bodyPr>
            <a:noAutofit/>
          </a:bodyPr>
          <a:lstStyle/>
          <a:p>
            <a:pPr marL="571500" indent="-342900">
              <a:buFont typeface="Arial" panose="020B0604020202020204" pitchFamily="34" charset="0"/>
              <a:buChar char="•"/>
            </a:pPr>
            <a:r>
              <a:rPr lang="en-US" sz="1800">
                <a:latin typeface="Arial" panose="020B0604020202020204" pitchFamily="34" charset="0"/>
                <a:cs typeface="Arial" panose="020B0604020202020204" pitchFamily="34" charset="0"/>
              </a:rPr>
              <a:t>Copernicus services provide long-term valuable data in several different sources (satellite and numerical weather models) blending them together to provide continuous spatial-temporal data (1h time step) in a global grid of 27x27km up to 9x9km </a:t>
            </a:r>
          </a:p>
          <a:p>
            <a:pPr marL="571500" indent="-342900">
              <a:buFont typeface="Arial" panose="020B0604020202020204" pitchFamily="34" charset="0"/>
              <a:buChar char="•"/>
            </a:pPr>
            <a:endParaRPr lang="en-US" sz="1800">
              <a:latin typeface="Arial" panose="020B0604020202020204" pitchFamily="34" charset="0"/>
              <a:cs typeface="Arial" panose="020B0604020202020204" pitchFamily="34" charset="0"/>
            </a:endParaRPr>
          </a:p>
          <a:p>
            <a:pPr marL="571500" indent="-342900">
              <a:buFont typeface="Arial" panose="020B0604020202020204" pitchFamily="34" charset="0"/>
              <a:buChar char="•"/>
            </a:pPr>
            <a:r>
              <a:rPr lang="en-US" sz="1800"/>
              <a:t>In terms of Solar data, Copernicus services provides </a:t>
            </a:r>
            <a:r>
              <a:rPr lang="en-US" sz="1800" b="1"/>
              <a:t>Solar Irradiance</a:t>
            </a:r>
            <a:r>
              <a:rPr lang="en-US" sz="1800"/>
              <a:t> reaching the Earth’s surface, as well as cloud cover. </a:t>
            </a:r>
            <a:r>
              <a:rPr lang="en-US" sz="1800" i="1"/>
              <a:t>This helps to assess the solar potential of different regions and guiding in solar power plant installations (mini or macro grids)</a:t>
            </a:r>
          </a:p>
          <a:p>
            <a:pPr marL="571500" indent="-342900">
              <a:buFont typeface="Arial" panose="020B0604020202020204" pitchFamily="34" charset="0"/>
              <a:buChar char="•"/>
            </a:pPr>
            <a:endParaRPr lang="en-US" sz="1800">
              <a:latin typeface="Arial" panose="020B0604020202020204" pitchFamily="34" charset="0"/>
              <a:cs typeface="Arial" panose="020B0604020202020204" pitchFamily="34" charset="0"/>
            </a:endParaRPr>
          </a:p>
          <a:p>
            <a:pPr marL="571500" indent="-342900">
              <a:buFont typeface="Arial" panose="020B0604020202020204" pitchFamily="34" charset="0"/>
              <a:buChar char="•"/>
            </a:pPr>
            <a:r>
              <a:rPr lang="en-US" sz="1800"/>
              <a:t>In terms of Wind data, the </a:t>
            </a:r>
            <a:r>
              <a:rPr lang="en-US" sz="1800" b="1"/>
              <a:t>mean wind speed and direction </a:t>
            </a:r>
            <a:r>
              <a:rPr lang="en-US" sz="1800"/>
              <a:t>are provided by the Copernicus services. </a:t>
            </a:r>
            <a:r>
              <a:rPr lang="en-US" sz="1800" i="1"/>
              <a:t>This helps in assessing the wind energy potential useful in contribution for small or medium wind turbine layouts and predict long-term energy production.</a:t>
            </a:r>
            <a:endParaRPr lang="en-US" sz="1200" i="1"/>
          </a:p>
        </p:txBody>
      </p:sp>
      <p:sp>
        <p:nvSpPr>
          <p:cNvPr id="3" name="Title 2">
            <a:extLst>
              <a:ext uri="{FF2B5EF4-FFF2-40B4-BE49-F238E27FC236}">
                <a16:creationId xmlns:a16="http://schemas.microsoft.com/office/drawing/2014/main" id="{2C9D4764-A6FA-7C59-55F0-FE62F06803FC}"/>
              </a:ext>
            </a:extLst>
          </p:cNvPr>
          <p:cNvSpPr>
            <a:spLocks noGrp="1"/>
          </p:cNvSpPr>
          <p:nvPr>
            <p:ph type="title"/>
          </p:nvPr>
        </p:nvSpPr>
        <p:spPr>
          <a:xfrm>
            <a:off x="847627" y="472758"/>
            <a:ext cx="9672961" cy="514411"/>
          </a:xfrm>
        </p:spPr>
        <p:txBody>
          <a:bodyPr>
            <a:normAutofit/>
          </a:bodyPr>
          <a:lstStyle/>
          <a:p>
            <a:r>
              <a:rPr lang="en-US"/>
              <a:t>Copernicus Services- Solar and Wind data</a:t>
            </a:r>
          </a:p>
        </p:txBody>
      </p:sp>
      <p:pic>
        <p:nvPicPr>
          <p:cNvPr id="6" name="Picture 5"/>
          <p:cNvPicPr>
            <a:picLocks noChangeAspect="1"/>
          </p:cNvPicPr>
          <p:nvPr/>
        </p:nvPicPr>
        <p:blipFill>
          <a:blip r:embed="rId2"/>
          <a:stretch>
            <a:fillRect/>
          </a:stretch>
        </p:blipFill>
        <p:spPr>
          <a:xfrm>
            <a:off x="8784405" y="1144457"/>
            <a:ext cx="3123343" cy="2584683"/>
          </a:xfrm>
          <a:prstGeom prst="rect">
            <a:avLst/>
          </a:prstGeom>
        </p:spPr>
      </p:pic>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58882" y="3760342"/>
            <a:ext cx="3314583" cy="2843626"/>
          </a:xfrm>
          <a:prstGeom prst="rect">
            <a:avLst/>
          </a:prstGeom>
        </p:spPr>
      </p:pic>
      <p:sp>
        <p:nvSpPr>
          <p:cNvPr id="10" name="Rectangle 9"/>
          <p:cNvSpPr/>
          <p:nvPr/>
        </p:nvSpPr>
        <p:spPr>
          <a:xfrm>
            <a:off x="10601326" y="3710315"/>
            <a:ext cx="1466849" cy="261610"/>
          </a:xfrm>
          <a:prstGeom prst="rect">
            <a:avLst/>
          </a:prstGeom>
        </p:spPr>
        <p:txBody>
          <a:bodyPr wrap="square">
            <a:spAutoFit/>
          </a:bodyPr>
          <a:lstStyle/>
          <a:p>
            <a:r>
              <a:rPr lang="en-US" sz="1050">
                <a:hlinkClick r:id="rId4"/>
              </a:rPr>
              <a:t>Doddy Clarke - 2022</a:t>
            </a:r>
            <a:endParaRPr lang="en-US" sz="1050"/>
          </a:p>
        </p:txBody>
      </p:sp>
      <p:sp>
        <p:nvSpPr>
          <p:cNvPr id="12" name="Rectangle 11"/>
          <p:cNvSpPr/>
          <p:nvPr/>
        </p:nvSpPr>
        <p:spPr>
          <a:xfrm>
            <a:off x="8877300" y="6424940"/>
            <a:ext cx="2760947" cy="261610"/>
          </a:xfrm>
          <a:prstGeom prst="rect">
            <a:avLst/>
          </a:prstGeom>
        </p:spPr>
        <p:txBody>
          <a:bodyPr wrap="square">
            <a:spAutoFit/>
          </a:bodyPr>
          <a:lstStyle/>
          <a:p>
            <a:r>
              <a:rPr lang="en-US" sz="1100">
                <a:hlinkClick r:id="rId5"/>
              </a:rPr>
              <a:t>Global Atmospheric Circulations</a:t>
            </a:r>
            <a:endParaRPr lang="en-US" sz="1100"/>
          </a:p>
        </p:txBody>
      </p:sp>
    </p:spTree>
    <p:extLst>
      <p:ext uri="{BB962C8B-B14F-4D97-AF65-F5344CB8AC3E}">
        <p14:creationId xmlns:p14="http://schemas.microsoft.com/office/powerpoint/2010/main" val="35214150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A51B1DB3-A83C-37E0-DCE1-0CC30438F9AA}"/>
              </a:ext>
            </a:extLst>
          </p:cNvPr>
          <p:cNvSpPr>
            <a:spLocks noGrp="1"/>
          </p:cNvSpPr>
          <p:nvPr>
            <p:ph type="body" idx="1"/>
          </p:nvPr>
        </p:nvSpPr>
        <p:spPr>
          <a:xfrm>
            <a:off x="10674848" y="2236336"/>
            <a:ext cx="1428109" cy="3089778"/>
          </a:xfrm>
        </p:spPr>
        <p:txBody>
          <a:bodyPr lIns="0" tIns="0" rIns="0" bIns="0">
            <a:noAutofit/>
          </a:bodyPr>
          <a:lstStyle/>
          <a:p>
            <a:pPr marL="228600" indent="0"/>
            <a:r>
              <a:rPr lang="en-US" sz="2000"/>
              <a:t>CAMS is the service that provides</a:t>
            </a:r>
            <a:br>
              <a:rPr lang="en-US" sz="2000">
                <a:latin typeface="Arial" panose="020B0604020202020204" pitchFamily="34" charset="0"/>
                <a:cs typeface="Arial" panose="020B0604020202020204" pitchFamily="34" charset="0"/>
              </a:rPr>
            </a:br>
            <a:r>
              <a:rPr lang="en-US" sz="2000" b="1">
                <a:effectLst>
                  <a:outerShdw blurRad="38100" dist="38100" dir="2700000" algn="tl">
                    <a:srgbClr val="000000">
                      <a:alpha val="43137"/>
                    </a:srgbClr>
                  </a:outerShdw>
                </a:effectLst>
              </a:rPr>
              <a:t>Solar Data.</a:t>
            </a:r>
            <a:r>
              <a:rPr lang="en-US" sz="1600" b="1">
                <a:effectLst>
                  <a:outerShdw blurRad="38100" dist="38100" dir="2700000" algn="tl">
                    <a:srgbClr val="000000">
                      <a:alpha val="43137"/>
                    </a:srgbClr>
                  </a:outerShdw>
                </a:effectLst>
              </a:rPr>
              <a:t> </a:t>
            </a:r>
          </a:p>
        </p:txBody>
      </p:sp>
      <p:sp>
        <p:nvSpPr>
          <p:cNvPr id="3" name="Title 2">
            <a:extLst>
              <a:ext uri="{FF2B5EF4-FFF2-40B4-BE49-F238E27FC236}">
                <a16:creationId xmlns:a16="http://schemas.microsoft.com/office/drawing/2014/main" id="{2C9D4764-A6FA-7C59-55F0-FE62F06803FC}"/>
              </a:ext>
            </a:extLst>
          </p:cNvPr>
          <p:cNvSpPr>
            <a:spLocks noGrp="1"/>
          </p:cNvSpPr>
          <p:nvPr>
            <p:ph type="title"/>
          </p:nvPr>
        </p:nvSpPr>
        <p:spPr>
          <a:xfrm>
            <a:off x="847627" y="472758"/>
            <a:ext cx="9672961" cy="514411"/>
          </a:xfrm>
        </p:spPr>
        <p:txBody>
          <a:bodyPr>
            <a:normAutofit/>
          </a:bodyPr>
          <a:lstStyle/>
          <a:p>
            <a:r>
              <a:rPr lang="en-US"/>
              <a:t>Copernicus Services- CAMS webpage</a:t>
            </a:r>
          </a:p>
        </p:txBody>
      </p:sp>
      <p:pic>
        <p:nvPicPr>
          <p:cNvPr id="4" name="Picture 3"/>
          <p:cNvPicPr>
            <a:picLocks noChangeAspect="1"/>
          </p:cNvPicPr>
          <p:nvPr/>
        </p:nvPicPr>
        <p:blipFill rotWithShape="1">
          <a:blip r:embed="rId2"/>
          <a:srcRect l="1662" r="811" b="1076"/>
          <a:stretch/>
        </p:blipFill>
        <p:spPr>
          <a:xfrm>
            <a:off x="349321" y="1134567"/>
            <a:ext cx="10040812" cy="4903430"/>
          </a:xfrm>
          <a:prstGeom prst="rect">
            <a:avLst/>
          </a:prstGeom>
        </p:spPr>
      </p:pic>
      <p:sp>
        <p:nvSpPr>
          <p:cNvPr id="6" name="Rectangle 5"/>
          <p:cNvSpPr/>
          <p:nvPr/>
        </p:nvSpPr>
        <p:spPr>
          <a:xfrm>
            <a:off x="-4847" y="6201925"/>
            <a:ext cx="11050482" cy="276999"/>
          </a:xfrm>
          <a:prstGeom prst="rect">
            <a:avLst/>
          </a:prstGeom>
        </p:spPr>
        <p:txBody>
          <a:bodyPr wrap="square">
            <a:spAutoFit/>
          </a:bodyPr>
          <a:lstStyle/>
          <a:p>
            <a:r>
              <a:rPr lang="en-US" sz="1200" b="1"/>
              <a:t>https://www.soda-pro.com/web-services/radiation/cams-radiation-service?p_p_id=com_liferay_login_web_portlet_LoginPortlet&amp;p_p_lifecycle=0</a:t>
            </a:r>
          </a:p>
        </p:txBody>
      </p:sp>
    </p:spTree>
    <p:extLst>
      <p:ext uri="{BB962C8B-B14F-4D97-AF65-F5344CB8AC3E}">
        <p14:creationId xmlns:p14="http://schemas.microsoft.com/office/powerpoint/2010/main" val="39340356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A51B1DB3-A83C-37E0-DCE1-0CC30438F9AA}"/>
              </a:ext>
            </a:extLst>
          </p:cNvPr>
          <p:cNvSpPr>
            <a:spLocks noGrp="1"/>
          </p:cNvSpPr>
          <p:nvPr>
            <p:ph type="body" idx="1"/>
          </p:nvPr>
        </p:nvSpPr>
        <p:spPr>
          <a:xfrm>
            <a:off x="114656" y="1260633"/>
            <a:ext cx="6409436" cy="5232635"/>
          </a:xfrm>
        </p:spPr>
        <p:txBody>
          <a:bodyPr>
            <a:noAutofit/>
          </a:bodyPr>
          <a:lstStyle/>
          <a:p>
            <a:pPr marL="571500" indent="-342900">
              <a:buFont typeface="Arial" panose="020B0604020202020204" pitchFamily="34" charset="0"/>
              <a:buChar char="•"/>
            </a:pPr>
            <a:r>
              <a:rPr lang="en-US" sz="1800"/>
              <a:t>CAMS radiation service uses information from satellites and its models of the atmosphere to provide </a:t>
            </a:r>
            <a:r>
              <a:rPr lang="en-US" sz="1800" err="1"/>
              <a:t>climatologies</a:t>
            </a:r>
            <a:r>
              <a:rPr lang="en-US" sz="1800"/>
              <a:t> (historical time series) of global and direct irradiance to give the renewable energy sector and policy makers accurate information on solar radiation in accessible, quality metrics. </a:t>
            </a:r>
          </a:p>
          <a:p>
            <a:pPr marL="571500" indent="-342900">
              <a:buFont typeface="Arial" panose="020B0604020202020204" pitchFamily="34" charset="0"/>
              <a:buChar char="•"/>
            </a:pPr>
            <a:endParaRPr lang="en-US" sz="700" i="1"/>
          </a:p>
          <a:p>
            <a:pPr marL="571500" indent="-342900">
              <a:buFont typeface="Arial" panose="020B0604020202020204" pitchFamily="34" charset="0"/>
              <a:buChar char="•"/>
            </a:pPr>
            <a:r>
              <a:rPr lang="en-US" sz="1800"/>
              <a:t>It is based in the new Heliosat-4 method, integrated into the MACC—RAD service. Heliosat-4 method was created to process </a:t>
            </a:r>
            <a:r>
              <a:rPr lang="en-US" sz="1800" err="1"/>
              <a:t>Meteosat</a:t>
            </a:r>
            <a:r>
              <a:rPr lang="en-US" sz="1800"/>
              <a:t> Second Generation data capable to treat separately the clear sky</a:t>
            </a:r>
            <a:br>
              <a:rPr lang="en-US" sz="1800"/>
            </a:br>
            <a:r>
              <a:rPr lang="en-US" sz="1800"/>
              <a:t>radiation (</a:t>
            </a:r>
            <a:r>
              <a:rPr lang="en-US" sz="1800" err="1"/>
              <a:t>McClear</a:t>
            </a:r>
            <a:r>
              <a:rPr lang="en-US" sz="1800"/>
              <a:t> method) and the effects of clouds (McCloud method) derived from SEVIRI instrument APOLLO – multispectral cloud properties) and ground</a:t>
            </a:r>
            <a:br>
              <a:rPr lang="en-US" sz="1800"/>
            </a:br>
            <a:r>
              <a:rPr lang="en-US" sz="1800"/>
              <a:t>albedo (derived from MODIS)</a:t>
            </a:r>
          </a:p>
          <a:p>
            <a:pPr marL="571500" indent="-342900">
              <a:buFont typeface="Arial" panose="020B0604020202020204" pitchFamily="34" charset="0"/>
              <a:buChar char="•"/>
            </a:pPr>
            <a:endParaRPr lang="en-US" sz="600"/>
          </a:p>
          <a:p>
            <a:pPr marL="571500" indent="-342900">
              <a:buFont typeface="Arial" panose="020B0604020202020204" pitchFamily="34" charset="0"/>
              <a:buChar char="•"/>
            </a:pPr>
            <a:r>
              <a:rPr lang="en-US" sz="1800"/>
              <a:t>Data is spectrally-integrated at a 15-minute for GHI and DNI time-series values or maps with a spatial resolution of 0.2º (approx. 22x22km)</a:t>
            </a:r>
            <a:r>
              <a:rPr lang="en-US" sz="1200"/>
              <a:t> </a:t>
            </a:r>
            <a:br>
              <a:rPr lang="en-US" sz="1200"/>
            </a:br>
            <a:endParaRPr lang="en-US" sz="1200" i="1"/>
          </a:p>
        </p:txBody>
      </p:sp>
      <p:sp>
        <p:nvSpPr>
          <p:cNvPr id="3" name="Title 2">
            <a:extLst>
              <a:ext uri="{FF2B5EF4-FFF2-40B4-BE49-F238E27FC236}">
                <a16:creationId xmlns:a16="http://schemas.microsoft.com/office/drawing/2014/main" id="{2C9D4764-A6FA-7C59-55F0-FE62F06803FC}"/>
              </a:ext>
            </a:extLst>
          </p:cNvPr>
          <p:cNvSpPr>
            <a:spLocks noGrp="1"/>
          </p:cNvSpPr>
          <p:nvPr>
            <p:ph type="title"/>
          </p:nvPr>
        </p:nvSpPr>
        <p:spPr>
          <a:xfrm>
            <a:off x="847627" y="472758"/>
            <a:ext cx="9672961" cy="514411"/>
          </a:xfrm>
        </p:spPr>
        <p:txBody>
          <a:bodyPr>
            <a:normAutofit/>
          </a:bodyPr>
          <a:lstStyle/>
          <a:p>
            <a:r>
              <a:rPr lang="en-US"/>
              <a:t>Copernicus Services- CAMS</a:t>
            </a:r>
          </a:p>
        </p:txBody>
      </p:sp>
      <p:pic>
        <p:nvPicPr>
          <p:cNvPr id="7" name="Picture 6"/>
          <p:cNvPicPr/>
          <p:nvPr/>
        </p:nvPicPr>
        <p:blipFill>
          <a:blip r:embed="rId2">
            <a:extLst>
              <a:ext uri="{28A0092B-C50C-407E-A947-70E740481C1C}">
                <a14:useLocalDpi xmlns:a14="http://schemas.microsoft.com/office/drawing/2010/main" val="0"/>
              </a:ext>
            </a:extLst>
          </a:blip>
          <a:stretch>
            <a:fillRect/>
          </a:stretch>
        </p:blipFill>
        <p:spPr>
          <a:xfrm>
            <a:off x="6708399" y="1926818"/>
            <a:ext cx="5165725" cy="3045460"/>
          </a:xfrm>
          <a:prstGeom prst="rect">
            <a:avLst/>
          </a:prstGeom>
        </p:spPr>
      </p:pic>
      <p:sp>
        <p:nvSpPr>
          <p:cNvPr id="4" name="Rectangle 3"/>
          <p:cNvSpPr/>
          <p:nvPr/>
        </p:nvSpPr>
        <p:spPr>
          <a:xfrm>
            <a:off x="10029984" y="4988510"/>
            <a:ext cx="1814920" cy="261610"/>
          </a:xfrm>
          <a:prstGeom prst="rect">
            <a:avLst/>
          </a:prstGeom>
        </p:spPr>
        <p:txBody>
          <a:bodyPr wrap="none">
            <a:spAutoFit/>
          </a:bodyPr>
          <a:lstStyle/>
          <a:p>
            <a:r>
              <a:rPr lang="en-US" sz="1100">
                <a:hlinkClick r:id="rId3"/>
              </a:rPr>
              <a:t>Hoyer-Klick C. et all, 2015</a:t>
            </a:r>
            <a:endParaRPr lang="en-US" sz="1100"/>
          </a:p>
        </p:txBody>
      </p:sp>
    </p:spTree>
    <p:extLst>
      <p:ext uri="{BB962C8B-B14F-4D97-AF65-F5344CB8AC3E}">
        <p14:creationId xmlns:p14="http://schemas.microsoft.com/office/powerpoint/2010/main" val="36011628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A51B1DB3-A83C-37E0-DCE1-0CC30438F9AA}"/>
              </a:ext>
            </a:extLst>
          </p:cNvPr>
          <p:cNvSpPr>
            <a:spLocks noGrp="1"/>
          </p:cNvSpPr>
          <p:nvPr>
            <p:ph type="body" idx="1"/>
          </p:nvPr>
        </p:nvSpPr>
        <p:spPr>
          <a:xfrm>
            <a:off x="114656" y="1260633"/>
            <a:ext cx="5638872" cy="5232635"/>
          </a:xfrm>
        </p:spPr>
        <p:txBody>
          <a:bodyPr>
            <a:noAutofit/>
          </a:bodyPr>
          <a:lstStyle/>
          <a:p>
            <a:pPr marL="571500" indent="-342900">
              <a:buFont typeface="Arial" panose="020B0604020202020204" pitchFamily="34" charset="0"/>
              <a:buChar char="•"/>
            </a:pPr>
            <a:endParaRPr lang="en-US" sz="1800"/>
          </a:p>
          <a:p>
            <a:pPr marL="571500" indent="-342900">
              <a:buFont typeface="Arial" panose="020B0604020202020204" pitchFamily="34" charset="0"/>
              <a:buChar char="•"/>
            </a:pPr>
            <a:r>
              <a:rPr lang="en-US" sz="1800"/>
              <a:t>CAMS provides time series of </a:t>
            </a:r>
            <a:r>
              <a:rPr lang="en-US" sz="1800" b="1"/>
              <a:t>Global (GHI),</a:t>
            </a:r>
            <a:r>
              <a:rPr lang="en-US" sz="1800"/>
              <a:t> </a:t>
            </a:r>
            <a:r>
              <a:rPr lang="en-US" sz="1800" b="1"/>
              <a:t>Direct (BHI)</a:t>
            </a:r>
            <a:r>
              <a:rPr lang="en-US" sz="1800"/>
              <a:t>, and </a:t>
            </a:r>
            <a:r>
              <a:rPr lang="en-US" sz="1800" b="1"/>
              <a:t>Diffuse (DHI) </a:t>
            </a:r>
            <a:r>
              <a:rPr lang="en-US" sz="1800"/>
              <a:t>Irradiations </a:t>
            </a:r>
            <a:r>
              <a:rPr lang="en-US" sz="1800" b="1"/>
              <a:t>on horizontal surface</a:t>
            </a:r>
            <a:r>
              <a:rPr lang="en-US" sz="1800"/>
              <a:t>, and </a:t>
            </a:r>
            <a:r>
              <a:rPr lang="en-US" sz="1800" b="1"/>
              <a:t>Direc</a:t>
            </a:r>
            <a:r>
              <a:rPr lang="en-US" sz="1800"/>
              <a:t>t Irradiation </a:t>
            </a:r>
            <a:r>
              <a:rPr lang="en-US" sz="1800" b="1"/>
              <a:t>on normal plane </a:t>
            </a:r>
            <a:r>
              <a:rPr lang="en-US" sz="1800"/>
              <a:t>(DNI) for the actual weather conditions as well as for clear-sky conditions. Global</a:t>
            </a:r>
          </a:p>
          <a:p>
            <a:pPr marL="571500" indent="-342900">
              <a:buFont typeface="Arial" panose="020B0604020202020204" pitchFamily="34" charset="0"/>
              <a:buChar char="•"/>
            </a:pPr>
            <a:endParaRPr lang="en-US" sz="1800"/>
          </a:p>
          <a:p>
            <a:pPr marL="571500" indent="-342900">
              <a:buFont typeface="Arial" panose="020B0604020202020204" pitchFamily="34" charset="0"/>
              <a:buChar char="•"/>
            </a:pPr>
            <a:r>
              <a:rPr lang="en-US" sz="1800"/>
              <a:t>Time coverage is 2004-02-01 (MSG*) or 2016-02-01 (HIMAWARI**) up to 2 days ago. Data are available with a time step ranging from 1 min to 1 month.   </a:t>
            </a:r>
          </a:p>
          <a:p>
            <a:pPr marL="571500" indent="-342900">
              <a:buFont typeface="Arial" panose="020B0604020202020204" pitchFamily="34" charset="0"/>
              <a:buChar char="•"/>
            </a:pPr>
            <a:endParaRPr lang="en-US" sz="1800"/>
          </a:p>
          <a:p>
            <a:pPr marL="571500" indent="-342900">
              <a:buFont typeface="Arial" panose="020B0604020202020204" pitchFamily="34" charset="0"/>
              <a:buChar char="•"/>
            </a:pPr>
            <a:r>
              <a:rPr lang="en-US" sz="1800"/>
              <a:t>The CAMS Radiation Service is limited to 100 requests per day.</a:t>
            </a:r>
          </a:p>
        </p:txBody>
      </p:sp>
      <p:sp>
        <p:nvSpPr>
          <p:cNvPr id="3" name="Title 2">
            <a:extLst>
              <a:ext uri="{FF2B5EF4-FFF2-40B4-BE49-F238E27FC236}">
                <a16:creationId xmlns:a16="http://schemas.microsoft.com/office/drawing/2014/main" id="{2C9D4764-A6FA-7C59-55F0-FE62F06803FC}"/>
              </a:ext>
            </a:extLst>
          </p:cNvPr>
          <p:cNvSpPr>
            <a:spLocks noGrp="1"/>
          </p:cNvSpPr>
          <p:nvPr>
            <p:ph type="title"/>
          </p:nvPr>
        </p:nvSpPr>
        <p:spPr>
          <a:xfrm>
            <a:off x="847627" y="472758"/>
            <a:ext cx="9672961" cy="514411"/>
          </a:xfrm>
        </p:spPr>
        <p:txBody>
          <a:bodyPr>
            <a:normAutofit/>
          </a:bodyPr>
          <a:lstStyle/>
          <a:p>
            <a:r>
              <a:rPr lang="en-US"/>
              <a:t>CAMS Solar Data Extraction</a:t>
            </a:r>
          </a:p>
        </p:txBody>
      </p:sp>
      <p:pic>
        <p:nvPicPr>
          <p:cNvPr id="9" name="Picture 8"/>
          <p:cNvPicPr>
            <a:picLocks noChangeAspect="1"/>
          </p:cNvPicPr>
          <p:nvPr/>
        </p:nvPicPr>
        <p:blipFill>
          <a:blip r:embed="rId2"/>
          <a:stretch>
            <a:fillRect/>
          </a:stretch>
        </p:blipFill>
        <p:spPr>
          <a:xfrm>
            <a:off x="5979561" y="1473228"/>
            <a:ext cx="5065158" cy="4191608"/>
          </a:xfrm>
          <a:prstGeom prst="rect">
            <a:avLst/>
          </a:prstGeom>
        </p:spPr>
      </p:pic>
      <p:sp>
        <p:nvSpPr>
          <p:cNvPr id="5" name="Rectangle 4"/>
          <p:cNvSpPr/>
          <p:nvPr/>
        </p:nvSpPr>
        <p:spPr>
          <a:xfrm>
            <a:off x="6215867" y="6008038"/>
            <a:ext cx="4428162" cy="338554"/>
          </a:xfrm>
          <a:prstGeom prst="rect">
            <a:avLst/>
          </a:prstGeom>
        </p:spPr>
        <p:txBody>
          <a:bodyPr wrap="square">
            <a:spAutoFit/>
          </a:bodyPr>
          <a:lstStyle/>
          <a:p>
            <a:r>
              <a:rPr lang="en-US" sz="1600" i="1"/>
              <a:t>(Global) </a:t>
            </a:r>
            <a:r>
              <a:rPr lang="en-US" sz="1600" b="1"/>
              <a:t>GHI = </a:t>
            </a:r>
            <a:r>
              <a:rPr lang="en-US" sz="1600" i="1"/>
              <a:t>(direct) </a:t>
            </a:r>
            <a:r>
              <a:rPr lang="en-US" sz="1600" b="1"/>
              <a:t>BHI + </a:t>
            </a:r>
            <a:r>
              <a:rPr lang="en-US" sz="1600" i="1"/>
              <a:t>(diffuse) </a:t>
            </a:r>
            <a:r>
              <a:rPr lang="en-US" sz="1600" b="1"/>
              <a:t>DHI</a:t>
            </a:r>
          </a:p>
        </p:txBody>
      </p:sp>
      <p:sp>
        <p:nvSpPr>
          <p:cNvPr id="10" name="Rectangle 9"/>
          <p:cNvSpPr/>
          <p:nvPr/>
        </p:nvSpPr>
        <p:spPr>
          <a:xfrm>
            <a:off x="0" y="6172997"/>
            <a:ext cx="6097953" cy="738664"/>
          </a:xfrm>
          <a:prstGeom prst="rect">
            <a:avLst/>
          </a:prstGeom>
        </p:spPr>
        <p:txBody>
          <a:bodyPr wrap="square">
            <a:spAutoFit/>
          </a:bodyPr>
          <a:lstStyle/>
          <a:p>
            <a:r>
              <a:rPr lang="en-US" b="1"/>
              <a:t>*MSG </a:t>
            </a:r>
            <a:r>
              <a:rPr lang="en-US" i="1"/>
              <a:t>(</a:t>
            </a:r>
            <a:r>
              <a:rPr lang="en-US" i="1" err="1"/>
              <a:t>Meteosat</a:t>
            </a:r>
            <a:r>
              <a:rPr lang="en-US" i="1"/>
              <a:t> Second Generation Satellite) </a:t>
            </a:r>
            <a:br>
              <a:rPr lang="en-US" i="1"/>
            </a:br>
            <a:r>
              <a:rPr lang="en-US" i="1"/>
              <a:t>**</a:t>
            </a:r>
            <a:r>
              <a:rPr lang="en-US" b="1"/>
              <a:t>HIMAWARI </a:t>
            </a:r>
            <a:r>
              <a:rPr lang="en-US" i="1"/>
              <a:t>(Japanese Global Geostationary Satellite Series) </a:t>
            </a:r>
            <a:endParaRPr lang="en-US" b="1"/>
          </a:p>
          <a:p>
            <a:r>
              <a:rPr lang="en-US" i="1"/>
              <a:t> </a:t>
            </a:r>
            <a:endParaRPr lang="en-US" b="1"/>
          </a:p>
        </p:txBody>
      </p:sp>
      <p:sp>
        <p:nvSpPr>
          <p:cNvPr id="7" name="Rectangle 6"/>
          <p:cNvSpPr/>
          <p:nvPr/>
        </p:nvSpPr>
        <p:spPr>
          <a:xfrm>
            <a:off x="10725151" y="5262890"/>
            <a:ext cx="1466849" cy="261610"/>
          </a:xfrm>
          <a:prstGeom prst="rect">
            <a:avLst/>
          </a:prstGeom>
        </p:spPr>
        <p:txBody>
          <a:bodyPr wrap="square">
            <a:spAutoFit/>
          </a:bodyPr>
          <a:lstStyle/>
          <a:p>
            <a:r>
              <a:rPr lang="en-US" sz="1050" err="1">
                <a:hlinkClick r:id="rId3"/>
              </a:rPr>
              <a:t>Doddy</a:t>
            </a:r>
            <a:r>
              <a:rPr lang="en-US" sz="1050">
                <a:hlinkClick r:id="rId3"/>
              </a:rPr>
              <a:t> Clarke - 2022</a:t>
            </a:r>
            <a:endParaRPr lang="en-US" sz="1050"/>
          </a:p>
        </p:txBody>
      </p:sp>
    </p:spTree>
    <p:extLst>
      <p:ext uri="{BB962C8B-B14F-4D97-AF65-F5344CB8AC3E}">
        <p14:creationId xmlns:p14="http://schemas.microsoft.com/office/powerpoint/2010/main" val="32179999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A51B1DB3-A83C-37E0-DCE1-0CC30438F9AA}"/>
              </a:ext>
            </a:extLst>
          </p:cNvPr>
          <p:cNvSpPr>
            <a:spLocks noGrp="1"/>
          </p:cNvSpPr>
          <p:nvPr>
            <p:ph type="body" idx="1"/>
          </p:nvPr>
        </p:nvSpPr>
        <p:spPr>
          <a:xfrm>
            <a:off x="114655" y="1260633"/>
            <a:ext cx="11731447" cy="5232635"/>
          </a:xfrm>
        </p:spPr>
        <p:txBody>
          <a:bodyPr>
            <a:noAutofit/>
          </a:bodyPr>
          <a:lstStyle/>
          <a:p>
            <a:pPr marL="228600" indent="0"/>
            <a:r>
              <a:rPr lang="en-US" sz="1800" i="1"/>
              <a:t>Web extraction data menu (define: </a:t>
            </a:r>
            <a:r>
              <a:rPr lang="en-US" sz="1800" i="1">
                <a:solidFill>
                  <a:srgbClr val="FF0000"/>
                </a:solidFill>
              </a:rPr>
              <a:t>latitude, longitude</a:t>
            </a:r>
            <a:r>
              <a:rPr lang="en-US" sz="1800" i="1"/>
              <a:t>, </a:t>
            </a:r>
            <a:r>
              <a:rPr lang="en-US" sz="1800" i="1">
                <a:solidFill>
                  <a:srgbClr val="00B0F0"/>
                </a:solidFill>
              </a:rPr>
              <a:t>start and end of data extraction </a:t>
            </a:r>
            <a:r>
              <a:rPr lang="en-US" sz="1800" i="1"/>
              <a:t>and </a:t>
            </a:r>
            <a:r>
              <a:rPr lang="en-US" sz="1800" i="1">
                <a:solidFill>
                  <a:srgbClr val="00B050"/>
                </a:solidFill>
              </a:rPr>
              <a:t>output format</a:t>
            </a:r>
            <a:r>
              <a:rPr lang="en-US" sz="1800" i="1"/>
              <a:t>)</a:t>
            </a:r>
            <a:endParaRPr lang="en-US" sz="1800" b="1"/>
          </a:p>
          <a:p>
            <a:pPr marL="228600" indent="0"/>
            <a:endParaRPr lang="en-US" sz="1800"/>
          </a:p>
        </p:txBody>
      </p:sp>
      <p:sp>
        <p:nvSpPr>
          <p:cNvPr id="3" name="Title 2">
            <a:extLst>
              <a:ext uri="{FF2B5EF4-FFF2-40B4-BE49-F238E27FC236}">
                <a16:creationId xmlns:a16="http://schemas.microsoft.com/office/drawing/2014/main" id="{2C9D4764-A6FA-7C59-55F0-FE62F06803FC}"/>
              </a:ext>
            </a:extLst>
          </p:cNvPr>
          <p:cNvSpPr>
            <a:spLocks noGrp="1"/>
          </p:cNvSpPr>
          <p:nvPr>
            <p:ph type="title"/>
          </p:nvPr>
        </p:nvSpPr>
        <p:spPr>
          <a:xfrm>
            <a:off x="847627" y="472758"/>
            <a:ext cx="9672961" cy="514411"/>
          </a:xfrm>
        </p:spPr>
        <p:txBody>
          <a:bodyPr>
            <a:normAutofit/>
          </a:bodyPr>
          <a:lstStyle/>
          <a:p>
            <a:r>
              <a:rPr lang="en-US"/>
              <a:t>CAMS Solar Data Extraction</a:t>
            </a:r>
          </a:p>
        </p:txBody>
      </p:sp>
      <p:pic>
        <p:nvPicPr>
          <p:cNvPr id="4" name="Picture 3"/>
          <p:cNvPicPr>
            <a:picLocks noChangeAspect="1"/>
          </p:cNvPicPr>
          <p:nvPr/>
        </p:nvPicPr>
        <p:blipFill>
          <a:blip r:embed="rId2"/>
          <a:stretch>
            <a:fillRect/>
          </a:stretch>
        </p:blipFill>
        <p:spPr>
          <a:xfrm>
            <a:off x="0" y="1818661"/>
            <a:ext cx="12192000" cy="4500149"/>
          </a:xfrm>
          <a:prstGeom prst="rect">
            <a:avLst/>
          </a:prstGeom>
        </p:spPr>
      </p:pic>
      <p:sp>
        <p:nvSpPr>
          <p:cNvPr id="6" name="Rectangle 5"/>
          <p:cNvSpPr/>
          <p:nvPr/>
        </p:nvSpPr>
        <p:spPr>
          <a:xfrm>
            <a:off x="92467" y="4941870"/>
            <a:ext cx="3996648" cy="636997"/>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4313433" y="5001802"/>
            <a:ext cx="3340814" cy="1090773"/>
          </a:xfrm>
          <a:prstGeom prst="rect">
            <a:avLst/>
          </a:prstGeom>
          <a:noFill/>
          <a:ln w="28575">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7897401" y="5003515"/>
            <a:ext cx="4082266" cy="893851"/>
          </a:xfrm>
          <a:prstGeom prst="rect">
            <a:avLst/>
          </a:prstGeom>
          <a:noFill/>
          <a:ln w="28575">
            <a:solidFill>
              <a:srgbClr val="00BC2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7988101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3793820" y="1257300"/>
            <a:ext cx="7884991" cy="5276423"/>
          </a:xfrm>
          <a:prstGeom prst="rect">
            <a:avLst/>
          </a:prstGeom>
        </p:spPr>
      </p:pic>
      <p:sp>
        <p:nvSpPr>
          <p:cNvPr id="2" name="Text Placeholder 1">
            <a:extLst>
              <a:ext uri="{FF2B5EF4-FFF2-40B4-BE49-F238E27FC236}">
                <a16:creationId xmlns:a16="http://schemas.microsoft.com/office/drawing/2014/main" id="{A51B1DB3-A83C-37E0-DCE1-0CC30438F9AA}"/>
              </a:ext>
            </a:extLst>
          </p:cNvPr>
          <p:cNvSpPr>
            <a:spLocks noGrp="1"/>
          </p:cNvSpPr>
          <p:nvPr>
            <p:ph type="body" idx="1"/>
          </p:nvPr>
        </p:nvSpPr>
        <p:spPr>
          <a:xfrm>
            <a:off x="114656" y="1260633"/>
            <a:ext cx="3707332" cy="5232635"/>
          </a:xfrm>
        </p:spPr>
        <p:txBody>
          <a:bodyPr>
            <a:noAutofit/>
          </a:bodyPr>
          <a:lstStyle/>
          <a:p>
            <a:pPr marL="228600" indent="0"/>
            <a:r>
              <a:rPr lang="en-US" sz="1800" b="1"/>
              <a:t>Contents of an example extracted time-series of data:</a:t>
            </a:r>
          </a:p>
          <a:p>
            <a:pPr marL="228600" indent="0"/>
            <a:endParaRPr lang="en-US" sz="1800" b="1" i="1"/>
          </a:p>
          <a:p>
            <a:pPr marL="514350" indent="-285750">
              <a:buSzPct val="60000"/>
              <a:buFont typeface="Courier New" panose="02070309020205020404" pitchFamily="49" charset="0"/>
              <a:buChar char="o"/>
            </a:pPr>
            <a:r>
              <a:rPr lang="en-US" sz="1800" i="1"/>
              <a:t>The first 44 rows are metadata</a:t>
            </a:r>
          </a:p>
          <a:p>
            <a:pPr marL="514350" indent="-285750">
              <a:buSzPct val="60000"/>
              <a:buFont typeface="Courier New" panose="02070309020205020404" pitchFamily="49" charset="0"/>
              <a:buChar char="o"/>
            </a:pPr>
            <a:endParaRPr lang="en-US" sz="1800" i="1"/>
          </a:p>
          <a:p>
            <a:pPr marL="514350" indent="-285750">
              <a:buSzPct val="60000"/>
              <a:buFont typeface="Courier New" panose="02070309020205020404" pitchFamily="49" charset="0"/>
              <a:buChar char="o"/>
            </a:pPr>
            <a:r>
              <a:rPr lang="en-US" sz="1800" i="1"/>
              <a:t>Row 43 contains the header name of column data.</a:t>
            </a:r>
          </a:p>
          <a:p>
            <a:pPr marL="514350" indent="-285750">
              <a:buSzPct val="60000"/>
              <a:buFont typeface="Courier New" panose="02070309020205020404" pitchFamily="49" charset="0"/>
              <a:buChar char="o"/>
            </a:pPr>
            <a:endParaRPr lang="en-US" sz="1800" i="1"/>
          </a:p>
          <a:p>
            <a:pPr marL="514350" indent="-285750">
              <a:buSzPct val="60000"/>
              <a:buFont typeface="Courier New" panose="02070309020205020404" pitchFamily="49" charset="0"/>
              <a:buChar char="o"/>
            </a:pPr>
            <a:r>
              <a:rPr lang="en-US" sz="1800" i="1"/>
              <a:t>Data starts at Row 45 </a:t>
            </a:r>
          </a:p>
          <a:p>
            <a:pPr marL="228600" indent="0"/>
            <a:endParaRPr lang="en-US" sz="1800"/>
          </a:p>
        </p:txBody>
      </p:sp>
      <p:sp>
        <p:nvSpPr>
          <p:cNvPr id="3" name="Title 2">
            <a:extLst>
              <a:ext uri="{FF2B5EF4-FFF2-40B4-BE49-F238E27FC236}">
                <a16:creationId xmlns:a16="http://schemas.microsoft.com/office/drawing/2014/main" id="{2C9D4764-A6FA-7C59-55F0-FE62F06803FC}"/>
              </a:ext>
            </a:extLst>
          </p:cNvPr>
          <p:cNvSpPr>
            <a:spLocks noGrp="1"/>
          </p:cNvSpPr>
          <p:nvPr>
            <p:ph type="title"/>
          </p:nvPr>
        </p:nvSpPr>
        <p:spPr>
          <a:xfrm>
            <a:off x="847627" y="472758"/>
            <a:ext cx="9672961" cy="514411"/>
          </a:xfrm>
        </p:spPr>
        <p:txBody>
          <a:bodyPr>
            <a:normAutofit/>
          </a:bodyPr>
          <a:lstStyle/>
          <a:p>
            <a:r>
              <a:rPr lang="en-US"/>
              <a:t>CAMS Solar Data Extraction</a:t>
            </a:r>
          </a:p>
        </p:txBody>
      </p:sp>
      <p:cxnSp>
        <p:nvCxnSpPr>
          <p:cNvPr id="9" name="Elbow Connector 8"/>
          <p:cNvCxnSpPr/>
          <p:nvPr/>
        </p:nvCxnSpPr>
        <p:spPr>
          <a:xfrm>
            <a:off x="1777429" y="4736387"/>
            <a:ext cx="1982913" cy="1253447"/>
          </a:xfrm>
          <a:prstGeom prst="bentConnector3">
            <a:avLst>
              <a:gd name="adj1" fmla="val -259"/>
            </a:avLst>
          </a:prstGeom>
          <a:ln w="57150">
            <a:solidFill>
              <a:srgbClr val="3EBFD6"/>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598453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A51B1DB3-A83C-37E0-DCE1-0CC30438F9AA}"/>
              </a:ext>
            </a:extLst>
          </p:cNvPr>
          <p:cNvSpPr>
            <a:spLocks noGrp="1"/>
          </p:cNvSpPr>
          <p:nvPr>
            <p:ph type="body" idx="1"/>
          </p:nvPr>
        </p:nvSpPr>
        <p:spPr>
          <a:xfrm>
            <a:off x="10674848" y="3767524"/>
            <a:ext cx="1428109" cy="1544213"/>
          </a:xfrm>
        </p:spPr>
        <p:txBody>
          <a:bodyPr lIns="0" tIns="0" rIns="0" bIns="0">
            <a:noAutofit/>
          </a:bodyPr>
          <a:lstStyle/>
          <a:p>
            <a:pPr marL="228600" indent="0"/>
            <a:r>
              <a:rPr lang="en-US" sz="1600">
                <a:latin typeface="Arial" panose="020B0604020202020204" pitchFamily="34" charset="0"/>
                <a:cs typeface="Arial" panose="020B0604020202020204" pitchFamily="34" charset="0"/>
              </a:rPr>
              <a:t>ERA5 is the service that provides</a:t>
            </a:r>
            <a:br>
              <a:rPr lang="en-US" sz="1600">
                <a:latin typeface="Arial" panose="020B0604020202020204" pitchFamily="34" charset="0"/>
                <a:cs typeface="Arial" panose="020B0604020202020204" pitchFamily="34" charset="0"/>
              </a:rPr>
            </a:br>
            <a:r>
              <a:rPr lang="en-US" sz="1600" b="1">
                <a:effectLst>
                  <a:outerShdw blurRad="38100" dist="38100" dir="2700000" algn="tl">
                    <a:srgbClr val="000000">
                      <a:alpha val="43137"/>
                    </a:srgbClr>
                  </a:outerShdw>
                </a:effectLst>
                <a:latin typeface="Arial" panose="020B0604020202020204" pitchFamily="34" charset="0"/>
                <a:cs typeface="Arial" panose="020B0604020202020204" pitchFamily="34" charset="0"/>
              </a:rPr>
              <a:t>Wind Data. </a:t>
            </a:r>
          </a:p>
        </p:txBody>
      </p:sp>
      <p:sp>
        <p:nvSpPr>
          <p:cNvPr id="3" name="Title 2">
            <a:extLst>
              <a:ext uri="{FF2B5EF4-FFF2-40B4-BE49-F238E27FC236}">
                <a16:creationId xmlns:a16="http://schemas.microsoft.com/office/drawing/2014/main" id="{2C9D4764-A6FA-7C59-55F0-FE62F06803FC}"/>
              </a:ext>
            </a:extLst>
          </p:cNvPr>
          <p:cNvSpPr>
            <a:spLocks noGrp="1"/>
          </p:cNvSpPr>
          <p:nvPr>
            <p:ph type="title"/>
          </p:nvPr>
        </p:nvSpPr>
        <p:spPr>
          <a:xfrm>
            <a:off x="847627" y="472758"/>
            <a:ext cx="9672961" cy="514411"/>
          </a:xfrm>
        </p:spPr>
        <p:txBody>
          <a:bodyPr>
            <a:normAutofit/>
          </a:bodyPr>
          <a:lstStyle/>
          <a:p>
            <a:r>
              <a:rPr lang="en-US"/>
              <a:t>Copernicus Services- ERA5 webpage</a:t>
            </a:r>
          </a:p>
        </p:txBody>
      </p:sp>
      <p:pic>
        <p:nvPicPr>
          <p:cNvPr id="5" name="Picture 4"/>
          <p:cNvPicPr>
            <a:picLocks noChangeAspect="1"/>
          </p:cNvPicPr>
          <p:nvPr/>
        </p:nvPicPr>
        <p:blipFill>
          <a:blip r:embed="rId2"/>
          <a:stretch>
            <a:fillRect/>
          </a:stretch>
        </p:blipFill>
        <p:spPr>
          <a:xfrm>
            <a:off x="595900" y="1109295"/>
            <a:ext cx="10007030" cy="5125552"/>
          </a:xfrm>
          <a:prstGeom prst="rect">
            <a:avLst/>
          </a:prstGeom>
        </p:spPr>
      </p:pic>
      <p:sp>
        <p:nvSpPr>
          <p:cNvPr id="7" name="Rectangle 6"/>
          <p:cNvSpPr/>
          <p:nvPr/>
        </p:nvSpPr>
        <p:spPr>
          <a:xfrm>
            <a:off x="1599343" y="6355014"/>
            <a:ext cx="8263847" cy="307777"/>
          </a:xfrm>
          <a:prstGeom prst="rect">
            <a:avLst/>
          </a:prstGeom>
        </p:spPr>
        <p:txBody>
          <a:bodyPr wrap="square">
            <a:spAutoFit/>
          </a:bodyPr>
          <a:lstStyle/>
          <a:p>
            <a:r>
              <a:rPr lang="en-US" b="1"/>
              <a:t>https://cds.climate.copernicus.eu/cdsapp#!/dataset/reanalysis-era5-single-levels?tab=overview</a:t>
            </a:r>
          </a:p>
        </p:txBody>
      </p:sp>
    </p:spTree>
    <p:extLst>
      <p:ext uri="{BB962C8B-B14F-4D97-AF65-F5344CB8AC3E}">
        <p14:creationId xmlns:p14="http://schemas.microsoft.com/office/powerpoint/2010/main" val="362014921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A51B1DB3-A83C-37E0-DCE1-0CC30438F9AA}"/>
              </a:ext>
            </a:extLst>
          </p:cNvPr>
          <p:cNvSpPr>
            <a:spLocks noGrp="1"/>
          </p:cNvSpPr>
          <p:nvPr>
            <p:ph type="body" idx="1"/>
          </p:nvPr>
        </p:nvSpPr>
        <p:spPr>
          <a:xfrm>
            <a:off x="114656" y="1260633"/>
            <a:ext cx="4959762" cy="5232635"/>
          </a:xfrm>
        </p:spPr>
        <p:txBody>
          <a:bodyPr>
            <a:noAutofit/>
          </a:bodyPr>
          <a:lstStyle/>
          <a:p>
            <a:pPr marL="571500" indent="-342900">
              <a:buFont typeface="Arial" panose="020B0604020202020204" pitchFamily="34" charset="0"/>
              <a:buChar char="•"/>
            </a:pPr>
            <a:endParaRPr lang="en-US" sz="1800"/>
          </a:p>
          <a:p>
            <a:pPr marL="571500" indent="-342900">
              <a:buFont typeface="Arial" panose="020B0604020202020204" pitchFamily="34" charset="0"/>
              <a:buChar char="•"/>
            </a:pPr>
            <a:endParaRPr lang="en-US" sz="1800"/>
          </a:p>
          <a:p>
            <a:pPr marL="571500" indent="-342900">
              <a:buFont typeface="Arial" panose="020B0604020202020204" pitchFamily="34" charset="0"/>
              <a:buChar char="•"/>
            </a:pPr>
            <a:r>
              <a:rPr lang="en-US" sz="1800"/>
              <a:t>ERA5 is the fifth generation ECMWF atmospheric reanalysis of the global climate covering the period from January 1940 to present. </a:t>
            </a:r>
            <a:r>
              <a:rPr lang="en-US" sz="1800" b="1"/>
              <a:t>It provides hourly estimates of wind and other meteorological variables</a:t>
            </a:r>
            <a:r>
              <a:rPr lang="en-US" sz="1800"/>
              <a:t>. </a:t>
            </a:r>
          </a:p>
          <a:p>
            <a:pPr marL="571500" indent="-342900">
              <a:buFont typeface="Arial" panose="020B0604020202020204" pitchFamily="34" charset="0"/>
              <a:buChar char="•"/>
            </a:pPr>
            <a:endParaRPr lang="en-US" sz="1800"/>
          </a:p>
          <a:p>
            <a:pPr marL="571500" indent="-342900">
              <a:buFont typeface="Arial" panose="020B0604020202020204" pitchFamily="34" charset="0"/>
              <a:buChar char="•"/>
            </a:pPr>
            <a:r>
              <a:rPr lang="en-US" sz="1800"/>
              <a:t>The data cover the Earth on a 25 km grid and resolve the atmosphere using 137 levels from the surface up to a height of 80km</a:t>
            </a:r>
            <a:endParaRPr lang="en-US" sz="1200"/>
          </a:p>
          <a:p>
            <a:pPr marL="571500" indent="-342900">
              <a:buFont typeface="Arial" panose="020B0604020202020204" pitchFamily="34" charset="0"/>
              <a:buChar char="•"/>
            </a:pPr>
            <a:endParaRPr lang="en-US" sz="1800"/>
          </a:p>
        </p:txBody>
      </p:sp>
      <p:sp>
        <p:nvSpPr>
          <p:cNvPr id="3" name="Title 2">
            <a:extLst>
              <a:ext uri="{FF2B5EF4-FFF2-40B4-BE49-F238E27FC236}">
                <a16:creationId xmlns:a16="http://schemas.microsoft.com/office/drawing/2014/main" id="{2C9D4764-A6FA-7C59-55F0-FE62F06803FC}"/>
              </a:ext>
            </a:extLst>
          </p:cNvPr>
          <p:cNvSpPr>
            <a:spLocks noGrp="1"/>
          </p:cNvSpPr>
          <p:nvPr>
            <p:ph type="title"/>
          </p:nvPr>
        </p:nvSpPr>
        <p:spPr>
          <a:xfrm>
            <a:off x="847627" y="472758"/>
            <a:ext cx="9672961" cy="514411"/>
          </a:xfrm>
        </p:spPr>
        <p:txBody>
          <a:bodyPr>
            <a:normAutofit/>
          </a:bodyPr>
          <a:lstStyle/>
          <a:p>
            <a:r>
              <a:rPr lang="en-US"/>
              <a:t>Copernicus Services- ERA5</a:t>
            </a:r>
          </a:p>
        </p:txBody>
      </p:sp>
      <p:pic>
        <p:nvPicPr>
          <p:cNvPr id="9" name="Picture 8"/>
          <p:cNvPicPr>
            <a:picLocks noChangeAspect="1"/>
          </p:cNvPicPr>
          <p:nvPr/>
        </p:nvPicPr>
        <p:blipFill>
          <a:blip r:embed="rId2"/>
          <a:stretch>
            <a:fillRect/>
          </a:stretch>
        </p:blipFill>
        <p:spPr>
          <a:xfrm>
            <a:off x="5077182" y="1389434"/>
            <a:ext cx="6988476" cy="4528212"/>
          </a:xfrm>
          <a:prstGeom prst="rect">
            <a:avLst/>
          </a:prstGeom>
        </p:spPr>
      </p:pic>
      <p:sp>
        <p:nvSpPr>
          <p:cNvPr id="10" name="Text Placeholder 1">
            <a:extLst>
              <a:ext uri="{FF2B5EF4-FFF2-40B4-BE49-F238E27FC236}">
                <a16:creationId xmlns:a16="http://schemas.microsoft.com/office/drawing/2014/main" id="{A51B1DB3-A83C-37E0-DCE1-0CC30438F9AA}"/>
              </a:ext>
            </a:extLst>
          </p:cNvPr>
          <p:cNvSpPr txBox="1">
            <a:spLocks/>
          </p:cNvSpPr>
          <p:nvPr/>
        </p:nvSpPr>
        <p:spPr>
          <a:xfrm>
            <a:off x="5753526" y="1630500"/>
            <a:ext cx="5075436" cy="609267"/>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L="457200" marR="0" lvl="0" indent="-228600" algn="l" rtl="0">
              <a:lnSpc>
                <a:spcPct val="90000"/>
              </a:lnSpc>
              <a:spcBef>
                <a:spcPts val="1000"/>
              </a:spcBef>
              <a:spcAft>
                <a:spcPts val="0"/>
              </a:spcAft>
              <a:buClr>
                <a:srgbClr val="00991D"/>
              </a:buClr>
              <a:buSzPts val="1800"/>
              <a:buFont typeface="Arial"/>
              <a:buNone/>
              <a:defRPr sz="2400" b="0" i="0" u="none" strike="noStrike" cap="none">
                <a:solidFill>
                  <a:srgbClr val="262626"/>
                </a:solidFill>
                <a:latin typeface="Arial"/>
                <a:ea typeface="Arial"/>
                <a:cs typeface="Arial"/>
                <a:sym typeface="Arial"/>
              </a:defRPr>
            </a:lvl1pPr>
            <a:lvl2pPr marL="914400" marR="0" lvl="1" indent="-342900" algn="l" rtl="0">
              <a:lnSpc>
                <a:spcPct val="90000"/>
              </a:lnSpc>
              <a:spcBef>
                <a:spcPts val="500"/>
              </a:spcBef>
              <a:spcAft>
                <a:spcPts val="0"/>
              </a:spcAft>
              <a:buClr>
                <a:srgbClr val="00991D"/>
              </a:buClr>
              <a:buSzPts val="1800"/>
              <a:buFont typeface="Arial"/>
              <a:buChar char="•"/>
              <a:defRPr sz="2000" b="0" i="0" u="none" strike="noStrike" cap="none">
                <a:solidFill>
                  <a:srgbClr val="262626"/>
                </a:solidFill>
                <a:latin typeface="Arial"/>
                <a:ea typeface="Arial"/>
                <a:cs typeface="Arial"/>
                <a:sym typeface="Arial"/>
              </a:defRPr>
            </a:lvl2pPr>
            <a:lvl3pPr marL="1371600" marR="0" lvl="2" indent="-342900" algn="l" rtl="0">
              <a:lnSpc>
                <a:spcPct val="90000"/>
              </a:lnSpc>
              <a:spcBef>
                <a:spcPts val="500"/>
              </a:spcBef>
              <a:spcAft>
                <a:spcPts val="0"/>
              </a:spcAft>
              <a:buClr>
                <a:srgbClr val="00991D"/>
              </a:buClr>
              <a:buSzPts val="1800"/>
              <a:buFont typeface="Arial"/>
              <a:buChar char="•"/>
              <a:defRPr sz="1800" b="0" i="0" u="none" strike="noStrike" cap="none">
                <a:solidFill>
                  <a:srgbClr val="262626"/>
                </a:solidFill>
                <a:latin typeface="Arial"/>
                <a:ea typeface="Arial"/>
                <a:cs typeface="Arial"/>
                <a:sym typeface="Arial"/>
              </a:defRPr>
            </a:lvl3pPr>
            <a:lvl4pPr marL="1828800" marR="0" lvl="3" indent="-342900" algn="l" rtl="0">
              <a:lnSpc>
                <a:spcPct val="90000"/>
              </a:lnSpc>
              <a:spcBef>
                <a:spcPts val="500"/>
              </a:spcBef>
              <a:spcAft>
                <a:spcPts val="0"/>
              </a:spcAft>
              <a:buClr>
                <a:srgbClr val="00991D"/>
              </a:buClr>
              <a:buSzPts val="1800"/>
              <a:buFont typeface="Arial"/>
              <a:buChar char="•"/>
              <a:defRPr sz="1600" b="0" i="0" u="none" strike="noStrike" cap="none">
                <a:solidFill>
                  <a:srgbClr val="262626"/>
                </a:solidFill>
                <a:latin typeface="Arial"/>
                <a:ea typeface="Arial"/>
                <a:cs typeface="Arial"/>
                <a:sym typeface="Arial"/>
              </a:defRPr>
            </a:lvl4pPr>
            <a:lvl5pPr marL="2286000" marR="0" lvl="4" indent="-342900" algn="l" rtl="0">
              <a:lnSpc>
                <a:spcPct val="90000"/>
              </a:lnSpc>
              <a:spcBef>
                <a:spcPts val="500"/>
              </a:spcBef>
              <a:spcAft>
                <a:spcPts val="0"/>
              </a:spcAft>
              <a:buClr>
                <a:srgbClr val="00991D"/>
              </a:buClr>
              <a:buSzPts val="1800"/>
              <a:buFont typeface="Arial"/>
              <a:buChar char="•"/>
              <a:defRPr sz="1600" b="0" i="0" u="none" strike="noStrike" cap="none">
                <a:solidFill>
                  <a:srgbClr val="262626"/>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228600" indent="0"/>
            <a:r>
              <a:rPr lang="en-US" sz="1600">
                <a:latin typeface="Arial" panose="020B0604020202020204" pitchFamily="34" charset="0"/>
                <a:cs typeface="Arial" panose="020B0604020202020204" pitchFamily="34" charset="0"/>
              </a:rPr>
              <a:t>ERA5 Mean wind speed at 00:00 2024/01/01</a:t>
            </a:r>
            <a:br>
              <a:rPr lang="en-US" sz="1600">
                <a:latin typeface="Arial" panose="020B0604020202020204" pitchFamily="34" charset="0"/>
                <a:cs typeface="Arial" panose="020B0604020202020204" pitchFamily="34" charset="0"/>
              </a:rPr>
            </a:br>
            <a:endParaRPr lang="en-US" sz="1600" b="1">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11" name="Text Placeholder 1">
            <a:extLst>
              <a:ext uri="{FF2B5EF4-FFF2-40B4-BE49-F238E27FC236}">
                <a16:creationId xmlns:a16="http://schemas.microsoft.com/office/drawing/2014/main" id="{A51B1DB3-A83C-37E0-DCE1-0CC30438F9AA}"/>
              </a:ext>
            </a:extLst>
          </p:cNvPr>
          <p:cNvSpPr txBox="1">
            <a:spLocks/>
          </p:cNvSpPr>
          <p:nvPr/>
        </p:nvSpPr>
        <p:spPr>
          <a:xfrm rot="16200000">
            <a:off x="10964683" y="3282180"/>
            <a:ext cx="513707" cy="321677"/>
          </a:xfrm>
          <a:prstGeom prst="rect">
            <a:avLst/>
          </a:prstGeom>
          <a:solidFill>
            <a:schemeClr val="bg1"/>
          </a:solidFill>
          <a:ln>
            <a:noFill/>
          </a:ln>
        </p:spPr>
        <p:txBody>
          <a:bodyPr spcFirstLastPara="1" wrap="square" lIns="0" tIns="0" rIns="0" bIns="0" numCol="1" anchor="ctr" anchorCtr="0">
            <a:noAutofit/>
          </a:bodyPr>
          <a:lstStyle>
            <a:defPPr marR="0" lvl="0" algn="l" rtl="0">
              <a:lnSpc>
                <a:spcPct val="100000"/>
              </a:lnSpc>
              <a:spcBef>
                <a:spcPts val="0"/>
              </a:spcBef>
              <a:spcAft>
                <a:spcPts val="0"/>
              </a:spcAft>
            </a:defPPr>
            <a:lvl1pPr marL="457200" marR="0" lvl="0" indent="-228600" algn="l" rtl="0">
              <a:lnSpc>
                <a:spcPct val="90000"/>
              </a:lnSpc>
              <a:spcBef>
                <a:spcPts val="1000"/>
              </a:spcBef>
              <a:spcAft>
                <a:spcPts val="0"/>
              </a:spcAft>
              <a:buClr>
                <a:srgbClr val="00991D"/>
              </a:buClr>
              <a:buSzPts val="1800"/>
              <a:buFont typeface="Arial"/>
              <a:buNone/>
              <a:defRPr sz="2400" b="0" i="0" u="none" strike="noStrike" cap="none">
                <a:solidFill>
                  <a:srgbClr val="262626"/>
                </a:solidFill>
                <a:latin typeface="Arial"/>
                <a:ea typeface="Arial"/>
                <a:cs typeface="Arial"/>
                <a:sym typeface="Arial"/>
              </a:defRPr>
            </a:lvl1pPr>
            <a:lvl2pPr marL="914400" marR="0" lvl="1" indent="-342900" algn="l" rtl="0">
              <a:lnSpc>
                <a:spcPct val="90000"/>
              </a:lnSpc>
              <a:spcBef>
                <a:spcPts val="500"/>
              </a:spcBef>
              <a:spcAft>
                <a:spcPts val="0"/>
              </a:spcAft>
              <a:buClr>
                <a:srgbClr val="00991D"/>
              </a:buClr>
              <a:buSzPts val="1800"/>
              <a:buFont typeface="Arial"/>
              <a:buChar char="•"/>
              <a:defRPr sz="2000" b="0" i="0" u="none" strike="noStrike" cap="none">
                <a:solidFill>
                  <a:srgbClr val="262626"/>
                </a:solidFill>
                <a:latin typeface="Arial"/>
                <a:ea typeface="Arial"/>
                <a:cs typeface="Arial"/>
                <a:sym typeface="Arial"/>
              </a:defRPr>
            </a:lvl2pPr>
            <a:lvl3pPr marL="1371600" marR="0" lvl="2" indent="-342900" algn="l" rtl="0">
              <a:lnSpc>
                <a:spcPct val="90000"/>
              </a:lnSpc>
              <a:spcBef>
                <a:spcPts val="500"/>
              </a:spcBef>
              <a:spcAft>
                <a:spcPts val="0"/>
              </a:spcAft>
              <a:buClr>
                <a:srgbClr val="00991D"/>
              </a:buClr>
              <a:buSzPts val="1800"/>
              <a:buFont typeface="Arial"/>
              <a:buChar char="•"/>
              <a:defRPr sz="1800" b="0" i="0" u="none" strike="noStrike" cap="none">
                <a:solidFill>
                  <a:srgbClr val="262626"/>
                </a:solidFill>
                <a:latin typeface="Arial"/>
                <a:ea typeface="Arial"/>
                <a:cs typeface="Arial"/>
                <a:sym typeface="Arial"/>
              </a:defRPr>
            </a:lvl3pPr>
            <a:lvl4pPr marL="1828800" marR="0" lvl="3" indent="-342900" algn="l" rtl="0">
              <a:lnSpc>
                <a:spcPct val="90000"/>
              </a:lnSpc>
              <a:spcBef>
                <a:spcPts val="500"/>
              </a:spcBef>
              <a:spcAft>
                <a:spcPts val="0"/>
              </a:spcAft>
              <a:buClr>
                <a:srgbClr val="00991D"/>
              </a:buClr>
              <a:buSzPts val="1800"/>
              <a:buFont typeface="Arial"/>
              <a:buChar char="•"/>
              <a:defRPr sz="1600" b="0" i="0" u="none" strike="noStrike" cap="none">
                <a:solidFill>
                  <a:srgbClr val="262626"/>
                </a:solidFill>
                <a:latin typeface="Arial"/>
                <a:ea typeface="Arial"/>
                <a:cs typeface="Arial"/>
                <a:sym typeface="Arial"/>
              </a:defRPr>
            </a:lvl4pPr>
            <a:lvl5pPr marL="2286000" marR="0" lvl="4" indent="-342900" algn="l" rtl="0">
              <a:lnSpc>
                <a:spcPct val="90000"/>
              </a:lnSpc>
              <a:spcBef>
                <a:spcPts val="500"/>
              </a:spcBef>
              <a:spcAft>
                <a:spcPts val="0"/>
              </a:spcAft>
              <a:buClr>
                <a:srgbClr val="00991D"/>
              </a:buClr>
              <a:buSzPts val="1800"/>
              <a:buFont typeface="Arial"/>
              <a:buChar char="•"/>
              <a:defRPr sz="1600" b="0" i="0" u="none" strike="noStrike" cap="none">
                <a:solidFill>
                  <a:srgbClr val="262626"/>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indent="0">
              <a:spcBef>
                <a:spcPts val="0"/>
              </a:spcBef>
            </a:pPr>
            <a:r>
              <a:rPr lang="en-US" sz="1600">
                <a:latin typeface="Arial" panose="020B0604020202020204" pitchFamily="34" charset="0"/>
                <a:cs typeface="Arial" panose="020B0604020202020204" pitchFamily="34" charset="0"/>
              </a:rPr>
              <a:t>[m/s]</a:t>
            </a:r>
            <a:endParaRPr lang="en-US" sz="1600" b="1">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333574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A51B1DB3-A83C-37E0-DCE1-0CC30438F9AA}"/>
              </a:ext>
            </a:extLst>
          </p:cNvPr>
          <p:cNvSpPr>
            <a:spLocks noGrp="1"/>
          </p:cNvSpPr>
          <p:nvPr>
            <p:ph type="body" idx="1"/>
          </p:nvPr>
        </p:nvSpPr>
        <p:spPr>
          <a:xfrm>
            <a:off x="114656" y="1260633"/>
            <a:ext cx="5638872" cy="5232635"/>
          </a:xfrm>
        </p:spPr>
        <p:txBody>
          <a:bodyPr>
            <a:noAutofit/>
          </a:bodyPr>
          <a:lstStyle/>
          <a:p>
            <a:pPr marL="571500" indent="-342900">
              <a:buFont typeface="Arial" panose="020B0604020202020204" pitchFamily="34" charset="0"/>
              <a:buChar char="•"/>
            </a:pPr>
            <a:endParaRPr lang="en-US" sz="1800"/>
          </a:p>
          <a:p>
            <a:pPr marL="571500" indent="-342900">
              <a:buFont typeface="Arial" panose="020B0604020202020204" pitchFamily="34" charset="0"/>
              <a:buChar char="•"/>
            </a:pPr>
            <a:endParaRPr lang="en-US" sz="1800"/>
          </a:p>
          <a:p>
            <a:pPr marL="571500" indent="-342900">
              <a:buFont typeface="Arial" panose="020B0604020202020204" pitchFamily="34" charset="0"/>
              <a:buChar char="•"/>
            </a:pPr>
            <a:r>
              <a:rPr lang="en-US" sz="1800"/>
              <a:t>A </a:t>
            </a:r>
            <a:r>
              <a:rPr lang="en-US" sz="1800" b="1"/>
              <a:t>reanalysis is a complex mathematical process that blends different type of observations with numerical weather models to create a consistent 3D “portrait” of the atmosphere</a:t>
            </a:r>
            <a:r>
              <a:rPr lang="en-US" sz="1800"/>
              <a:t> at a certain time and date. </a:t>
            </a:r>
          </a:p>
          <a:p>
            <a:pPr marL="571500" indent="-342900">
              <a:buFont typeface="Arial" panose="020B0604020202020204" pitchFamily="34" charset="0"/>
              <a:buChar char="•"/>
            </a:pPr>
            <a:endParaRPr lang="en-US" sz="1800"/>
          </a:p>
          <a:p>
            <a:pPr marL="571500" indent="-342900">
              <a:buFont typeface="Arial" panose="020B0604020202020204" pitchFamily="34" charset="0"/>
              <a:buChar char="•"/>
            </a:pPr>
            <a:r>
              <a:rPr lang="en-US" sz="1800"/>
              <a:t>Numerical weather models are generally known as Global atmospheric models and they are capable to simulate all thermal, moist and radiation processes occurring in the atmosphere, such as, precipitation, clouds, radiation, turbulence, boundary layer effects, including sub-grid processes derived from orography and non-orography drag processes.</a:t>
            </a:r>
          </a:p>
        </p:txBody>
      </p:sp>
      <p:sp>
        <p:nvSpPr>
          <p:cNvPr id="3" name="Title 2">
            <a:extLst>
              <a:ext uri="{FF2B5EF4-FFF2-40B4-BE49-F238E27FC236}">
                <a16:creationId xmlns:a16="http://schemas.microsoft.com/office/drawing/2014/main" id="{2C9D4764-A6FA-7C59-55F0-FE62F06803FC}"/>
              </a:ext>
            </a:extLst>
          </p:cNvPr>
          <p:cNvSpPr>
            <a:spLocks noGrp="1"/>
          </p:cNvSpPr>
          <p:nvPr>
            <p:ph type="title"/>
          </p:nvPr>
        </p:nvSpPr>
        <p:spPr>
          <a:xfrm>
            <a:off x="847627" y="472758"/>
            <a:ext cx="9672961" cy="514411"/>
          </a:xfrm>
        </p:spPr>
        <p:txBody>
          <a:bodyPr>
            <a:normAutofit/>
          </a:bodyPr>
          <a:lstStyle/>
          <a:p>
            <a:r>
              <a:rPr lang="en-US"/>
              <a:t>What is a Reanalysis?</a:t>
            </a:r>
          </a:p>
        </p:txBody>
      </p:sp>
      <p:pic>
        <p:nvPicPr>
          <p:cNvPr id="5" name="Picture 2" descr="Observations | ECMW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00976" y="1215683"/>
            <a:ext cx="4519521" cy="257548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descr="Atmospheric physics | ECMW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807904" y="3851694"/>
            <a:ext cx="4517624" cy="2725633"/>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10275385" y="1364120"/>
            <a:ext cx="1601540" cy="738664"/>
          </a:xfrm>
          <a:prstGeom prst="rect">
            <a:avLst/>
          </a:prstGeom>
        </p:spPr>
        <p:txBody>
          <a:bodyPr wrap="square">
            <a:spAutoFit/>
          </a:bodyPr>
          <a:lstStyle/>
          <a:p>
            <a:pPr marL="228600"/>
            <a:r>
              <a:rPr lang="en-US" b="1"/>
              <a:t>Global Network Observations</a:t>
            </a:r>
          </a:p>
        </p:txBody>
      </p:sp>
      <p:sp>
        <p:nvSpPr>
          <p:cNvPr id="8" name="Rectangle 7"/>
          <p:cNvSpPr/>
          <p:nvPr/>
        </p:nvSpPr>
        <p:spPr>
          <a:xfrm>
            <a:off x="10106346" y="3859027"/>
            <a:ext cx="2085654" cy="1600438"/>
          </a:xfrm>
          <a:prstGeom prst="rect">
            <a:avLst/>
          </a:prstGeom>
        </p:spPr>
        <p:txBody>
          <a:bodyPr wrap="square">
            <a:spAutoFit/>
          </a:bodyPr>
          <a:lstStyle/>
          <a:p>
            <a:pPr marL="228600"/>
            <a:r>
              <a:rPr lang="en-US" b="1"/>
              <a:t>Global Atmospheric model</a:t>
            </a:r>
            <a:br>
              <a:rPr lang="en-US" b="1"/>
            </a:br>
            <a:endParaRPr lang="en-US" b="1"/>
          </a:p>
          <a:p>
            <a:pPr marL="228600"/>
            <a:r>
              <a:rPr lang="en-US" b="1"/>
              <a:t>simulates the majority of the atmospheric processes</a:t>
            </a:r>
          </a:p>
        </p:txBody>
      </p:sp>
      <p:sp>
        <p:nvSpPr>
          <p:cNvPr id="7" name="Rectangle 6"/>
          <p:cNvSpPr/>
          <p:nvPr/>
        </p:nvSpPr>
        <p:spPr>
          <a:xfrm>
            <a:off x="10271574" y="3544619"/>
            <a:ext cx="1662635" cy="261610"/>
          </a:xfrm>
          <a:prstGeom prst="rect">
            <a:avLst/>
          </a:prstGeom>
        </p:spPr>
        <p:txBody>
          <a:bodyPr wrap="none">
            <a:spAutoFit/>
          </a:bodyPr>
          <a:lstStyle/>
          <a:p>
            <a:r>
              <a:rPr lang="en-US" sz="1100">
                <a:hlinkClick r:id="rId4"/>
              </a:rPr>
              <a:t>Observations | ECMWF</a:t>
            </a:r>
            <a:endParaRPr lang="en-US" sz="1100"/>
          </a:p>
        </p:txBody>
      </p:sp>
      <p:sp>
        <p:nvSpPr>
          <p:cNvPr id="9" name="Rectangle 8"/>
          <p:cNvSpPr/>
          <p:nvPr/>
        </p:nvSpPr>
        <p:spPr>
          <a:xfrm>
            <a:off x="3903883" y="6374447"/>
            <a:ext cx="1946367" cy="246221"/>
          </a:xfrm>
          <a:prstGeom prst="rect">
            <a:avLst/>
          </a:prstGeom>
        </p:spPr>
        <p:txBody>
          <a:bodyPr wrap="none">
            <a:spAutoFit/>
          </a:bodyPr>
          <a:lstStyle/>
          <a:p>
            <a:r>
              <a:rPr lang="en-US" sz="1000">
                <a:hlinkClick r:id="rId5"/>
              </a:rPr>
              <a:t>Atmospheric physics | ECMWF</a:t>
            </a:r>
            <a:endParaRPr lang="en-US" sz="1000"/>
          </a:p>
        </p:txBody>
      </p:sp>
    </p:spTree>
    <p:extLst>
      <p:ext uri="{BB962C8B-B14F-4D97-AF65-F5344CB8AC3E}">
        <p14:creationId xmlns:p14="http://schemas.microsoft.com/office/powerpoint/2010/main" val="234417828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C9D4764-A6FA-7C59-55F0-FE62F06803FC}"/>
              </a:ext>
            </a:extLst>
          </p:cNvPr>
          <p:cNvSpPr>
            <a:spLocks noGrp="1"/>
          </p:cNvSpPr>
          <p:nvPr>
            <p:ph type="title"/>
          </p:nvPr>
        </p:nvSpPr>
        <p:spPr>
          <a:xfrm>
            <a:off x="847627" y="472758"/>
            <a:ext cx="9672961" cy="514411"/>
          </a:xfrm>
        </p:spPr>
        <p:txBody>
          <a:bodyPr>
            <a:noAutofit/>
          </a:bodyPr>
          <a:lstStyle/>
          <a:p>
            <a:r>
              <a:rPr lang="en-US"/>
              <a:t>What is Reanalysis?  		     </a:t>
            </a:r>
            <a:r>
              <a:rPr lang="en-US" sz="1050"/>
              <a:t>(Movie Courtesy)</a:t>
            </a:r>
            <a:endParaRPr lang="en-US" sz="3200"/>
          </a:p>
        </p:txBody>
      </p:sp>
      <p:sp>
        <p:nvSpPr>
          <p:cNvPr id="18" name="Rectangle 17"/>
          <p:cNvSpPr/>
          <p:nvPr/>
        </p:nvSpPr>
        <p:spPr>
          <a:xfrm>
            <a:off x="7432654" y="1115308"/>
            <a:ext cx="4759346" cy="307777"/>
          </a:xfrm>
          <a:prstGeom prst="rect">
            <a:avLst/>
          </a:prstGeom>
        </p:spPr>
        <p:txBody>
          <a:bodyPr wrap="square" lIns="91440" tIns="45720" rIns="91440" bIns="45720" anchor="t">
            <a:spAutoFit/>
          </a:bodyPr>
          <a:lstStyle/>
          <a:p>
            <a:endParaRPr lang="en-US" i="1"/>
          </a:p>
        </p:txBody>
      </p:sp>
      <p:sp>
        <p:nvSpPr>
          <p:cNvPr id="21" name="Rectangle 20"/>
          <p:cNvSpPr/>
          <p:nvPr/>
        </p:nvSpPr>
        <p:spPr>
          <a:xfrm>
            <a:off x="238843" y="4538871"/>
            <a:ext cx="1217568" cy="338554"/>
          </a:xfrm>
          <a:prstGeom prst="rect">
            <a:avLst/>
          </a:prstGeom>
        </p:spPr>
        <p:txBody>
          <a:bodyPr wrap="square" lIns="91440" tIns="45720" rIns="91440" bIns="45720" anchor="t">
            <a:spAutoFit/>
          </a:bodyPr>
          <a:lstStyle/>
          <a:p>
            <a:pPr algn="r"/>
            <a:endParaRPr lang="en-US" sz="1600" i="1"/>
          </a:p>
        </p:txBody>
      </p:sp>
      <p:pic>
        <p:nvPicPr>
          <p:cNvPr id="7" name="Picture 6"/>
          <p:cNvPicPr>
            <a:picLocks noChangeAspect="1"/>
          </p:cNvPicPr>
          <p:nvPr/>
        </p:nvPicPr>
        <p:blipFill>
          <a:blip r:embed="rId2"/>
          <a:stretch>
            <a:fillRect/>
          </a:stretch>
        </p:blipFill>
        <p:spPr>
          <a:xfrm>
            <a:off x="9302660" y="668569"/>
            <a:ext cx="1320818" cy="289230"/>
          </a:xfrm>
          <a:prstGeom prst="rect">
            <a:avLst/>
          </a:prstGeom>
        </p:spPr>
      </p:pic>
      <p:sp>
        <p:nvSpPr>
          <p:cNvPr id="2" name="TextBox 1">
            <a:extLst>
              <a:ext uri="{FF2B5EF4-FFF2-40B4-BE49-F238E27FC236}">
                <a16:creationId xmlns:a16="http://schemas.microsoft.com/office/drawing/2014/main" id="{E7952DFA-85DE-809D-2418-FC3CF55EDA29}"/>
              </a:ext>
            </a:extLst>
          </p:cNvPr>
          <p:cNvSpPr txBox="1"/>
          <p:nvPr/>
        </p:nvSpPr>
        <p:spPr>
          <a:xfrm>
            <a:off x="401620" y="4205586"/>
            <a:ext cx="6168140" cy="150810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sz="2600" dirty="0">
              <a:cs typeface="Segoe UI"/>
            </a:endParaRPr>
          </a:p>
          <a:p>
            <a:r>
              <a:rPr lang="en-US" sz="2200" u="sng" dirty="0">
                <a:solidFill>
                  <a:srgbClr val="0563C1"/>
                </a:solidFill>
                <a:cs typeface="Segoe UI"/>
                <a:hlinkClick r:id="rId3"/>
              </a:rPr>
              <a:t>https://climate.copernicus.eu/climate-reanalysis</a:t>
            </a:r>
          </a:p>
          <a:p>
            <a:endParaRPr lang="en-US" sz="2200" u="sng">
              <a:solidFill>
                <a:srgbClr val="0563C1"/>
              </a:solidFill>
              <a:cs typeface="Segoe UI"/>
            </a:endParaRPr>
          </a:p>
          <a:p>
            <a:endParaRPr lang="en-US" sz="2200" u="sng">
              <a:solidFill>
                <a:srgbClr val="0563C1"/>
              </a:solidFill>
              <a:cs typeface="Segoe UI"/>
            </a:endParaRPr>
          </a:p>
        </p:txBody>
      </p:sp>
      <p:pic>
        <p:nvPicPr>
          <p:cNvPr id="5" name="Picture 4" descr="A puzzle and a piece of puzzle&#10;&#10;Description automatically generated">
            <a:extLst>
              <a:ext uri="{FF2B5EF4-FFF2-40B4-BE49-F238E27FC236}">
                <a16:creationId xmlns:a16="http://schemas.microsoft.com/office/drawing/2014/main" id="{22D88844-9449-CE1F-6202-80D3176B1B46}"/>
              </a:ext>
            </a:extLst>
          </p:cNvPr>
          <p:cNvPicPr>
            <a:picLocks noChangeAspect="1"/>
          </p:cNvPicPr>
          <p:nvPr/>
        </p:nvPicPr>
        <p:blipFill>
          <a:blip r:embed="rId4"/>
          <a:stretch>
            <a:fillRect/>
          </a:stretch>
        </p:blipFill>
        <p:spPr>
          <a:xfrm>
            <a:off x="351403" y="1384998"/>
            <a:ext cx="5054076" cy="2850777"/>
          </a:xfrm>
          <a:prstGeom prst="rect">
            <a:avLst/>
          </a:prstGeom>
        </p:spPr>
      </p:pic>
      <p:sp>
        <p:nvSpPr>
          <p:cNvPr id="4" name="TextBox 3">
            <a:extLst>
              <a:ext uri="{FF2B5EF4-FFF2-40B4-BE49-F238E27FC236}">
                <a16:creationId xmlns:a16="http://schemas.microsoft.com/office/drawing/2014/main" id="{F87657BD-BC5F-E582-51FC-707725481194}"/>
              </a:ext>
            </a:extLst>
          </p:cNvPr>
          <p:cNvSpPr txBox="1"/>
          <p:nvPr/>
        </p:nvSpPr>
        <p:spPr>
          <a:xfrm>
            <a:off x="6313200" y="1109688"/>
            <a:ext cx="5401200" cy="289310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600" b="1">
                <a:cs typeface="Segoe UI"/>
              </a:rPr>
              <a:t>What is Reanalysis? </a:t>
            </a:r>
            <a:r>
              <a:rPr lang="en-US" sz="2600">
                <a:cs typeface="Segoe UI"/>
              </a:rPr>
              <a:t>​</a:t>
            </a:r>
          </a:p>
          <a:p>
            <a:r>
              <a:rPr lang="en-US" sz="2600">
                <a:cs typeface="Segoe UI"/>
              </a:rPr>
              <a:t>​</a:t>
            </a:r>
          </a:p>
          <a:p>
            <a:r>
              <a:rPr lang="en-US" sz="2600">
                <a:cs typeface="Segoe UI"/>
              </a:rPr>
              <a:t>Please watch the 2-minute video at the following link on the </a:t>
            </a:r>
          </a:p>
          <a:p>
            <a:r>
              <a:rPr lang="en-US" sz="2600">
                <a:cs typeface="Segoe UI"/>
              </a:rPr>
              <a:t>Climate Copernicus website </a:t>
            </a:r>
          </a:p>
          <a:p>
            <a:r>
              <a:rPr lang="en-US" sz="2600">
                <a:cs typeface="Segoe UI"/>
              </a:rPr>
              <a:t>to see ​a short, animated explanation.​</a:t>
            </a:r>
          </a:p>
        </p:txBody>
      </p:sp>
    </p:spTree>
    <p:extLst>
      <p:ext uri="{BB962C8B-B14F-4D97-AF65-F5344CB8AC3E}">
        <p14:creationId xmlns:p14="http://schemas.microsoft.com/office/powerpoint/2010/main" val="79132727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C9D4764-A6FA-7C59-55F0-FE62F06803FC}"/>
              </a:ext>
            </a:extLst>
          </p:cNvPr>
          <p:cNvSpPr>
            <a:spLocks noGrp="1"/>
          </p:cNvSpPr>
          <p:nvPr>
            <p:ph type="title"/>
          </p:nvPr>
        </p:nvSpPr>
        <p:spPr>
          <a:xfrm>
            <a:off x="847627" y="472758"/>
            <a:ext cx="9672961" cy="514411"/>
          </a:xfrm>
        </p:spPr>
        <p:txBody>
          <a:bodyPr>
            <a:noAutofit/>
          </a:bodyPr>
          <a:lstStyle/>
          <a:p>
            <a:r>
              <a:rPr lang="en-US"/>
              <a:t>Advantage/disadvantage of a Reanalysis  	</a:t>
            </a:r>
            <a:endParaRPr lang="en-US" sz="3200"/>
          </a:p>
        </p:txBody>
      </p:sp>
      <p:sp>
        <p:nvSpPr>
          <p:cNvPr id="6" name="Text Placeholder 1">
            <a:extLst>
              <a:ext uri="{FF2B5EF4-FFF2-40B4-BE49-F238E27FC236}">
                <a16:creationId xmlns:a16="http://schemas.microsoft.com/office/drawing/2014/main" id="{A51B1DB3-A83C-37E0-DCE1-0CC30438F9AA}"/>
              </a:ext>
            </a:extLst>
          </p:cNvPr>
          <p:cNvSpPr>
            <a:spLocks noGrp="1"/>
          </p:cNvSpPr>
          <p:nvPr>
            <p:ph type="body" idx="1"/>
          </p:nvPr>
        </p:nvSpPr>
        <p:spPr>
          <a:xfrm>
            <a:off x="174945" y="1270682"/>
            <a:ext cx="6507209" cy="2587886"/>
          </a:xfrm>
        </p:spPr>
        <p:txBody>
          <a:bodyPr>
            <a:noAutofit/>
          </a:bodyPr>
          <a:lstStyle/>
          <a:p>
            <a:pPr marL="571500" indent="-342900">
              <a:buFont typeface="Arial" panose="020B0604020202020204" pitchFamily="34" charset="0"/>
              <a:buChar char="•"/>
            </a:pPr>
            <a:endParaRPr lang="en-US" sz="1800"/>
          </a:p>
          <a:p>
            <a:pPr marL="571500" indent="-342900">
              <a:buFont typeface="Arial" panose="020B0604020202020204" pitchFamily="34" charset="0"/>
              <a:buChar char="•"/>
            </a:pPr>
            <a:r>
              <a:rPr lang="en-US" sz="1800"/>
              <a:t>Reanalysis can provide a kind of “true” 3D state of the atmosphere at each hour but they are conditioned by their spatial resolution grid : </a:t>
            </a:r>
          </a:p>
          <a:p>
            <a:pPr marL="571500" indent="-342900">
              <a:buFont typeface="Arial" panose="020B0604020202020204" pitchFamily="34" charset="0"/>
              <a:buChar char="•"/>
            </a:pPr>
            <a:endParaRPr lang="en-US" sz="1800"/>
          </a:p>
          <a:p>
            <a:pPr marL="1485900" lvl="2">
              <a:buFont typeface="Wingdings" panose="05000000000000000000" pitchFamily="2" charset="2"/>
              <a:buChar char="Ø"/>
            </a:pPr>
            <a:r>
              <a:rPr lang="en-US"/>
              <a:t>25 x 25 km spatial grid before 2017 </a:t>
            </a:r>
          </a:p>
          <a:p>
            <a:pPr marL="1143000" lvl="2" indent="0">
              <a:buNone/>
            </a:pPr>
            <a:endParaRPr lang="en-US"/>
          </a:p>
          <a:p>
            <a:pPr marL="1485900" lvl="2">
              <a:buFont typeface="Wingdings" panose="05000000000000000000" pitchFamily="2" charset="2"/>
              <a:buChar char="Ø"/>
            </a:pPr>
            <a:r>
              <a:rPr lang="en-US"/>
              <a:t>9 x 9 km spatial grid after 2017 </a:t>
            </a:r>
          </a:p>
          <a:p>
            <a:pPr marL="571500" indent="-342900">
              <a:buFont typeface="Arial" panose="020B0604020202020204" pitchFamily="34" charset="0"/>
              <a:buChar char="•"/>
            </a:pPr>
            <a:endParaRPr lang="en-US" sz="1800"/>
          </a:p>
          <a:p>
            <a:pPr marL="571500" indent="-342900">
              <a:buFont typeface="Arial" panose="020B0604020202020204" pitchFamily="34" charset="0"/>
              <a:buChar char="•"/>
            </a:pPr>
            <a:r>
              <a:rPr lang="en-US" sz="1800"/>
              <a:t>So, localities dominated by mountainous or irregular terrain areas shall be avoided due to deviations in the wind estimates.</a:t>
            </a:r>
          </a:p>
          <a:p>
            <a:pPr marL="228600" indent="0"/>
            <a:r>
              <a:rPr lang="en-US" sz="1600"/>
              <a:t> </a:t>
            </a:r>
          </a:p>
          <a:p>
            <a:pPr marL="571500" indent="-342900">
              <a:buFont typeface="Arial" panose="020B0604020202020204" pitchFamily="34" charset="0"/>
              <a:buChar char="•"/>
            </a:pPr>
            <a:endParaRPr lang="en-US" sz="1800"/>
          </a:p>
        </p:txBody>
      </p:sp>
      <p:pic>
        <p:nvPicPr>
          <p:cNvPr id="2" name="Picture 1"/>
          <p:cNvPicPr>
            <a:picLocks noChangeAspect="1"/>
          </p:cNvPicPr>
          <p:nvPr/>
        </p:nvPicPr>
        <p:blipFill>
          <a:blip r:embed="rId2"/>
          <a:stretch>
            <a:fillRect/>
          </a:stretch>
        </p:blipFill>
        <p:spPr>
          <a:xfrm>
            <a:off x="6883121" y="2277422"/>
            <a:ext cx="5074417" cy="2849129"/>
          </a:xfrm>
          <a:prstGeom prst="rect">
            <a:avLst/>
          </a:prstGeom>
        </p:spPr>
      </p:pic>
      <p:sp>
        <p:nvSpPr>
          <p:cNvPr id="7" name="Rectangle 6"/>
          <p:cNvSpPr/>
          <p:nvPr/>
        </p:nvSpPr>
        <p:spPr>
          <a:xfrm>
            <a:off x="184220" y="5572297"/>
            <a:ext cx="11059886" cy="590931"/>
          </a:xfrm>
          <a:prstGeom prst="rect">
            <a:avLst/>
          </a:prstGeom>
        </p:spPr>
        <p:txBody>
          <a:bodyPr wrap="square" lIns="91440" tIns="45720" rIns="91440" bIns="45720" anchor="t">
            <a:spAutoFit/>
          </a:bodyPr>
          <a:lstStyle/>
          <a:p>
            <a:pPr marL="571500" indent="-342900">
              <a:lnSpc>
                <a:spcPct val="90000"/>
              </a:lnSpc>
              <a:spcBef>
                <a:spcPts val="1000"/>
              </a:spcBef>
              <a:buClr>
                <a:srgbClr val="00991D"/>
              </a:buClr>
              <a:buSzPts val="1800"/>
              <a:buFont typeface="Arial" panose="020B0604020202020204" pitchFamily="34" charset="0"/>
              <a:buChar char="•"/>
            </a:pPr>
            <a:r>
              <a:rPr lang="en-US" sz="1800">
                <a:solidFill>
                  <a:srgbClr val="262626"/>
                </a:solidFill>
              </a:rPr>
              <a:t>In particularly, localities dominated by complex terrain are still a challenge to be well represented by atmospheric models at the current available spatial resolutions. </a:t>
            </a:r>
          </a:p>
        </p:txBody>
      </p:sp>
    </p:spTree>
    <p:extLst>
      <p:ext uri="{BB962C8B-B14F-4D97-AF65-F5344CB8AC3E}">
        <p14:creationId xmlns:p14="http://schemas.microsoft.com/office/powerpoint/2010/main" val="363306912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A51B1DB3-A83C-37E0-DCE1-0CC30438F9AA}"/>
              </a:ext>
            </a:extLst>
          </p:cNvPr>
          <p:cNvSpPr>
            <a:spLocks noGrp="1"/>
          </p:cNvSpPr>
          <p:nvPr>
            <p:ph type="body" idx="1"/>
          </p:nvPr>
        </p:nvSpPr>
        <p:spPr>
          <a:xfrm>
            <a:off x="253678" y="1298947"/>
            <a:ext cx="11500172" cy="896940"/>
          </a:xfrm>
        </p:spPr>
        <p:txBody>
          <a:bodyPr>
            <a:noAutofit/>
          </a:bodyPr>
          <a:lstStyle/>
          <a:p>
            <a:pPr marL="228600" indent="0"/>
            <a:r>
              <a:rPr lang="en-US" sz="1800" b="1"/>
              <a:t>Wind data can be immediately extracted from a </a:t>
            </a:r>
            <a:r>
              <a:rPr lang="en-US" sz="1800" b="1" err="1"/>
              <a:t>WebAPI</a:t>
            </a:r>
            <a:r>
              <a:rPr lang="en-US" sz="1800" b="1"/>
              <a:t> service </a:t>
            </a:r>
            <a:r>
              <a:rPr lang="en-US" sz="1800"/>
              <a:t>(via browser as https://)</a:t>
            </a:r>
          </a:p>
          <a:p>
            <a:pPr marL="228600" indent="0"/>
            <a:endParaRPr lang="en-US" sz="200" i="1"/>
          </a:p>
          <a:p>
            <a:pPr marL="514350" indent="-285750">
              <a:buFont typeface="Arial" panose="020B0604020202020204" pitchFamily="34" charset="0"/>
              <a:buChar char="•"/>
            </a:pPr>
            <a:r>
              <a:rPr lang="en-US" sz="1800" i="1"/>
              <a:t>data is provided at only two levels: 10m and 100m height and wind speed and direction comes immediately. Also, the data is extracted for the most near grid point </a:t>
            </a:r>
            <a:r>
              <a:rPr lang="en-US" sz="1800"/>
              <a:t>   </a:t>
            </a:r>
          </a:p>
        </p:txBody>
      </p:sp>
      <p:sp>
        <p:nvSpPr>
          <p:cNvPr id="3" name="Title 2">
            <a:extLst>
              <a:ext uri="{FF2B5EF4-FFF2-40B4-BE49-F238E27FC236}">
                <a16:creationId xmlns:a16="http://schemas.microsoft.com/office/drawing/2014/main" id="{2C9D4764-A6FA-7C59-55F0-FE62F06803FC}"/>
              </a:ext>
            </a:extLst>
          </p:cNvPr>
          <p:cNvSpPr>
            <a:spLocks noGrp="1"/>
          </p:cNvSpPr>
          <p:nvPr>
            <p:ph type="title"/>
          </p:nvPr>
        </p:nvSpPr>
        <p:spPr>
          <a:xfrm>
            <a:off x="847627" y="472758"/>
            <a:ext cx="9672961" cy="514411"/>
          </a:xfrm>
        </p:spPr>
        <p:txBody>
          <a:bodyPr>
            <a:normAutofit/>
          </a:bodyPr>
          <a:lstStyle/>
          <a:p>
            <a:r>
              <a:rPr lang="en-US"/>
              <a:t>ERA5 Wind Data Extraction</a:t>
            </a:r>
          </a:p>
        </p:txBody>
      </p:sp>
      <p:sp>
        <p:nvSpPr>
          <p:cNvPr id="5" name="Rectangle 4"/>
          <p:cNvSpPr/>
          <p:nvPr/>
        </p:nvSpPr>
        <p:spPr>
          <a:xfrm>
            <a:off x="417426" y="3055528"/>
            <a:ext cx="12192000" cy="2050690"/>
          </a:xfrm>
          <a:prstGeom prst="rect">
            <a:avLst/>
          </a:prstGeom>
        </p:spPr>
        <p:txBody>
          <a:bodyPr wrap="square">
            <a:spAutoFit/>
          </a:bodyPr>
          <a:lstStyle/>
          <a:p>
            <a:pPr>
              <a:lnSpc>
                <a:spcPct val="107000"/>
              </a:lnSpc>
              <a:spcAft>
                <a:spcPts val="800"/>
              </a:spcAft>
            </a:pPr>
            <a:r>
              <a:rPr lang="en-US" sz="2400">
                <a:latin typeface="Calibri" panose="020F0502020204030204" pitchFamily="34" charset="0"/>
                <a:ea typeface="Calibri" panose="020F0502020204030204" pitchFamily="34" charset="0"/>
                <a:cs typeface="Times New Roman" panose="02020603050405020304" pitchFamily="18" charset="0"/>
              </a:rPr>
              <a:t>https://archive-api.open-meteo.com/v1/archive?latitude=</a:t>
            </a:r>
            <a:r>
              <a:rPr lang="en-US" sz="2400" b="1">
                <a:solidFill>
                  <a:srgbClr val="C00000"/>
                </a:solidFill>
                <a:latin typeface="Calibri" panose="020F0502020204030204" pitchFamily="34" charset="0"/>
                <a:ea typeface="Calibri" panose="020F0502020204030204" pitchFamily="34" charset="0"/>
                <a:cs typeface="Times New Roman" panose="02020603050405020304" pitchFamily="18" charset="0"/>
              </a:rPr>
              <a:t>-30.17</a:t>
            </a:r>
            <a:r>
              <a:rPr lang="en-US" sz="2400">
                <a:latin typeface="Calibri" panose="020F0502020204030204" pitchFamily="34" charset="0"/>
                <a:ea typeface="Calibri" panose="020F0502020204030204" pitchFamily="34" charset="0"/>
                <a:cs typeface="Times New Roman" panose="02020603050405020304" pitchFamily="18" charset="0"/>
              </a:rPr>
              <a:t>&amp;longitude=</a:t>
            </a:r>
            <a:r>
              <a:rPr lang="en-US" sz="2400" b="1">
                <a:solidFill>
                  <a:srgbClr val="C00000"/>
                </a:solidFill>
                <a:latin typeface="Calibri" panose="020F0502020204030204" pitchFamily="34" charset="0"/>
                <a:ea typeface="Calibri" panose="020F0502020204030204" pitchFamily="34" charset="0"/>
                <a:cs typeface="Times New Roman" panose="02020603050405020304" pitchFamily="18" charset="0"/>
              </a:rPr>
              <a:t>35.25</a:t>
            </a:r>
            <a:r>
              <a:rPr lang="en-US" sz="2400">
                <a:latin typeface="Calibri" panose="020F0502020204030204" pitchFamily="34" charset="0"/>
                <a:ea typeface="Calibri" panose="020F0502020204030204" pitchFamily="34" charset="0"/>
                <a:cs typeface="Times New Roman" panose="02020603050405020304" pitchFamily="18" charset="0"/>
              </a:rPr>
              <a:t>&amp;</a:t>
            </a:r>
            <a:br>
              <a:rPr lang="en-US" sz="2400">
                <a:latin typeface="Calibri" panose="020F0502020204030204" pitchFamily="34" charset="0"/>
                <a:ea typeface="Calibri" panose="020F0502020204030204" pitchFamily="34" charset="0"/>
                <a:cs typeface="Times New Roman" panose="02020603050405020304" pitchFamily="18" charset="0"/>
              </a:rPr>
            </a:br>
            <a:r>
              <a:rPr lang="en-US" sz="2400" err="1">
                <a:latin typeface="Calibri" panose="020F0502020204030204" pitchFamily="34" charset="0"/>
                <a:ea typeface="Calibri" panose="020F0502020204030204" pitchFamily="34" charset="0"/>
                <a:cs typeface="Times New Roman" panose="02020603050405020304" pitchFamily="18" charset="0"/>
              </a:rPr>
              <a:t>start_date</a:t>
            </a:r>
            <a:r>
              <a:rPr lang="en-US" sz="2400">
                <a:latin typeface="Calibri" panose="020F0502020204030204" pitchFamily="34" charset="0"/>
                <a:ea typeface="Calibri" panose="020F0502020204030204" pitchFamily="34" charset="0"/>
                <a:cs typeface="Times New Roman" panose="02020603050405020304" pitchFamily="18" charset="0"/>
              </a:rPr>
              <a:t>=</a:t>
            </a:r>
            <a:r>
              <a:rPr lang="en-US" sz="2400" b="1">
                <a:solidFill>
                  <a:srgbClr val="C00000"/>
                </a:solidFill>
                <a:latin typeface="Calibri" panose="020F0502020204030204" pitchFamily="34" charset="0"/>
                <a:ea typeface="Calibri" panose="020F0502020204030204" pitchFamily="34" charset="0"/>
                <a:cs typeface="Times New Roman" panose="02020603050405020304" pitchFamily="18" charset="0"/>
              </a:rPr>
              <a:t>1990-01-01</a:t>
            </a:r>
            <a:r>
              <a:rPr lang="en-US" sz="2400">
                <a:latin typeface="Calibri" panose="020F0502020204030204" pitchFamily="34" charset="0"/>
                <a:ea typeface="Calibri" panose="020F0502020204030204" pitchFamily="34" charset="0"/>
                <a:cs typeface="Times New Roman" panose="02020603050405020304" pitchFamily="18" charset="0"/>
              </a:rPr>
              <a:t>&amp;</a:t>
            </a:r>
            <a:br>
              <a:rPr lang="en-US" sz="2400">
                <a:latin typeface="Calibri" panose="020F0502020204030204" pitchFamily="34" charset="0"/>
                <a:ea typeface="Calibri" panose="020F0502020204030204" pitchFamily="34" charset="0"/>
                <a:cs typeface="Times New Roman" panose="02020603050405020304" pitchFamily="18" charset="0"/>
              </a:rPr>
            </a:br>
            <a:r>
              <a:rPr lang="en-US" sz="2400" err="1">
                <a:latin typeface="Calibri" panose="020F0502020204030204" pitchFamily="34" charset="0"/>
                <a:ea typeface="Calibri" panose="020F0502020204030204" pitchFamily="34" charset="0"/>
                <a:cs typeface="Times New Roman" panose="02020603050405020304" pitchFamily="18" charset="0"/>
              </a:rPr>
              <a:t>end_date</a:t>
            </a:r>
            <a:r>
              <a:rPr lang="en-US" sz="2400">
                <a:latin typeface="Calibri" panose="020F0502020204030204" pitchFamily="34" charset="0"/>
                <a:ea typeface="Calibri" panose="020F0502020204030204" pitchFamily="34" charset="0"/>
                <a:cs typeface="Times New Roman" panose="02020603050405020304" pitchFamily="18" charset="0"/>
              </a:rPr>
              <a:t>=</a:t>
            </a:r>
            <a:r>
              <a:rPr lang="en-US" sz="2400" b="1">
                <a:solidFill>
                  <a:srgbClr val="C00000"/>
                </a:solidFill>
                <a:latin typeface="Calibri" panose="020F0502020204030204" pitchFamily="34" charset="0"/>
                <a:ea typeface="Calibri" panose="020F0502020204030204" pitchFamily="34" charset="0"/>
                <a:cs typeface="Times New Roman" panose="02020603050405020304" pitchFamily="18" charset="0"/>
              </a:rPr>
              <a:t>2019-12-31</a:t>
            </a:r>
            <a:r>
              <a:rPr lang="en-US" sz="2400">
                <a:latin typeface="Calibri" panose="020F0502020204030204" pitchFamily="34" charset="0"/>
                <a:ea typeface="Calibri" panose="020F0502020204030204" pitchFamily="34" charset="0"/>
                <a:cs typeface="Times New Roman" panose="02020603050405020304" pitchFamily="18" charset="0"/>
              </a:rPr>
              <a:t>&amp;</a:t>
            </a:r>
            <a:br>
              <a:rPr lang="en-US" sz="2400">
                <a:latin typeface="Calibri" panose="020F0502020204030204" pitchFamily="34" charset="0"/>
                <a:ea typeface="Calibri" panose="020F0502020204030204" pitchFamily="34" charset="0"/>
                <a:cs typeface="Times New Roman" panose="02020603050405020304" pitchFamily="18" charset="0"/>
              </a:rPr>
            </a:br>
            <a:r>
              <a:rPr lang="en-US" sz="2400">
                <a:latin typeface="Calibri" panose="020F0502020204030204" pitchFamily="34" charset="0"/>
                <a:cs typeface="Times New Roman" panose="02020603050405020304" pitchFamily="18" charset="0"/>
              </a:rPr>
              <a:t>hourly=wind_speed_10m,wind_speed_100m,wind_direction_10m,wind_direction_100m&amp;</a:t>
            </a:r>
            <a:br>
              <a:rPr lang="en-US" sz="2400">
                <a:latin typeface="Calibri" panose="020F0502020204030204" pitchFamily="34" charset="0"/>
                <a:cs typeface="Times New Roman" panose="02020603050405020304" pitchFamily="18" charset="0"/>
              </a:rPr>
            </a:br>
            <a:r>
              <a:rPr lang="en-US" sz="2400" err="1">
                <a:latin typeface="Calibri" panose="020F0502020204030204" pitchFamily="34" charset="0"/>
                <a:cs typeface="Times New Roman" panose="02020603050405020304" pitchFamily="18" charset="0"/>
              </a:rPr>
              <a:t>wind_speed_unit</a:t>
            </a:r>
            <a:r>
              <a:rPr lang="en-US" sz="2400">
                <a:latin typeface="Calibri" panose="020F0502020204030204" pitchFamily="34" charset="0"/>
                <a:cs typeface="Times New Roman" panose="02020603050405020304" pitchFamily="18" charset="0"/>
              </a:rPr>
              <a:t>=</a:t>
            </a:r>
            <a:r>
              <a:rPr lang="en-US" sz="2400" err="1">
                <a:latin typeface="Calibri" panose="020F0502020204030204" pitchFamily="34" charset="0"/>
                <a:cs typeface="Times New Roman" panose="02020603050405020304" pitchFamily="18" charset="0"/>
              </a:rPr>
              <a:t>ms&amp;timezone</a:t>
            </a:r>
            <a:r>
              <a:rPr lang="en-US" sz="2400">
                <a:latin typeface="Calibri" panose="020F0502020204030204" pitchFamily="34" charset="0"/>
                <a:cs typeface="Times New Roman" panose="02020603050405020304" pitchFamily="18" charset="0"/>
              </a:rPr>
              <a:t>=</a:t>
            </a:r>
            <a:r>
              <a:rPr lang="en-US" sz="2400" err="1">
                <a:latin typeface="Calibri" panose="020F0502020204030204" pitchFamily="34" charset="0"/>
                <a:cs typeface="Times New Roman" panose="02020603050405020304" pitchFamily="18" charset="0"/>
              </a:rPr>
              <a:t>GMT&amp;format</a:t>
            </a:r>
            <a:r>
              <a:rPr lang="en-US" sz="2400">
                <a:latin typeface="Calibri" panose="020F0502020204030204" pitchFamily="34" charset="0"/>
                <a:cs typeface="Times New Roman" panose="02020603050405020304" pitchFamily="18" charset="0"/>
              </a:rPr>
              <a:t>=csv</a:t>
            </a:r>
          </a:p>
        </p:txBody>
      </p:sp>
      <p:sp>
        <p:nvSpPr>
          <p:cNvPr id="6" name="Text Placeholder 1">
            <a:extLst>
              <a:ext uri="{FF2B5EF4-FFF2-40B4-BE49-F238E27FC236}">
                <a16:creationId xmlns:a16="http://schemas.microsoft.com/office/drawing/2014/main" id="{A51B1DB3-A83C-37E0-DCE1-0CC30438F9AA}"/>
              </a:ext>
            </a:extLst>
          </p:cNvPr>
          <p:cNvSpPr txBox="1">
            <a:spLocks/>
          </p:cNvSpPr>
          <p:nvPr/>
        </p:nvSpPr>
        <p:spPr>
          <a:xfrm>
            <a:off x="106169" y="5339517"/>
            <a:ext cx="11156094" cy="896940"/>
          </a:xfrm>
          <a:prstGeom prst="rect">
            <a:avLst/>
          </a:prstGeom>
          <a:no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228600" algn="l" rtl="0">
              <a:lnSpc>
                <a:spcPct val="90000"/>
              </a:lnSpc>
              <a:spcBef>
                <a:spcPts val="1000"/>
              </a:spcBef>
              <a:spcAft>
                <a:spcPts val="0"/>
              </a:spcAft>
              <a:buClr>
                <a:srgbClr val="00991D"/>
              </a:buClr>
              <a:buSzPts val="1800"/>
              <a:buFont typeface="Arial"/>
              <a:buNone/>
              <a:defRPr sz="2400" b="0" i="0" u="none" strike="noStrike" cap="none">
                <a:solidFill>
                  <a:srgbClr val="262626"/>
                </a:solidFill>
                <a:latin typeface="Arial"/>
                <a:ea typeface="Arial"/>
                <a:cs typeface="Arial"/>
                <a:sym typeface="Arial"/>
              </a:defRPr>
            </a:lvl1pPr>
            <a:lvl2pPr marL="914400" marR="0" lvl="1" indent="-342900" algn="l" rtl="0">
              <a:lnSpc>
                <a:spcPct val="90000"/>
              </a:lnSpc>
              <a:spcBef>
                <a:spcPts val="500"/>
              </a:spcBef>
              <a:spcAft>
                <a:spcPts val="0"/>
              </a:spcAft>
              <a:buClr>
                <a:srgbClr val="00991D"/>
              </a:buClr>
              <a:buSzPts val="1800"/>
              <a:buFont typeface="Arial"/>
              <a:buChar char="•"/>
              <a:defRPr sz="2000" b="0" i="0" u="none" strike="noStrike" cap="none">
                <a:solidFill>
                  <a:srgbClr val="262626"/>
                </a:solidFill>
                <a:latin typeface="Arial"/>
                <a:ea typeface="Arial"/>
                <a:cs typeface="Arial"/>
                <a:sym typeface="Arial"/>
              </a:defRPr>
            </a:lvl2pPr>
            <a:lvl3pPr marL="1371600" marR="0" lvl="2" indent="-342900" algn="l" rtl="0">
              <a:lnSpc>
                <a:spcPct val="90000"/>
              </a:lnSpc>
              <a:spcBef>
                <a:spcPts val="500"/>
              </a:spcBef>
              <a:spcAft>
                <a:spcPts val="0"/>
              </a:spcAft>
              <a:buClr>
                <a:srgbClr val="00991D"/>
              </a:buClr>
              <a:buSzPts val="1800"/>
              <a:buFont typeface="Arial"/>
              <a:buChar char="•"/>
              <a:defRPr sz="1800" b="0" i="0" u="none" strike="noStrike" cap="none">
                <a:solidFill>
                  <a:srgbClr val="262626"/>
                </a:solidFill>
                <a:latin typeface="Arial"/>
                <a:ea typeface="Arial"/>
                <a:cs typeface="Arial"/>
                <a:sym typeface="Arial"/>
              </a:defRPr>
            </a:lvl3pPr>
            <a:lvl4pPr marL="1828800" marR="0" lvl="3" indent="-342900" algn="l" rtl="0">
              <a:lnSpc>
                <a:spcPct val="90000"/>
              </a:lnSpc>
              <a:spcBef>
                <a:spcPts val="500"/>
              </a:spcBef>
              <a:spcAft>
                <a:spcPts val="0"/>
              </a:spcAft>
              <a:buClr>
                <a:srgbClr val="00991D"/>
              </a:buClr>
              <a:buSzPts val="1800"/>
              <a:buFont typeface="Arial"/>
              <a:buChar char="•"/>
              <a:defRPr sz="1600" b="0" i="0" u="none" strike="noStrike" cap="none">
                <a:solidFill>
                  <a:srgbClr val="262626"/>
                </a:solidFill>
                <a:latin typeface="Arial"/>
                <a:ea typeface="Arial"/>
                <a:cs typeface="Arial"/>
                <a:sym typeface="Arial"/>
              </a:defRPr>
            </a:lvl4pPr>
            <a:lvl5pPr marL="2286000" marR="0" lvl="4" indent="-342900" algn="l" rtl="0">
              <a:lnSpc>
                <a:spcPct val="90000"/>
              </a:lnSpc>
              <a:spcBef>
                <a:spcPts val="500"/>
              </a:spcBef>
              <a:spcAft>
                <a:spcPts val="0"/>
              </a:spcAft>
              <a:buClr>
                <a:srgbClr val="00991D"/>
              </a:buClr>
              <a:buSzPts val="1800"/>
              <a:buFont typeface="Arial"/>
              <a:buChar char="•"/>
              <a:defRPr sz="1600" b="0" i="0" u="none" strike="noStrike" cap="none">
                <a:solidFill>
                  <a:srgbClr val="262626"/>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228600" indent="0"/>
            <a:r>
              <a:rPr lang="en-US" sz="1800" i="1" u="sng" dirty="0"/>
              <a:t>E</a:t>
            </a:r>
            <a:r>
              <a:rPr lang="en-US" sz="1800" b="1" u="sng" dirty="0"/>
              <a:t>xample extraction</a:t>
            </a:r>
            <a:r>
              <a:rPr lang="en-US" sz="1800" i="1" dirty="0"/>
              <a:t>: time series of 30 years, 1hour interval, wind speed and direction for 10m and 100m, for a local w/coordinates Latitude -30.17 and Longitude 35.25 (both in WGS84 coordinate system) </a:t>
            </a:r>
          </a:p>
        </p:txBody>
      </p:sp>
    </p:spTree>
    <p:extLst>
      <p:ext uri="{BB962C8B-B14F-4D97-AF65-F5344CB8AC3E}">
        <p14:creationId xmlns:p14="http://schemas.microsoft.com/office/powerpoint/2010/main" val="328290475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C9D4764-A6FA-7C59-55F0-FE62F06803FC}"/>
              </a:ext>
            </a:extLst>
          </p:cNvPr>
          <p:cNvSpPr>
            <a:spLocks noGrp="1"/>
          </p:cNvSpPr>
          <p:nvPr>
            <p:ph type="title"/>
          </p:nvPr>
        </p:nvSpPr>
        <p:spPr>
          <a:xfrm>
            <a:off x="847627" y="472758"/>
            <a:ext cx="9672961" cy="514411"/>
          </a:xfrm>
        </p:spPr>
        <p:txBody>
          <a:bodyPr>
            <a:normAutofit/>
          </a:bodyPr>
          <a:lstStyle/>
          <a:p>
            <a:r>
              <a:rPr lang="en-US"/>
              <a:t>ERA5 Wind Data Extraction</a:t>
            </a:r>
          </a:p>
        </p:txBody>
      </p:sp>
      <p:sp>
        <p:nvSpPr>
          <p:cNvPr id="4" name="Text Placeholder 3"/>
          <p:cNvSpPr>
            <a:spLocks noGrp="1"/>
          </p:cNvSpPr>
          <p:nvPr>
            <p:ph type="body" idx="1"/>
          </p:nvPr>
        </p:nvSpPr>
        <p:spPr>
          <a:xfrm>
            <a:off x="258226" y="1209262"/>
            <a:ext cx="3851436" cy="5241994"/>
          </a:xfrm>
        </p:spPr>
        <p:txBody>
          <a:bodyPr>
            <a:noAutofit/>
          </a:bodyPr>
          <a:lstStyle/>
          <a:p>
            <a:pPr marL="92075" indent="-4763"/>
            <a:r>
              <a:rPr lang="en-US" sz="2100"/>
              <a:t>Example of extraction file from the </a:t>
            </a:r>
            <a:r>
              <a:rPr lang="en-US" sz="2100" err="1"/>
              <a:t>WebAPI</a:t>
            </a:r>
            <a:r>
              <a:rPr lang="en-US" sz="2100"/>
              <a:t> command</a:t>
            </a:r>
            <a:br>
              <a:rPr lang="en-US" sz="2100"/>
            </a:br>
            <a:r>
              <a:rPr lang="en-US" sz="2100"/>
              <a:t>(in previous slide)</a:t>
            </a:r>
          </a:p>
          <a:p>
            <a:pPr marL="92075" indent="-4763"/>
            <a:endParaRPr lang="en-US" sz="1800" i="1"/>
          </a:p>
          <a:p>
            <a:pPr marL="92075" indent="-4763"/>
            <a:r>
              <a:rPr lang="en-US" sz="1800" i="1"/>
              <a:t>https://archive-api.open-meteo.com/v1/archive?latitude=-30.17&amp;longitude=35.25&amp;</a:t>
            </a:r>
            <a:br>
              <a:rPr lang="en-US" sz="1800" i="1"/>
            </a:br>
            <a:r>
              <a:rPr lang="en-US" sz="1800" i="1" err="1"/>
              <a:t>start_date</a:t>
            </a:r>
            <a:r>
              <a:rPr lang="en-US" sz="1800" i="1"/>
              <a:t>=1990-01-01&amp;</a:t>
            </a:r>
            <a:br>
              <a:rPr lang="en-US" sz="1800" i="1"/>
            </a:br>
            <a:r>
              <a:rPr lang="en-US" sz="1800" i="1" err="1"/>
              <a:t>end_date</a:t>
            </a:r>
            <a:r>
              <a:rPr lang="en-US" sz="1800" i="1"/>
              <a:t>=2019-12-31&amp;</a:t>
            </a:r>
            <a:br>
              <a:rPr lang="en-US" sz="1800" i="1"/>
            </a:br>
            <a:r>
              <a:rPr lang="en-US" sz="1800" i="1"/>
              <a:t>hourly=wind_speed_10m,wind_speed_100m,wind_direction_10m,wind_direction_100m&amp;</a:t>
            </a:r>
            <a:br>
              <a:rPr lang="en-US" sz="1800" i="1"/>
            </a:br>
            <a:r>
              <a:rPr lang="en-US" sz="1800" i="1" err="1"/>
              <a:t>wind_speed_unit</a:t>
            </a:r>
            <a:r>
              <a:rPr lang="en-US" sz="1800" i="1"/>
              <a:t>=</a:t>
            </a:r>
            <a:r>
              <a:rPr lang="en-US" sz="1800" i="1" err="1"/>
              <a:t>ms</a:t>
            </a:r>
            <a:r>
              <a:rPr lang="en-US" sz="1800" i="1"/>
              <a:t>&amp;</a:t>
            </a:r>
            <a:br>
              <a:rPr lang="en-US" sz="1800" i="1"/>
            </a:br>
            <a:r>
              <a:rPr lang="en-US" sz="1800" i="1" err="1"/>
              <a:t>timezone</a:t>
            </a:r>
            <a:r>
              <a:rPr lang="en-US" sz="1800" i="1"/>
              <a:t>=GMT&amp;</a:t>
            </a:r>
            <a:br>
              <a:rPr lang="en-US" sz="1800" i="1"/>
            </a:br>
            <a:r>
              <a:rPr lang="en-US" sz="1800" i="1"/>
              <a:t>format=csv</a:t>
            </a:r>
          </a:p>
          <a:p>
            <a:pPr marL="92075" indent="-4763"/>
            <a:endParaRPr lang="en-US" sz="500" i="1"/>
          </a:p>
          <a:p>
            <a:pPr marL="92075" indent="-4763"/>
            <a:r>
              <a:rPr lang="en-US" sz="1800" i="1"/>
              <a:t>Data is quickly provided in a file at the download area of your computer.</a:t>
            </a:r>
          </a:p>
          <a:p>
            <a:endParaRPr lang="en-US"/>
          </a:p>
        </p:txBody>
      </p:sp>
      <p:pic>
        <p:nvPicPr>
          <p:cNvPr id="7" name="Picture 6"/>
          <p:cNvPicPr>
            <a:picLocks noChangeAspect="1"/>
          </p:cNvPicPr>
          <p:nvPr/>
        </p:nvPicPr>
        <p:blipFill>
          <a:blip r:embed="rId2"/>
          <a:stretch>
            <a:fillRect/>
          </a:stretch>
        </p:blipFill>
        <p:spPr>
          <a:xfrm>
            <a:off x="4243226" y="1131726"/>
            <a:ext cx="7405849" cy="5309285"/>
          </a:xfrm>
          <a:prstGeom prst="rect">
            <a:avLst/>
          </a:prstGeom>
        </p:spPr>
      </p:pic>
    </p:spTree>
    <p:extLst>
      <p:ext uri="{BB962C8B-B14F-4D97-AF65-F5344CB8AC3E}">
        <p14:creationId xmlns:p14="http://schemas.microsoft.com/office/powerpoint/2010/main" val="122784648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C9D4764-A6FA-7C59-55F0-FE62F06803FC}"/>
              </a:ext>
            </a:extLst>
          </p:cNvPr>
          <p:cNvSpPr>
            <a:spLocks noGrp="1"/>
          </p:cNvSpPr>
          <p:nvPr>
            <p:ph type="title"/>
          </p:nvPr>
        </p:nvSpPr>
        <p:spPr>
          <a:xfrm>
            <a:off x="847627" y="472758"/>
            <a:ext cx="9672961" cy="514411"/>
          </a:xfrm>
        </p:spPr>
        <p:txBody>
          <a:bodyPr>
            <a:normAutofit/>
          </a:bodyPr>
          <a:lstStyle/>
          <a:p>
            <a:r>
              <a:rPr lang="en-US"/>
              <a:t>Remarks</a:t>
            </a:r>
          </a:p>
        </p:txBody>
      </p:sp>
      <p:sp>
        <p:nvSpPr>
          <p:cNvPr id="2" name="Text Placeholder 1"/>
          <p:cNvSpPr>
            <a:spLocks noGrp="1"/>
          </p:cNvSpPr>
          <p:nvPr>
            <p:ph type="body" idx="1"/>
          </p:nvPr>
        </p:nvSpPr>
        <p:spPr>
          <a:xfrm>
            <a:off x="340684" y="1390664"/>
            <a:ext cx="11084178" cy="4924411"/>
          </a:xfrm>
        </p:spPr>
        <p:txBody>
          <a:bodyPr>
            <a:normAutofit/>
          </a:bodyPr>
          <a:lstStyle/>
          <a:p>
            <a:pPr marL="571500" indent="-342900">
              <a:buFont typeface="Arial" panose="020B0604020202020204" pitchFamily="34" charset="0"/>
              <a:buChar char="•"/>
            </a:pPr>
            <a:endParaRPr lang="en-US" sz="2000"/>
          </a:p>
          <a:p>
            <a:pPr marL="571500" indent="-342900">
              <a:buFont typeface="Arial" panose="020B0604020202020204" pitchFamily="34" charset="0"/>
              <a:buChar char="•"/>
            </a:pPr>
            <a:r>
              <a:rPr lang="en-US" sz="2000"/>
              <a:t>Copernicus Services ERA5 and CAMS provide global 2D and 3D data for several atmospheric processes such as the Wind and Solar.</a:t>
            </a:r>
          </a:p>
          <a:p>
            <a:pPr marL="571500" indent="-342900">
              <a:buFont typeface="Arial" panose="020B0604020202020204" pitchFamily="34" charset="0"/>
              <a:buChar char="•"/>
            </a:pPr>
            <a:endParaRPr lang="en-US" sz="2000"/>
          </a:p>
          <a:p>
            <a:pPr marL="571500" indent="-342900">
              <a:buFont typeface="Arial" panose="020B0604020202020204" pitchFamily="34" charset="0"/>
              <a:buChar char="•"/>
            </a:pPr>
            <a:r>
              <a:rPr lang="en-US" sz="2000"/>
              <a:t>Data is generated via Reanalysis Method. It blends observations and computer simulations of the 3D state of the atmosphere. Nowadays Reanalysis has about 9x9km but still delivered mostly of the times at 27x27km (before 2017 year).</a:t>
            </a:r>
          </a:p>
          <a:p>
            <a:pPr marL="571500" indent="-342900">
              <a:buFont typeface="Arial" panose="020B0604020202020204" pitchFamily="34" charset="0"/>
              <a:buChar char="•"/>
            </a:pPr>
            <a:endParaRPr lang="en-US" sz="2000"/>
          </a:p>
          <a:p>
            <a:pPr marL="571500" indent="-342900">
              <a:buFont typeface="Arial" panose="020B0604020202020204" pitchFamily="34" charset="0"/>
              <a:buChar char="•"/>
            </a:pPr>
            <a:r>
              <a:rPr lang="en-US" sz="2000"/>
              <a:t>Although Reanalysis is a consistent and robust database providing high-quality meteorological data,</a:t>
            </a:r>
            <a:r>
              <a:rPr lang="en-US" sz="2000" b="1"/>
              <a:t> particular attention </a:t>
            </a:r>
            <a:r>
              <a:rPr lang="en-US" sz="2000"/>
              <a:t>for the </a:t>
            </a:r>
            <a:r>
              <a:rPr lang="en-US" sz="2000" b="1"/>
              <a:t>possible deviations in the wind estimates </a:t>
            </a:r>
            <a:r>
              <a:rPr lang="en-US" sz="2000"/>
              <a:t>if the data is extracted </a:t>
            </a:r>
            <a:r>
              <a:rPr lang="en-US" sz="2000" b="1"/>
              <a:t>for localities dominated by complex terrain </a:t>
            </a:r>
            <a:r>
              <a:rPr lang="en-US" sz="2000"/>
              <a:t>. This kind of locals </a:t>
            </a:r>
            <a:r>
              <a:rPr lang="en-US" sz="2000" b="1"/>
              <a:t>are still a challenge to be well represented by atmospheric models </a:t>
            </a:r>
            <a:r>
              <a:rPr lang="en-US" sz="2000"/>
              <a:t>due to their spatial resolution limitation.   </a:t>
            </a:r>
          </a:p>
          <a:p>
            <a:pPr marL="571500" indent="-342900">
              <a:buFont typeface="Arial" panose="020B0604020202020204" pitchFamily="34" charset="0"/>
              <a:buChar char="•"/>
            </a:pPr>
            <a:endParaRPr lang="en-US"/>
          </a:p>
        </p:txBody>
      </p:sp>
    </p:spTree>
    <p:extLst>
      <p:ext uri="{BB962C8B-B14F-4D97-AF65-F5344CB8AC3E}">
        <p14:creationId xmlns:p14="http://schemas.microsoft.com/office/powerpoint/2010/main" val="270873346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DF98B60C-FCEF-C301-FC11-387024D037F4}"/>
              </a:ext>
            </a:extLst>
          </p:cNvPr>
          <p:cNvSpPr>
            <a:spLocks noGrp="1"/>
          </p:cNvSpPr>
          <p:nvPr>
            <p:ph type="body" idx="1"/>
          </p:nvPr>
        </p:nvSpPr>
        <p:spPr/>
        <p:txBody>
          <a:bodyPr>
            <a:normAutofit/>
          </a:bodyPr>
          <a:lstStyle/>
          <a:p>
            <a:pPr defTabSz="762000">
              <a:buClr>
                <a:schemeClr val="accent2"/>
              </a:buClr>
            </a:pPr>
            <a:r>
              <a:rPr lang="en-US" altLang="pt-PT" sz="2400" dirty="0">
                <a:solidFill>
                  <a:schemeClr val="bg2">
                    <a:lumMod val="50000"/>
                  </a:schemeClr>
                </a:solidFill>
              </a:rPr>
              <a:t>Now follow two exercises, with solutions provided, for you to practice your new skills.</a:t>
            </a:r>
          </a:p>
          <a:p>
            <a:pPr defTabSz="762000">
              <a:buClr>
                <a:schemeClr val="accent2"/>
              </a:buClr>
            </a:pPr>
            <a:endParaRPr lang="en-US" altLang="pt-PT" sz="2400" dirty="0">
              <a:solidFill>
                <a:schemeClr val="bg2">
                  <a:lumMod val="50000"/>
                </a:schemeClr>
              </a:solidFill>
            </a:endParaRPr>
          </a:p>
          <a:p>
            <a:pPr defTabSz="762000">
              <a:buClr>
                <a:schemeClr val="accent2"/>
              </a:buClr>
            </a:pPr>
            <a:r>
              <a:rPr lang="en-US" altLang="pt-PT" sz="2400" b="1" dirty="0">
                <a:solidFill>
                  <a:schemeClr val="bg2">
                    <a:lumMod val="50000"/>
                  </a:schemeClr>
                </a:solidFill>
              </a:rPr>
              <a:t>Exercise</a:t>
            </a:r>
            <a:r>
              <a:rPr lang="en-US" altLang="pt-PT" sz="2400" b="1" kern="0" dirty="0">
                <a:solidFill>
                  <a:schemeClr val="bg2">
                    <a:lumMod val="50000"/>
                  </a:schemeClr>
                </a:solidFill>
              </a:rPr>
              <a:t> 1: </a:t>
            </a:r>
            <a:r>
              <a:rPr lang="en-US" altLang="pt-PT" sz="2400" kern="0" dirty="0">
                <a:solidFill>
                  <a:schemeClr val="bg2">
                    <a:lumMod val="50000"/>
                  </a:schemeClr>
                </a:solidFill>
              </a:rPr>
              <a:t>Solar </a:t>
            </a:r>
            <a:r>
              <a:rPr lang="en-US" altLang="pt-PT" dirty="0">
                <a:solidFill>
                  <a:schemeClr val="bg2">
                    <a:lumMod val="50000"/>
                  </a:schemeClr>
                </a:solidFill>
              </a:rPr>
              <a:t>T</a:t>
            </a:r>
            <a:r>
              <a:rPr lang="en-US" altLang="pt-PT" sz="2400" kern="0" dirty="0">
                <a:solidFill>
                  <a:schemeClr val="bg2">
                    <a:lumMod val="50000"/>
                  </a:schemeClr>
                </a:solidFill>
              </a:rPr>
              <a:t>ask, </a:t>
            </a:r>
            <a:r>
              <a:rPr lang="en-US" altLang="pt-PT" sz="2400" dirty="0">
                <a:solidFill>
                  <a:schemeClr val="bg2">
                    <a:lumMod val="50000"/>
                  </a:schemeClr>
                </a:solidFill>
                <a:latin typeface="Arial" pitchFamily="34" charset="0"/>
              </a:rPr>
              <a:t>Solution provided</a:t>
            </a:r>
          </a:p>
          <a:p>
            <a:pPr defTabSz="762000">
              <a:buClr>
                <a:schemeClr val="accent2"/>
              </a:buClr>
            </a:pPr>
            <a:endParaRPr lang="en-US" altLang="pt-PT" sz="2400" dirty="0">
              <a:solidFill>
                <a:schemeClr val="bg2">
                  <a:lumMod val="50000"/>
                </a:schemeClr>
              </a:solidFill>
              <a:latin typeface="Arial" pitchFamily="34" charset="0"/>
            </a:endParaRPr>
          </a:p>
          <a:p>
            <a:pPr defTabSz="762000">
              <a:buClr>
                <a:schemeClr val="accent2"/>
              </a:buClr>
            </a:pPr>
            <a:r>
              <a:rPr lang="en-US" altLang="pt-PT" sz="2400" b="1" dirty="0">
                <a:solidFill>
                  <a:schemeClr val="bg2">
                    <a:lumMod val="50000"/>
                  </a:schemeClr>
                </a:solidFill>
              </a:rPr>
              <a:t>Exercise</a:t>
            </a:r>
            <a:r>
              <a:rPr lang="en-US" altLang="pt-PT" sz="2400" b="1" kern="0" dirty="0">
                <a:solidFill>
                  <a:schemeClr val="bg2">
                    <a:lumMod val="50000"/>
                  </a:schemeClr>
                </a:solidFill>
              </a:rPr>
              <a:t> 2</a:t>
            </a:r>
            <a:r>
              <a:rPr lang="en-US" altLang="pt-PT" sz="2400" kern="0" dirty="0">
                <a:solidFill>
                  <a:schemeClr val="bg2">
                    <a:lumMod val="50000"/>
                  </a:schemeClr>
                </a:solidFill>
              </a:rPr>
              <a:t>: Wind Task, Solution provided</a:t>
            </a:r>
          </a:p>
          <a:p>
            <a:endParaRPr lang="en-US" dirty="0"/>
          </a:p>
        </p:txBody>
      </p:sp>
      <p:sp>
        <p:nvSpPr>
          <p:cNvPr id="3" name="Title 2">
            <a:extLst>
              <a:ext uri="{FF2B5EF4-FFF2-40B4-BE49-F238E27FC236}">
                <a16:creationId xmlns:a16="http://schemas.microsoft.com/office/drawing/2014/main" id="{2ED89745-63E5-83F2-B5DD-6678B734FC2E}"/>
              </a:ext>
            </a:extLst>
          </p:cNvPr>
          <p:cNvSpPr>
            <a:spLocks noGrp="1"/>
          </p:cNvSpPr>
          <p:nvPr>
            <p:ph type="title"/>
          </p:nvPr>
        </p:nvSpPr>
        <p:spPr/>
        <p:txBody>
          <a:bodyPr/>
          <a:lstStyle/>
          <a:p>
            <a:r>
              <a:rPr lang="it-IT" sz="2800" dirty="0"/>
              <a:t>Lesson 4: </a:t>
            </a:r>
            <a:r>
              <a:rPr lang="en-US" dirty="0"/>
              <a:t>Exercises with solutions</a:t>
            </a:r>
          </a:p>
        </p:txBody>
      </p:sp>
    </p:spTree>
    <p:extLst>
      <p:ext uri="{BB962C8B-B14F-4D97-AF65-F5344CB8AC3E}">
        <p14:creationId xmlns:p14="http://schemas.microsoft.com/office/powerpoint/2010/main" val="70138547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591864-DAB6-E065-7093-D36711886A45}"/>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737DDEDB-4F0D-2F06-C415-B6E4172475BD}"/>
              </a:ext>
            </a:extLst>
          </p:cNvPr>
          <p:cNvSpPr>
            <a:spLocks noGrp="1"/>
          </p:cNvSpPr>
          <p:nvPr>
            <p:ph type="title"/>
          </p:nvPr>
        </p:nvSpPr>
        <p:spPr>
          <a:xfrm>
            <a:off x="847627" y="472758"/>
            <a:ext cx="9672961" cy="514411"/>
          </a:xfrm>
        </p:spPr>
        <p:txBody>
          <a:bodyPr>
            <a:normAutofit/>
          </a:bodyPr>
          <a:lstStyle/>
          <a:p>
            <a:r>
              <a:rPr lang="en-US" dirty="0"/>
              <a:t>Exercise 1: Solar Task</a:t>
            </a:r>
          </a:p>
        </p:txBody>
      </p:sp>
      <p:sp>
        <p:nvSpPr>
          <p:cNvPr id="2" name="Text Placeholder 1">
            <a:extLst>
              <a:ext uri="{FF2B5EF4-FFF2-40B4-BE49-F238E27FC236}">
                <a16:creationId xmlns:a16="http://schemas.microsoft.com/office/drawing/2014/main" id="{6A689548-D51A-0768-8466-5FAE0F181DB9}"/>
              </a:ext>
            </a:extLst>
          </p:cNvPr>
          <p:cNvSpPr>
            <a:spLocks noGrp="1"/>
          </p:cNvSpPr>
          <p:nvPr>
            <p:ph type="body" idx="1"/>
          </p:nvPr>
        </p:nvSpPr>
        <p:spPr>
          <a:xfrm>
            <a:off x="403812" y="1077633"/>
            <a:ext cx="11084178" cy="1158566"/>
          </a:xfrm>
        </p:spPr>
        <p:txBody>
          <a:bodyPr>
            <a:normAutofit/>
          </a:bodyPr>
          <a:lstStyle/>
          <a:p>
            <a:pPr algn="just"/>
            <a:r>
              <a:rPr lang="en-US" sz="2000" kern="100" dirty="0">
                <a:effectLst/>
                <a:latin typeface="Calibri" panose="020F0502020204030204" pitchFamily="34" charset="0"/>
                <a:ea typeface="Calibri" panose="020F0502020204030204" pitchFamily="34" charset="0"/>
                <a:cs typeface="Times New Roman" panose="02020603050405020304" pitchFamily="18" charset="0"/>
              </a:rPr>
              <a:t>Extract a time-series with the Global Horizontal Irradiation (GHI) from CAMS Copernicus Service and process the </a:t>
            </a:r>
            <a:r>
              <a:rPr lang="en-US" sz="2000" kern="100" dirty="0">
                <a:effectLst/>
                <a:latin typeface="Calibri" panose="020F0502020204030204" pitchFamily="34" charset="0"/>
                <a:ea typeface="Calibri" panose="020F0502020204030204" pitchFamily="34" charset="0"/>
                <a:cs typeface="Times New Roman" panose="02020603050405020304" pitchFamily="18" charset="0"/>
                <a:hlinkClick r:id="rId2"/>
              </a:rPr>
              <a:t>solar radiation data </a:t>
            </a:r>
            <a:r>
              <a:rPr lang="en-US" sz="2000" kern="100" dirty="0">
                <a:effectLst/>
                <a:latin typeface="Calibri" panose="020F0502020204030204" pitchFamily="34" charset="0"/>
                <a:ea typeface="Calibri" panose="020F0502020204030204" pitchFamily="34" charset="0"/>
                <a:cs typeface="Times New Roman" panose="02020603050405020304" pitchFamily="18" charset="0"/>
              </a:rPr>
              <a:t>to plot a mean daily and a mean monthly GHI profile for a chosen location in any part of the globe, including your own. </a:t>
            </a:r>
            <a:endParaRPr lang="en-ZA"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228600" indent="0"/>
            <a:endParaRPr lang="en-US" dirty="0"/>
          </a:p>
        </p:txBody>
      </p:sp>
      <p:pic>
        <p:nvPicPr>
          <p:cNvPr id="4" name="Picture 3">
            <a:extLst>
              <a:ext uri="{FF2B5EF4-FFF2-40B4-BE49-F238E27FC236}">
                <a16:creationId xmlns:a16="http://schemas.microsoft.com/office/drawing/2014/main" id="{5417C11E-183B-73DD-6DC5-0972D6420111}"/>
              </a:ext>
            </a:extLst>
          </p:cNvPr>
          <p:cNvPicPr>
            <a:picLocks noChangeAspect="1"/>
          </p:cNvPicPr>
          <p:nvPr/>
        </p:nvPicPr>
        <p:blipFill>
          <a:blip r:embed="rId3"/>
          <a:stretch>
            <a:fillRect/>
          </a:stretch>
        </p:blipFill>
        <p:spPr>
          <a:xfrm>
            <a:off x="847627" y="2228245"/>
            <a:ext cx="7224811" cy="2393557"/>
          </a:xfrm>
          <a:prstGeom prst="rect">
            <a:avLst/>
          </a:prstGeom>
        </p:spPr>
      </p:pic>
      <p:sp>
        <p:nvSpPr>
          <p:cNvPr id="5" name="TextBox 4">
            <a:extLst>
              <a:ext uri="{FF2B5EF4-FFF2-40B4-BE49-F238E27FC236}">
                <a16:creationId xmlns:a16="http://schemas.microsoft.com/office/drawing/2014/main" id="{078FB6C3-33CA-9723-730D-3F03F8410B15}"/>
              </a:ext>
            </a:extLst>
          </p:cNvPr>
          <p:cNvSpPr txBox="1"/>
          <p:nvPr/>
        </p:nvSpPr>
        <p:spPr>
          <a:xfrm>
            <a:off x="9043989" y="2940951"/>
            <a:ext cx="2300384" cy="1477328"/>
          </a:xfrm>
          <a:prstGeom prst="rect">
            <a:avLst/>
          </a:prstGeom>
          <a:noFill/>
        </p:spPr>
        <p:style>
          <a:lnRef idx="2">
            <a:schemeClr val="accent2"/>
          </a:lnRef>
          <a:fillRef idx="1">
            <a:schemeClr val="lt1"/>
          </a:fillRef>
          <a:effectRef idx="0">
            <a:schemeClr val="accent2"/>
          </a:effectRef>
          <a:fontRef idx="minor">
            <a:schemeClr val="dk1"/>
          </a:fontRef>
        </p:style>
        <p:txBody>
          <a:bodyPr wrap="square" lIns="91440" tIns="45720" rIns="91440" bIns="45720" anchor="t">
            <a:spAutoFit/>
          </a:bodyPr>
          <a:lstStyle/>
          <a:p>
            <a:pPr marL="228600"/>
            <a:r>
              <a:rPr lang="en-US" sz="1800" b="1" dirty="0">
                <a:solidFill>
                  <a:srgbClr val="002060"/>
                </a:solidFill>
                <a:latin typeface="Arial" panose="020B0604020202020204" pitchFamily="34" charset="0"/>
                <a:cs typeface="Arial" panose="020B0604020202020204" pitchFamily="34" charset="0"/>
              </a:rPr>
              <a:t>Please note: </a:t>
            </a:r>
          </a:p>
          <a:p>
            <a:pPr marL="228600"/>
            <a:r>
              <a:rPr lang="en-US" sz="1800" dirty="0">
                <a:solidFill>
                  <a:srgbClr val="002060"/>
                </a:solidFill>
                <a:latin typeface="Arial" panose="020B0604020202020204" pitchFamily="34" charset="0"/>
                <a:cs typeface="Arial" panose="020B0604020202020204" pitchFamily="34" charset="0"/>
              </a:rPr>
              <a:t>it will take </a:t>
            </a:r>
          </a:p>
          <a:p>
            <a:pPr marL="228600"/>
            <a:r>
              <a:rPr lang="en-US" sz="1800" dirty="0">
                <a:solidFill>
                  <a:srgbClr val="002060"/>
                </a:solidFill>
                <a:latin typeface="Arial" panose="020B0604020202020204" pitchFamily="34" charset="0"/>
                <a:cs typeface="Arial" panose="020B0604020202020204" pitchFamily="34" charset="0"/>
              </a:rPr>
              <a:t>20 to 30 minutes </a:t>
            </a:r>
          </a:p>
          <a:p>
            <a:pPr marL="228600"/>
            <a:r>
              <a:rPr lang="en-US" sz="1800" dirty="0">
                <a:solidFill>
                  <a:srgbClr val="002060"/>
                </a:solidFill>
                <a:latin typeface="Arial" panose="020B0604020202020204" pitchFamily="34" charset="0"/>
                <a:cs typeface="Arial" panose="020B0604020202020204" pitchFamily="34" charset="0"/>
              </a:rPr>
              <a:t>to complete this exercise.</a:t>
            </a:r>
          </a:p>
        </p:txBody>
      </p:sp>
      <p:sp>
        <p:nvSpPr>
          <p:cNvPr id="6" name="TextBox 5">
            <a:extLst>
              <a:ext uri="{FF2B5EF4-FFF2-40B4-BE49-F238E27FC236}">
                <a16:creationId xmlns:a16="http://schemas.microsoft.com/office/drawing/2014/main" id="{5B0A2332-4850-F8F8-337C-21FB5697A257}"/>
              </a:ext>
            </a:extLst>
          </p:cNvPr>
          <p:cNvSpPr txBox="1"/>
          <p:nvPr/>
        </p:nvSpPr>
        <p:spPr>
          <a:xfrm>
            <a:off x="642937" y="5403082"/>
            <a:ext cx="9758363" cy="1107996"/>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pPr marL="228600"/>
            <a:r>
              <a:rPr lang="en-US" dirty="0"/>
              <a:t> </a:t>
            </a:r>
            <a:r>
              <a:rPr lang="en-US" sz="2000" dirty="0">
                <a:solidFill>
                  <a:srgbClr val="0070C0"/>
                </a:solidFill>
                <a:latin typeface="Calibri"/>
                <a:cs typeface="Calibri"/>
              </a:rPr>
              <a:t>Find the </a:t>
            </a:r>
            <a:r>
              <a:rPr lang="en-US" sz="2000" b="1" dirty="0">
                <a:solidFill>
                  <a:srgbClr val="0070C0"/>
                </a:solidFill>
                <a:latin typeface="Calibri"/>
                <a:cs typeface="Calibri"/>
              </a:rPr>
              <a:t>Guidelines for </a:t>
            </a:r>
            <a:r>
              <a:rPr lang="en-US" sz="2000" b="1">
                <a:solidFill>
                  <a:srgbClr val="0070C0"/>
                </a:solidFill>
                <a:latin typeface="Calibri"/>
                <a:cs typeface="Calibri"/>
              </a:rPr>
              <a:t>the Solar </a:t>
            </a:r>
            <a:r>
              <a:rPr lang="en-US" sz="2000" b="1" dirty="0">
                <a:solidFill>
                  <a:srgbClr val="0070C0"/>
                </a:solidFill>
                <a:latin typeface="Calibri"/>
                <a:cs typeface="Calibri"/>
              </a:rPr>
              <a:t>Task </a:t>
            </a:r>
            <a:r>
              <a:rPr lang="en-US" sz="2000" dirty="0">
                <a:solidFill>
                  <a:srgbClr val="0070C0"/>
                </a:solidFill>
                <a:latin typeface="Calibri"/>
                <a:cs typeface="Calibri"/>
              </a:rPr>
              <a:t>as well as the </a:t>
            </a:r>
            <a:r>
              <a:rPr lang="en-US" sz="2000" b="1" dirty="0">
                <a:solidFill>
                  <a:srgbClr val="0070C0"/>
                </a:solidFill>
                <a:latin typeface="Calibri"/>
                <a:cs typeface="Calibri"/>
              </a:rPr>
              <a:t>data </a:t>
            </a:r>
            <a:r>
              <a:rPr lang="en-US" sz="2000" dirty="0">
                <a:solidFill>
                  <a:srgbClr val="0070C0"/>
                </a:solidFill>
                <a:latin typeface="Calibri"/>
                <a:cs typeface="Calibri"/>
              </a:rPr>
              <a:t>and the </a:t>
            </a:r>
            <a:r>
              <a:rPr lang="en-US" sz="2000" b="1" dirty="0">
                <a:solidFill>
                  <a:srgbClr val="0070C0"/>
                </a:solidFill>
                <a:latin typeface="Calibri"/>
                <a:cs typeface="Calibri"/>
              </a:rPr>
              <a:t>solutions </a:t>
            </a:r>
            <a:r>
              <a:rPr lang="en-US" sz="2000" dirty="0">
                <a:solidFill>
                  <a:srgbClr val="0070C0"/>
                </a:solidFill>
                <a:latin typeface="Calibri"/>
                <a:cs typeface="Calibri"/>
              </a:rPr>
              <a:t>here:</a:t>
            </a:r>
          </a:p>
          <a:p>
            <a:pPr marL="228600"/>
            <a:endParaRPr lang="en-US" sz="2800" dirty="0">
              <a:solidFill>
                <a:srgbClr val="0070C0"/>
              </a:solidFill>
              <a:latin typeface="Calibri"/>
              <a:cs typeface="Calibri"/>
            </a:endParaRPr>
          </a:p>
          <a:p>
            <a:pPr marL="228600"/>
            <a:r>
              <a:rPr lang="en-US" sz="1800" i="1" dirty="0">
                <a:solidFill>
                  <a:srgbClr val="002060"/>
                </a:solidFill>
                <a:latin typeface="Calibri"/>
                <a:cs typeface="Calibri"/>
              </a:rPr>
              <a:t>https://</a:t>
            </a:r>
            <a:r>
              <a:rPr lang="en-US" sz="1800" i="1" dirty="0" err="1">
                <a:solidFill>
                  <a:srgbClr val="002060"/>
                </a:solidFill>
                <a:latin typeface="Calibri"/>
                <a:cs typeface="Calibri"/>
              </a:rPr>
              <a:t>drive.google.com</a:t>
            </a:r>
            <a:r>
              <a:rPr lang="en-US" sz="1800" i="1" dirty="0">
                <a:solidFill>
                  <a:srgbClr val="002060"/>
                </a:solidFill>
                <a:latin typeface="Calibri"/>
                <a:cs typeface="Calibri"/>
              </a:rPr>
              <a:t>/drive/folders/1iwglSR4sFfSQfNH8iOJXTqnDVLMULZ6F?usp=sharing</a:t>
            </a:r>
          </a:p>
        </p:txBody>
      </p:sp>
    </p:spTree>
    <p:extLst>
      <p:ext uri="{BB962C8B-B14F-4D97-AF65-F5344CB8AC3E}">
        <p14:creationId xmlns:p14="http://schemas.microsoft.com/office/powerpoint/2010/main" val="16482153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42FC24-D3BA-C9DE-40ED-434D56986AC3}"/>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5AB96816-491F-FC0F-E0C7-1B4F108419FB}"/>
              </a:ext>
            </a:extLst>
          </p:cNvPr>
          <p:cNvSpPr>
            <a:spLocks noGrp="1"/>
          </p:cNvSpPr>
          <p:nvPr>
            <p:ph type="title"/>
          </p:nvPr>
        </p:nvSpPr>
        <p:spPr>
          <a:xfrm>
            <a:off x="847627" y="472758"/>
            <a:ext cx="9672961" cy="514411"/>
          </a:xfrm>
        </p:spPr>
        <p:txBody>
          <a:bodyPr>
            <a:normAutofit/>
          </a:bodyPr>
          <a:lstStyle/>
          <a:p>
            <a:r>
              <a:rPr lang="en-US" dirty="0"/>
              <a:t>Lesson 4 Exercise 2: Wind Task</a:t>
            </a:r>
          </a:p>
        </p:txBody>
      </p:sp>
      <p:sp>
        <p:nvSpPr>
          <p:cNvPr id="2" name="Text Placeholder 1">
            <a:extLst>
              <a:ext uri="{FF2B5EF4-FFF2-40B4-BE49-F238E27FC236}">
                <a16:creationId xmlns:a16="http://schemas.microsoft.com/office/drawing/2014/main" id="{C54A6F15-7C87-2FE6-1640-2D6B7C96D52A}"/>
              </a:ext>
            </a:extLst>
          </p:cNvPr>
          <p:cNvSpPr>
            <a:spLocks noGrp="1"/>
          </p:cNvSpPr>
          <p:nvPr>
            <p:ph type="body" idx="1"/>
          </p:nvPr>
        </p:nvSpPr>
        <p:spPr>
          <a:xfrm>
            <a:off x="278762" y="1125918"/>
            <a:ext cx="11084178" cy="1120738"/>
          </a:xfrm>
        </p:spPr>
        <p:txBody>
          <a:bodyPr>
            <a:normAutofit/>
          </a:bodyPr>
          <a:lstStyle/>
          <a:p>
            <a:pPr algn="just"/>
            <a:r>
              <a:rPr lang="en-US" sz="2000" kern="100" dirty="0">
                <a:effectLst/>
                <a:latin typeface="Calibri" panose="020F0502020204030204" pitchFamily="34" charset="0"/>
                <a:ea typeface="Calibri" panose="020F0502020204030204" pitchFamily="34" charset="0"/>
                <a:cs typeface="Calibri" panose="020F0502020204030204" pitchFamily="34" charset="0"/>
              </a:rPr>
              <a:t>Extract a time-series with wind speed and direction from ERA5 Copernicus Service and process the data to plot a mean daily and a mean monthly wind profile for a chosen location in any part of the globe, including your own. </a:t>
            </a:r>
            <a:r>
              <a:rPr lang="en-US" sz="2000" b="1" i="1" dirty="0">
                <a:solidFill>
                  <a:srgbClr val="002060"/>
                </a:solidFill>
                <a:latin typeface="Calibri"/>
                <a:cs typeface="Calibri"/>
              </a:rPr>
              <a:t>Please note</a:t>
            </a:r>
            <a:r>
              <a:rPr lang="en-US" sz="2000" i="1" dirty="0">
                <a:solidFill>
                  <a:srgbClr val="002060"/>
                </a:solidFill>
                <a:latin typeface="Calibri"/>
                <a:cs typeface="Calibri"/>
              </a:rPr>
              <a:t>: this task will take 20 to 30 minutes to complete.</a:t>
            </a:r>
          </a:p>
          <a:p>
            <a:pPr algn="just"/>
            <a:endParaRPr lang="en-US" sz="2000" kern="100" dirty="0">
              <a:effectLst/>
              <a:latin typeface="Calibri" panose="020F0502020204030204" pitchFamily="34" charset="0"/>
              <a:ea typeface="Calibri" panose="020F0502020204030204" pitchFamily="34" charset="0"/>
              <a:cs typeface="Calibri" panose="020F0502020204030204" pitchFamily="34" charset="0"/>
            </a:endParaRPr>
          </a:p>
          <a:p>
            <a:pPr algn="just"/>
            <a:endParaRPr lang="en-ZA"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228600" indent="0"/>
            <a:endParaRPr lang="en-US" dirty="0"/>
          </a:p>
          <a:p>
            <a:pPr marL="571500" indent="-342900">
              <a:buFont typeface="Arial" panose="020B0604020202020204" pitchFamily="34" charset="0"/>
              <a:buChar char="•"/>
            </a:pPr>
            <a:endParaRPr lang="en-US" dirty="0"/>
          </a:p>
        </p:txBody>
      </p:sp>
      <p:graphicFrame>
        <p:nvGraphicFramePr>
          <p:cNvPr id="5" name="Chart 4">
            <a:extLst>
              <a:ext uri="{FF2B5EF4-FFF2-40B4-BE49-F238E27FC236}">
                <a16:creationId xmlns:a16="http://schemas.microsoft.com/office/drawing/2014/main" id="{288281DB-5074-2CF7-978D-588F8DC0E014}"/>
              </a:ext>
            </a:extLst>
          </p:cNvPr>
          <p:cNvGraphicFramePr>
            <a:graphicFrameLocks/>
          </p:cNvGraphicFramePr>
          <p:nvPr/>
        </p:nvGraphicFramePr>
        <p:xfrm>
          <a:off x="205109" y="2610682"/>
          <a:ext cx="2907962" cy="2155004"/>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Chart 5">
            <a:extLst>
              <a:ext uri="{FF2B5EF4-FFF2-40B4-BE49-F238E27FC236}">
                <a16:creationId xmlns:a16="http://schemas.microsoft.com/office/drawing/2014/main" id="{F7B23776-E3C0-6F41-713F-D6D4C33D9A4F}"/>
              </a:ext>
            </a:extLst>
          </p:cNvPr>
          <p:cNvGraphicFramePr>
            <a:graphicFrameLocks/>
          </p:cNvGraphicFramePr>
          <p:nvPr/>
        </p:nvGraphicFramePr>
        <p:xfrm>
          <a:off x="3092975" y="2649208"/>
          <a:ext cx="3102341" cy="2075381"/>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Chart 6">
            <a:extLst>
              <a:ext uri="{FF2B5EF4-FFF2-40B4-BE49-F238E27FC236}">
                <a16:creationId xmlns:a16="http://schemas.microsoft.com/office/drawing/2014/main" id="{DB771967-53C1-8B8A-7186-C30EA1DD4639}"/>
              </a:ext>
            </a:extLst>
          </p:cNvPr>
          <p:cNvGraphicFramePr>
            <a:graphicFrameLocks/>
          </p:cNvGraphicFramePr>
          <p:nvPr/>
        </p:nvGraphicFramePr>
        <p:xfrm>
          <a:off x="5928564" y="2641664"/>
          <a:ext cx="2383230" cy="2082925"/>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0" name="Chart 9">
            <a:extLst>
              <a:ext uri="{FF2B5EF4-FFF2-40B4-BE49-F238E27FC236}">
                <a16:creationId xmlns:a16="http://schemas.microsoft.com/office/drawing/2014/main" id="{C380ED30-AFAF-0EA7-E3F0-3331B3BA439B}"/>
              </a:ext>
            </a:extLst>
          </p:cNvPr>
          <p:cNvGraphicFramePr>
            <a:graphicFrameLocks/>
          </p:cNvGraphicFramePr>
          <p:nvPr/>
        </p:nvGraphicFramePr>
        <p:xfrm>
          <a:off x="7977884" y="2464278"/>
          <a:ext cx="4214116" cy="2239766"/>
        </p:xfrm>
        <a:graphic>
          <a:graphicData uri="http://schemas.openxmlformats.org/drawingml/2006/chart">
            <c:chart xmlns:c="http://schemas.openxmlformats.org/drawingml/2006/chart" xmlns:r="http://schemas.openxmlformats.org/officeDocument/2006/relationships" r:id="rId5"/>
          </a:graphicData>
        </a:graphic>
      </p:graphicFrame>
      <p:sp>
        <p:nvSpPr>
          <p:cNvPr id="9" name="TextBox 8">
            <a:extLst>
              <a:ext uri="{FF2B5EF4-FFF2-40B4-BE49-F238E27FC236}">
                <a16:creationId xmlns:a16="http://schemas.microsoft.com/office/drawing/2014/main" id="{3B7FEBE8-4CEE-9BAB-F01F-1C779EAE3631}"/>
              </a:ext>
            </a:extLst>
          </p:cNvPr>
          <p:cNvSpPr txBox="1"/>
          <p:nvPr/>
        </p:nvSpPr>
        <p:spPr>
          <a:xfrm>
            <a:off x="278762" y="5153908"/>
            <a:ext cx="10833185" cy="923330"/>
          </a:xfrm>
          <a:prstGeom prst="rect">
            <a:avLst/>
          </a:prstGeom>
          <a:noFill/>
        </p:spPr>
        <p:style>
          <a:lnRef idx="2">
            <a:schemeClr val="accent2"/>
          </a:lnRef>
          <a:fillRef idx="1">
            <a:schemeClr val="lt1"/>
          </a:fillRef>
          <a:effectRef idx="0">
            <a:schemeClr val="accent2"/>
          </a:effectRef>
          <a:fontRef idx="minor">
            <a:schemeClr val="dk1"/>
          </a:fontRef>
        </p:style>
        <p:txBody>
          <a:bodyPr wrap="square" lIns="91440" tIns="45720" rIns="91440" bIns="45720" anchor="t">
            <a:spAutoFit/>
          </a:bodyPr>
          <a:lstStyle/>
          <a:p>
            <a:pPr marL="228600"/>
            <a:r>
              <a:rPr lang="en-US" sz="2000" dirty="0">
                <a:solidFill>
                  <a:srgbClr val="0070C0"/>
                </a:solidFill>
                <a:latin typeface="Calibri"/>
                <a:cs typeface="Calibri"/>
              </a:rPr>
              <a:t>Find the </a:t>
            </a:r>
            <a:r>
              <a:rPr lang="en-US" sz="2000" b="1" dirty="0">
                <a:solidFill>
                  <a:srgbClr val="0070C0"/>
                </a:solidFill>
                <a:latin typeface="Calibri"/>
                <a:cs typeface="Calibri"/>
              </a:rPr>
              <a:t>Guidelines for the Wind Task </a:t>
            </a:r>
            <a:r>
              <a:rPr lang="en-US" sz="2000" dirty="0">
                <a:solidFill>
                  <a:srgbClr val="0070C0"/>
                </a:solidFill>
                <a:latin typeface="Calibri"/>
                <a:cs typeface="Calibri"/>
              </a:rPr>
              <a:t>as well as the </a:t>
            </a:r>
            <a:r>
              <a:rPr lang="en-US" sz="2000" b="1" dirty="0">
                <a:solidFill>
                  <a:srgbClr val="0070C0"/>
                </a:solidFill>
                <a:latin typeface="Calibri"/>
                <a:cs typeface="Calibri"/>
              </a:rPr>
              <a:t>data </a:t>
            </a:r>
            <a:r>
              <a:rPr lang="en-US" sz="2000" dirty="0">
                <a:solidFill>
                  <a:srgbClr val="0070C0"/>
                </a:solidFill>
                <a:latin typeface="Calibri"/>
                <a:cs typeface="Calibri"/>
              </a:rPr>
              <a:t>and the </a:t>
            </a:r>
            <a:r>
              <a:rPr lang="en-US" sz="2000" b="1" dirty="0">
                <a:solidFill>
                  <a:srgbClr val="0070C0"/>
                </a:solidFill>
                <a:latin typeface="Calibri"/>
                <a:cs typeface="Calibri"/>
              </a:rPr>
              <a:t>solutions </a:t>
            </a:r>
            <a:r>
              <a:rPr lang="en-US" sz="2000">
                <a:solidFill>
                  <a:srgbClr val="0070C0"/>
                </a:solidFill>
                <a:latin typeface="Calibri"/>
                <a:cs typeface="Calibri"/>
              </a:rPr>
              <a:t>here:</a:t>
            </a:r>
          </a:p>
          <a:p>
            <a:pPr marL="228600"/>
            <a:r>
              <a:rPr lang="en-US" sz="2000">
                <a:solidFill>
                  <a:srgbClr val="0070C0"/>
                </a:solidFill>
                <a:latin typeface="Calibri"/>
                <a:cs typeface="Calibri"/>
              </a:rPr>
              <a:t> </a:t>
            </a:r>
            <a:endParaRPr lang="en-US" sz="2000" dirty="0">
              <a:solidFill>
                <a:srgbClr val="0070C0"/>
              </a:solidFill>
              <a:latin typeface="Calibri"/>
              <a:cs typeface="Calibri"/>
            </a:endParaRPr>
          </a:p>
          <a:p>
            <a:pPr marL="228600"/>
            <a:r>
              <a:rPr lang="en-US" i="1" dirty="0">
                <a:solidFill>
                  <a:srgbClr val="002060"/>
                </a:solidFill>
                <a:latin typeface="Calibri"/>
                <a:cs typeface="Calibri"/>
              </a:rPr>
              <a:t>https://</a:t>
            </a:r>
            <a:r>
              <a:rPr lang="en-US" i="1" dirty="0" err="1">
                <a:solidFill>
                  <a:srgbClr val="002060"/>
                </a:solidFill>
                <a:latin typeface="Calibri"/>
                <a:cs typeface="Calibri"/>
              </a:rPr>
              <a:t>drive.google.com</a:t>
            </a:r>
            <a:r>
              <a:rPr lang="en-US" i="1" dirty="0">
                <a:solidFill>
                  <a:srgbClr val="002060"/>
                </a:solidFill>
                <a:latin typeface="Calibri"/>
                <a:cs typeface="Calibri"/>
              </a:rPr>
              <a:t>/drive/folders/1iwglSR4sFfSQfNH8iOJXTqnDVLMULZ6F?usp=sharing</a:t>
            </a:r>
          </a:p>
        </p:txBody>
      </p:sp>
    </p:spTree>
    <p:extLst>
      <p:ext uri="{BB962C8B-B14F-4D97-AF65-F5344CB8AC3E}">
        <p14:creationId xmlns:p14="http://schemas.microsoft.com/office/powerpoint/2010/main" val="8255842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olo 1">
            <a:extLst>
              <a:ext uri="{FF2B5EF4-FFF2-40B4-BE49-F238E27FC236}">
                <a16:creationId xmlns:a16="http://schemas.microsoft.com/office/drawing/2014/main" id="{C3CB5854-92C1-459E-B110-D1E5866C1657}"/>
              </a:ext>
            </a:extLst>
          </p:cNvPr>
          <p:cNvSpPr txBox="1">
            <a:spLocks/>
          </p:cNvSpPr>
          <p:nvPr/>
        </p:nvSpPr>
        <p:spPr>
          <a:xfrm>
            <a:off x="551384" y="119921"/>
            <a:ext cx="8211994" cy="838200"/>
          </a:xfrm>
          <a:prstGeom prst="rect">
            <a:avLst/>
          </a:prstGeom>
        </p:spPr>
        <p:txBody>
          <a:bodyPr>
            <a:noAutofit/>
          </a:bodyPr>
          <a:lstStyle>
            <a:lvl1pPr algn="l" rtl="0" eaLnBrk="0" fontAlgn="base" hangingPunct="0">
              <a:spcBef>
                <a:spcPct val="0"/>
              </a:spcBef>
              <a:spcAft>
                <a:spcPct val="0"/>
              </a:spcAft>
              <a:defRPr sz="2200" b="1">
                <a:solidFill>
                  <a:srgbClr val="00004C"/>
                </a:solidFill>
                <a:latin typeface="+mj-lt"/>
                <a:ea typeface="+mj-ea"/>
                <a:cs typeface="+mj-cs"/>
              </a:defRPr>
            </a:lvl1pPr>
            <a:lvl2pPr algn="l" rtl="0" eaLnBrk="0" fontAlgn="base" hangingPunct="0">
              <a:spcBef>
                <a:spcPct val="0"/>
              </a:spcBef>
              <a:spcAft>
                <a:spcPct val="0"/>
              </a:spcAft>
              <a:defRPr sz="2200" b="1">
                <a:solidFill>
                  <a:srgbClr val="00004C"/>
                </a:solidFill>
                <a:latin typeface="Verdana" pitchFamily="34" charset="0"/>
              </a:defRPr>
            </a:lvl2pPr>
            <a:lvl3pPr algn="l" rtl="0" eaLnBrk="0" fontAlgn="base" hangingPunct="0">
              <a:spcBef>
                <a:spcPct val="0"/>
              </a:spcBef>
              <a:spcAft>
                <a:spcPct val="0"/>
              </a:spcAft>
              <a:defRPr sz="2200" b="1">
                <a:solidFill>
                  <a:srgbClr val="00004C"/>
                </a:solidFill>
                <a:latin typeface="Verdana" pitchFamily="34" charset="0"/>
              </a:defRPr>
            </a:lvl3pPr>
            <a:lvl4pPr algn="l" rtl="0" eaLnBrk="0" fontAlgn="base" hangingPunct="0">
              <a:spcBef>
                <a:spcPct val="0"/>
              </a:spcBef>
              <a:spcAft>
                <a:spcPct val="0"/>
              </a:spcAft>
              <a:defRPr sz="2200" b="1">
                <a:solidFill>
                  <a:srgbClr val="00004C"/>
                </a:solidFill>
                <a:latin typeface="Verdana" pitchFamily="34" charset="0"/>
              </a:defRPr>
            </a:lvl4pPr>
            <a:lvl5pPr algn="l" rtl="0" eaLnBrk="0" fontAlgn="base" hangingPunct="0">
              <a:spcBef>
                <a:spcPct val="0"/>
              </a:spcBef>
              <a:spcAft>
                <a:spcPct val="0"/>
              </a:spcAft>
              <a:defRPr sz="2200" b="1">
                <a:solidFill>
                  <a:srgbClr val="00004C"/>
                </a:solidFill>
                <a:latin typeface="Verdana" pitchFamily="34" charset="0"/>
              </a:defRPr>
            </a:lvl5pPr>
            <a:lvl6pPr marL="457200" algn="l" rtl="0" eaLnBrk="0" fontAlgn="base" hangingPunct="0">
              <a:spcBef>
                <a:spcPct val="0"/>
              </a:spcBef>
              <a:spcAft>
                <a:spcPct val="0"/>
              </a:spcAft>
              <a:defRPr sz="2200" b="1">
                <a:solidFill>
                  <a:srgbClr val="00004C"/>
                </a:solidFill>
                <a:latin typeface="Verdana" pitchFamily="34" charset="0"/>
              </a:defRPr>
            </a:lvl6pPr>
            <a:lvl7pPr marL="914400" algn="l" rtl="0" eaLnBrk="0" fontAlgn="base" hangingPunct="0">
              <a:spcBef>
                <a:spcPct val="0"/>
              </a:spcBef>
              <a:spcAft>
                <a:spcPct val="0"/>
              </a:spcAft>
              <a:defRPr sz="2200" b="1">
                <a:solidFill>
                  <a:srgbClr val="00004C"/>
                </a:solidFill>
                <a:latin typeface="Verdana" pitchFamily="34" charset="0"/>
              </a:defRPr>
            </a:lvl7pPr>
            <a:lvl8pPr marL="1371600" algn="l" rtl="0" eaLnBrk="0" fontAlgn="base" hangingPunct="0">
              <a:spcBef>
                <a:spcPct val="0"/>
              </a:spcBef>
              <a:spcAft>
                <a:spcPct val="0"/>
              </a:spcAft>
              <a:defRPr sz="2200" b="1">
                <a:solidFill>
                  <a:srgbClr val="00004C"/>
                </a:solidFill>
                <a:latin typeface="Verdana" pitchFamily="34" charset="0"/>
              </a:defRPr>
            </a:lvl8pPr>
            <a:lvl9pPr marL="1828800" algn="l" rtl="0" eaLnBrk="0" fontAlgn="base" hangingPunct="0">
              <a:spcBef>
                <a:spcPct val="0"/>
              </a:spcBef>
              <a:spcAft>
                <a:spcPct val="0"/>
              </a:spcAft>
              <a:defRPr sz="2200" b="1">
                <a:solidFill>
                  <a:srgbClr val="00004C"/>
                </a:solidFill>
                <a:latin typeface="Verdana" pitchFamily="34" charset="0"/>
              </a:defRPr>
            </a:lvl9pPr>
          </a:lstStyle>
          <a:p>
            <a:endParaRPr lang="en-US" sz="3200" kern="0">
              <a:latin typeface="Trebuchet MS" panose="020B0603020202020204" pitchFamily="34" charset="0"/>
            </a:endParaRPr>
          </a:p>
        </p:txBody>
      </p:sp>
      <p:sp>
        <p:nvSpPr>
          <p:cNvPr id="2" name="Title 1">
            <a:extLst>
              <a:ext uri="{FF2B5EF4-FFF2-40B4-BE49-F238E27FC236}">
                <a16:creationId xmlns:a16="http://schemas.microsoft.com/office/drawing/2014/main" id="{12A389B4-B809-18FA-1268-0995FBAFE173}"/>
              </a:ext>
            </a:extLst>
          </p:cNvPr>
          <p:cNvSpPr>
            <a:spLocks noGrp="1"/>
          </p:cNvSpPr>
          <p:nvPr>
            <p:ph type="title"/>
          </p:nvPr>
        </p:nvSpPr>
        <p:spPr/>
        <p:txBody>
          <a:bodyPr/>
          <a:lstStyle/>
          <a:p>
            <a:r>
              <a:rPr lang="en-US"/>
              <a:t>Recommended readings:</a:t>
            </a:r>
          </a:p>
        </p:txBody>
      </p:sp>
      <p:sp>
        <p:nvSpPr>
          <p:cNvPr id="3" name="Rectangle 6">
            <a:extLst>
              <a:ext uri="{FF2B5EF4-FFF2-40B4-BE49-F238E27FC236}">
                <a16:creationId xmlns:a16="http://schemas.microsoft.com/office/drawing/2014/main" id="{94F8A707-BD41-7B51-3289-921E50F916EC}"/>
              </a:ext>
            </a:extLst>
          </p:cNvPr>
          <p:cNvSpPr>
            <a:spLocks noChangeArrowheads="1"/>
          </p:cNvSpPr>
          <p:nvPr/>
        </p:nvSpPr>
        <p:spPr bwMode="auto">
          <a:xfrm>
            <a:off x="768021" y="1351239"/>
            <a:ext cx="11089232" cy="5052855"/>
          </a:xfrm>
          <a:prstGeom prst="rect">
            <a:avLst/>
          </a:prstGeom>
          <a:noFill/>
          <a:ln w="9525">
            <a:noFill/>
            <a:miter lim="800000"/>
            <a:headEnd/>
            <a:tailEnd/>
          </a:ln>
        </p:spPr>
        <p:txBody>
          <a:bodyPr lIns="0" tIns="0" rIns="0" bIns="0"/>
          <a:lstStyle/>
          <a:p>
            <a:pPr marL="342900" indent="-342900">
              <a:lnSpc>
                <a:spcPct val="150000"/>
              </a:lnSpc>
              <a:buFont typeface="Arial" panose="020B0604020202020204" pitchFamily="34" charset="0"/>
              <a:buChar char="•"/>
            </a:pPr>
            <a:endParaRPr lang="en-GB" sz="2000" b="1">
              <a:solidFill>
                <a:srgbClr val="00BC24"/>
              </a:solidFill>
              <a:highlight>
                <a:srgbClr val="FFFF00"/>
              </a:highlight>
              <a:latin typeface="Trebuchet MS" panose="020B0603020202020204" pitchFamily="34" charset="0"/>
              <a:cs typeface="Assistant Light"/>
            </a:endParaRPr>
          </a:p>
          <a:p>
            <a:pPr algn="l">
              <a:lnSpc>
                <a:spcPct val="150000"/>
              </a:lnSpc>
            </a:pPr>
            <a:endParaRPr lang="en-GB" sz="2000" b="1">
              <a:solidFill>
                <a:schemeClr val="bg1">
                  <a:lumMod val="65000"/>
                </a:schemeClr>
              </a:solidFill>
              <a:latin typeface="Trebuchet MS" panose="020B0603020202020204" pitchFamily="34" charset="0"/>
              <a:cs typeface="Assistant Light"/>
            </a:endParaRPr>
          </a:p>
          <a:p>
            <a:pPr algn="l">
              <a:lnSpc>
                <a:spcPct val="150000"/>
              </a:lnSpc>
            </a:pPr>
            <a:endParaRPr lang="en-GB" sz="2000" b="1">
              <a:solidFill>
                <a:schemeClr val="bg1">
                  <a:lumMod val="65000"/>
                </a:schemeClr>
              </a:solidFill>
              <a:latin typeface="Trebuchet MS" panose="020B0603020202020204" pitchFamily="34" charset="0"/>
              <a:cs typeface="Assistant Light"/>
            </a:endParaRPr>
          </a:p>
          <a:p>
            <a:pPr algn="l"/>
            <a:endParaRPr lang="en-US" sz="1200">
              <a:solidFill>
                <a:schemeClr val="bg1">
                  <a:lumMod val="65000"/>
                </a:schemeClr>
              </a:solidFill>
              <a:latin typeface="Trebuchet MS" panose="020B0603020202020204" pitchFamily="34" charset="0"/>
              <a:cs typeface="Assistant Light"/>
            </a:endParaRPr>
          </a:p>
        </p:txBody>
      </p:sp>
      <p:sp>
        <p:nvSpPr>
          <p:cNvPr id="5" name="Rectangle 4"/>
          <p:cNvSpPr/>
          <p:nvPr/>
        </p:nvSpPr>
        <p:spPr>
          <a:xfrm>
            <a:off x="1171475" y="1480439"/>
            <a:ext cx="9363461" cy="4924425"/>
          </a:xfrm>
          <a:prstGeom prst="rect">
            <a:avLst/>
          </a:prstGeom>
        </p:spPr>
        <p:txBody>
          <a:bodyPr wrap="none" lIns="91440" tIns="45720" rIns="91440" bIns="45720" anchor="t">
            <a:spAutoFit/>
          </a:bodyPr>
          <a:lstStyle/>
          <a:p>
            <a:r>
              <a:rPr lang="en-US" sz="1800" b="1"/>
              <a:t>PDF files:</a:t>
            </a:r>
          </a:p>
          <a:p>
            <a:endParaRPr lang="en-US" sz="1800"/>
          </a:p>
          <a:p>
            <a:r>
              <a:rPr lang="en-US" sz="1600">
                <a:hlinkClick r:id="rId3"/>
              </a:rPr>
              <a:t>https://www.ecmwf.int/sites/default/files/2023-08/Fact%20sheet%20-%20Reanalysis%20-v3_1.pdf</a:t>
            </a:r>
            <a:endParaRPr lang="en-US" sz="1600"/>
          </a:p>
          <a:p>
            <a:endParaRPr lang="en-US" sz="1600"/>
          </a:p>
          <a:p>
            <a:r>
              <a:rPr lang="en-US" sz="1600">
                <a:hlinkClick r:id="rId4"/>
              </a:rPr>
              <a:t>https://climate.copernicus.eu/sites/default/files/2021-12/09-c3s-uls-data-resources-reanalysis.pdf</a:t>
            </a:r>
            <a:endParaRPr lang="en-US" sz="1600"/>
          </a:p>
          <a:p>
            <a:endParaRPr lang="en-US" sz="1600"/>
          </a:p>
          <a:p>
            <a:r>
              <a:rPr lang="en-US" sz="1600">
                <a:hlinkClick r:id="rId5"/>
              </a:rPr>
              <a:t>https://atmosphere.copernicus.eu/sites/default/files/repository/MACCIII_RAD_DEL_D57.5_final_0.pdf</a:t>
            </a:r>
            <a:endParaRPr lang="en-US" sz="1600"/>
          </a:p>
          <a:p>
            <a:endParaRPr lang="en-US" sz="1600"/>
          </a:p>
          <a:p>
            <a:endParaRPr lang="en-US" sz="1800"/>
          </a:p>
          <a:p>
            <a:r>
              <a:rPr lang="en-US" sz="1800" b="1"/>
              <a:t>Websites:</a:t>
            </a:r>
          </a:p>
          <a:p>
            <a:endParaRPr lang="en-US" sz="1800"/>
          </a:p>
          <a:p>
            <a:r>
              <a:rPr lang="en-US" sz="1600">
                <a:hlinkClick r:id="rId6"/>
              </a:rPr>
              <a:t>https://www.soda-pro.com/web-services/radiation/cams-radiation-service</a:t>
            </a:r>
          </a:p>
          <a:p>
            <a:endParaRPr lang="en-US" sz="1600">
              <a:hlinkClick r:id="rId6"/>
            </a:endParaRPr>
          </a:p>
          <a:p>
            <a:r>
              <a:rPr lang="en-US" sz="1600" dirty="0">
                <a:hlinkClick r:id="rId6"/>
              </a:rPr>
              <a:t>https://www.soda-pro.com/web-services/radiation/cams-radiation-service</a:t>
            </a:r>
            <a:endParaRPr lang="en-US" sz="1600">
              <a:latin typeface="Calibri"/>
              <a:ea typeface="Calibri"/>
              <a:cs typeface="Calibri"/>
            </a:endParaRPr>
          </a:p>
          <a:p>
            <a:endParaRPr lang="en-US" sz="1600" dirty="0"/>
          </a:p>
          <a:p>
            <a:endParaRPr lang="en-US" sz="1600"/>
          </a:p>
          <a:p>
            <a:r>
              <a:rPr lang="en-US" sz="1600">
                <a:hlinkClick r:id="rId7"/>
              </a:rPr>
              <a:t>https://www.ecmwf.int/en/forecasts/dataset/ecmwf-reanalysis-v5</a:t>
            </a:r>
          </a:p>
          <a:p>
            <a:endParaRPr lang="en-US" sz="1600">
              <a:hlinkClick r:id="rId7"/>
            </a:endParaRPr>
          </a:p>
          <a:p>
            <a:r>
              <a:rPr lang="en-US" sz="1600">
                <a:hlinkClick r:id="rId7"/>
              </a:rPr>
              <a:t>https://reanalyses.org/</a:t>
            </a:r>
            <a:endParaRPr lang="en-US" sz="1600"/>
          </a:p>
        </p:txBody>
      </p:sp>
    </p:spTree>
    <p:extLst>
      <p:ext uri="{BB962C8B-B14F-4D97-AF65-F5344CB8AC3E}">
        <p14:creationId xmlns:p14="http://schemas.microsoft.com/office/powerpoint/2010/main" val="273337516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12AA99-4834-1689-E879-F80D00D45968}"/>
            </a:ext>
          </a:extLst>
        </p:cNvPr>
        <p:cNvGrpSpPr/>
        <p:nvPr/>
      </p:nvGrpSpPr>
      <p:grpSpPr>
        <a:xfrm>
          <a:off x="0" y="0"/>
          <a:ext cx="0" cy="0"/>
          <a:chOff x="0" y="0"/>
          <a:chExt cx="0" cy="0"/>
        </a:xfrm>
      </p:grpSpPr>
      <p:sp>
        <p:nvSpPr>
          <p:cNvPr id="2" name="Text Placeholder 1">
            <a:extLst>
              <a:ext uri="{FF2B5EF4-FFF2-40B4-BE49-F238E27FC236}">
                <a16:creationId xmlns:a16="http://schemas.microsoft.com/office/drawing/2014/main" id="{96677B28-94E7-CC5E-CEBF-F7330700870A}"/>
              </a:ext>
            </a:extLst>
          </p:cNvPr>
          <p:cNvSpPr>
            <a:spLocks noGrp="1"/>
          </p:cNvSpPr>
          <p:nvPr>
            <p:ph type="body" idx="1"/>
          </p:nvPr>
        </p:nvSpPr>
        <p:spPr/>
        <p:txBody>
          <a:bodyPr>
            <a:normAutofit/>
          </a:bodyPr>
          <a:lstStyle/>
          <a:p>
            <a:r>
              <a:rPr lang="en-US"/>
              <a:t>This unit was developed by: Paula Costa, António Couto, Teresa Simões and Ana </a:t>
            </a:r>
            <a:r>
              <a:rPr lang="en-US" err="1"/>
              <a:t>Estanqueiro</a:t>
            </a:r>
            <a:r>
              <a:rPr lang="en-US"/>
              <a:t>, all from LNEG, and is based on the following resources:</a:t>
            </a:r>
          </a:p>
          <a:p>
            <a:pPr marL="571500" indent="-342900">
              <a:buFont typeface="Arial" panose="020B0604020202020204" pitchFamily="34" charset="0"/>
              <a:buChar char="•"/>
            </a:pPr>
            <a:endParaRPr lang="en-US"/>
          </a:p>
          <a:p>
            <a:pPr marL="514350" indent="-285750">
              <a:buFont typeface="Arial" panose="020B0604020202020204" pitchFamily="34" charset="0"/>
              <a:buChar char="•"/>
            </a:pPr>
            <a:r>
              <a:rPr lang="en-US"/>
              <a:t>The ERA5 Climate Reanalysis: </a:t>
            </a:r>
            <a:r>
              <a:rPr lang="en-US">
                <a:hlinkClick r:id="rId2"/>
              </a:rPr>
              <a:t>https://climate.copernicus.eu/climate-reanalysis</a:t>
            </a:r>
            <a:endParaRPr lang="en-US"/>
          </a:p>
          <a:p>
            <a:pPr marL="514350" indent="-285750">
              <a:buFont typeface="Arial" panose="020B0604020202020204" pitchFamily="34" charset="0"/>
              <a:buChar char="•"/>
            </a:pPr>
            <a:r>
              <a:rPr lang="en-US"/>
              <a:t>Data assimilation: </a:t>
            </a:r>
            <a:r>
              <a:rPr lang="en-US">
                <a:hlinkClick r:id="rId3"/>
              </a:rPr>
              <a:t>https://research.reading.ac.uk/met-darc/aboutus/what-is-data-assimilation/</a:t>
            </a:r>
            <a:endParaRPr lang="en-US"/>
          </a:p>
          <a:p>
            <a:pPr marL="514350" indent="-285750">
              <a:buFont typeface="Arial" panose="020B0604020202020204" pitchFamily="34" charset="0"/>
              <a:buChar char="•"/>
            </a:pPr>
            <a:r>
              <a:rPr lang="en-US"/>
              <a:t>The CAMS Radiation Service:  </a:t>
            </a:r>
            <a:r>
              <a:rPr lang="en-US">
                <a:hlinkClick r:id="rId4"/>
              </a:rPr>
              <a:t>https://www.soda-pro.com/web-services/radiation/cams-radiation-service</a:t>
            </a:r>
            <a:endParaRPr lang="en-US"/>
          </a:p>
          <a:p>
            <a:pPr marL="514350" indent="-285750">
              <a:buFont typeface="Arial" panose="020B0604020202020204" pitchFamily="34" charset="0"/>
              <a:buChar char="•"/>
            </a:pPr>
            <a:endParaRPr lang="en-US"/>
          </a:p>
          <a:p>
            <a:endParaRPr lang="en-US"/>
          </a:p>
        </p:txBody>
      </p:sp>
      <p:sp>
        <p:nvSpPr>
          <p:cNvPr id="3" name="Title 2">
            <a:extLst>
              <a:ext uri="{FF2B5EF4-FFF2-40B4-BE49-F238E27FC236}">
                <a16:creationId xmlns:a16="http://schemas.microsoft.com/office/drawing/2014/main" id="{7B5D57C5-3E25-34B7-4E60-91E81267E5B6}"/>
              </a:ext>
            </a:extLst>
          </p:cNvPr>
          <p:cNvSpPr>
            <a:spLocks noGrp="1"/>
          </p:cNvSpPr>
          <p:nvPr>
            <p:ph type="title"/>
          </p:nvPr>
        </p:nvSpPr>
        <p:spPr/>
        <p:txBody>
          <a:bodyPr/>
          <a:lstStyle/>
          <a:p>
            <a:r>
              <a:rPr lang="en-US"/>
              <a:t>References</a:t>
            </a:r>
          </a:p>
        </p:txBody>
      </p:sp>
    </p:spTree>
    <p:extLst>
      <p:ext uri="{BB962C8B-B14F-4D97-AF65-F5344CB8AC3E}">
        <p14:creationId xmlns:p14="http://schemas.microsoft.com/office/powerpoint/2010/main" val="3214388873"/>
      </p:ext>
    </p:extLst>
  </p:cSld>
  <p:clrMapOvr>
    <a:masterClrMapping/>
  </p:clrMapOvr>
</p:sld>
</file>

<file path=ppt/theme/theme1.xml><?xml version="1.0" encoding="utf-8"?>
<a:theme xmlns:a="http://schemas.openxmlformats.org/drawingml/2006/main" name="Thème Offic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i Offic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3CCA731761BF654EB79EA877B5A2DDC8" ma:contentTypeVersion="20" ma:contentTypeDescription="Create a new document." ma:contentTypeScope="" ma:versionID="adda0a3891e4b035e5833099678563c5">
  <xsd:schema xmlns:xsd="http://www.w3.org/2001/XMLSchema" xmlns:xs="http://www.w3.org/2001/XMLSchema" xmlns:p="http://schemas.microsoft.com/office/2006/metadata/properties" xmlns:ns2="0a663368-1561-4a8b-bd80-4f655cceb5cd" xmlns:ns3="2a56bc72-e832-426a-b1e3-32c4417a925f" targetNamespace="http://schemas.microsoft.com/office/2006/metadata/properties" ma:root="true" ma:fieldsID="b74e7cae46124deac94fc4ce2ae31c6d" ns2:_="" ns3:_="">
    <xsd:import namespace="0a663368-1561-4a8b-bd80-4f655cceb5cd"/>
    <xsd:import namespace="2a56bc72-e832-426a-b1e3-32c4417a925f"/>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GenerationTime" minOccurs="0"/>
                <xsd:element ref="ns2:MediaServiceEventHashCode" minOccurs="0"/>
                <xsd:element ref="ns2:MediaServiceDateTaken" minOccurs="0"/>
                <xsd:element ref="ns2:MediaServiceOCR" minOccurs="0"/>
                <xsd:element ref="ns3:SharedWithUsers" minOccurs="0"/>
                <xsd:element ref="ns3:SharedWithDetails" minOccurs="0"/>
                <xsd:element ref="ns2:MediaServiceLocation" minOccurs="0"/>
                <xsd:element ref="ns2:MediaLengthInSeconds" minOccurs="0"/>
                <xsd:element ref="ns3:TaxCatchAll" minOccurs="0"/>
                <xsd:element ref="ns2:lcf76f155ced4ddcb4097134ff3c332f"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a663368-1561-4a8b-bd80-4f655cceb5c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74089507-e1de-4aab-946f-150ccb85703f"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a56bc72-e832-426a-b1e3-32c4417a925f"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ea9e9d19-9fb7-461c-9445-8e0dc63d6cea}" ma:internalName="TaxCatchAll" ma:showField="CatchAllData" ma:web="2a56bc72-e832-426a-b1e3-32c4417a925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0a663368-1561-4a8b-bd80-4f655cceb5cd">
      <Terms xmlns="http://schemas.microsoft.com/office/infopath/2007/PartnerControls"/>
    </lcf76f155ced4ddcb4097134ff3c332f>
    <TaxCatchAll xmlns="2a56bc72-e832-426a-b1e3-32c4417a925f" xsi:nil="true"/>
  </documentManagement>
</p:properties>
</file>

<file path=customXml/itemProps1.xml><?xml version="1.0" encoding="utf-8"?>
<ds:datastoreItem xmlns:ds="http://schemas.openxmlformats.org/officeDocument/2006/customXml" ds:itemID="{4A9D73A6-7440-4769-B614-4CBECFB30D3A}">
  <ds:schemaRefs>
    <ds:schemaRef ds:uri="http://schemas.microsoft.com/sharepoint/v3/contenttype/forms"/>
  </ds:schemaRefs>
</ds:datastoreItem>
</file>

<file path=customXml/itemProps2.xml><?xml version="1.0" encoding="utf-8"?>
<ds:datastoreItem xmlns:ds="http://schemas.openxmlformats.org/officeDocument/2006/customXml" ds:itemID="{10E889DD-E63F-4097-8640-5DE3003C75D3}">
  <ds:schemaRefs>
    <ds:schemaRef ds:uri="0a663368-1561-4a8b-bd80-4f655cceb5cd"/>
    <ds:schemaRef ds:uri="2a56bc72-e832-426a-b1e3-32c4417a925f"/>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3857805F-2A6C-43CC-AEFA-746D1D5B4EDE}">
  <ds:schemaRefs>
    <ds:schemaRef ds:uri="0a663368-1561-4a8b-bd80-4f655cceb5cd"/>
    <ds:schemaRef ds:uri="2a56bc72-e832-426a-b1e3-32c4417a925f"/>
    <ds:schemaRef ds:uri="5fd28c4d-1b89-4240-8414-1faca4eb983e"/>
    <ds:schemaRef ds:uri="b8768d50-797c-4a66-b910-217dd1c1b804"/>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23</Slides>
  <Notes>4</Notes>
  <HiddenSlides>0</HiddenSlides>
  <ScaleCrop>false</ScaleCrop>
  <HeadingPairs>
    <vt:vector size="4" baseType="variant">
      <vt:variant>
        <vt:lpstr>Theme</vt:lpstr>
      </vt:variant>
      <vt:variant>
        <vt:i4>1</vt:i4>
      </vt:variant>
      <vt:variant>
        <vt:lpstr>Slide Titles</vt:lpstr>
      </vt:variant>
      <vt:variant>
        <vt:i4>23</vt:i4>
      </vt:variant>
    </vt:vector>
  </HeadingPairs>
  <TitlesOfParts>
    <vt:vector size="24" baseType="lpstr">
      <vt:lpstr>Thème Office</vt:lpstr>
      <vt:lpstr>PowerPoint Presentation</vt:lpstr>
      <vt:lpstr>Lesson 4 Outline:</vt:lpstr>
      <vt:lpstr>Lesson 4 Learning Outcomes :</vt:lpstr>
      <vt:lpstr>Copernicus Services- Solar and Wind data</vt:lpstr>
      <vt:lpstr>Copernicus Services- Solar and Wind data</vt:lpstr>
      <vt:lpstr>Copernicus Services- CAMS webpage</vt:lpstr>
      <vt:lpstr>Copernicus Services- CAMS</vt:lpstr>
      <vt:lpstr>CAMS Solar Data Extraction</vt:lpstr>
      <vt:lpstr>CAMS Solar Data Extraction</vt:lpstr>
      <vt:lpstr>CAMS Solar Data Extraction</vt:lpstr>
      <vt:lpstr>Copernicus Services- ERA5 webpage</vt:lpstr>
      <vt:lpstr>Copernicus Services- ERA5</vt:lpstr>
      <vt:lpstr>What is a Reanalysis?</vt:lpstr>
      <vt:lpstr>What is Reanalysis?         (Movie Courtesy)</vt:lpstr>
      <vt:lpstr>Advantage/disadvantage of a Reanalysis   </vt:lpstr>
      <vt:lpstr>ERA5 Wind Data Extraction</vt:lpstr>
      <vt:lpstr>ERA5 Wind Data Extraction</vt:lpstr>
      <vt:lpstr>Remarks</vt:lpstr>
      <vt:lpstr>Lesson 4: Exercises with solutions</vt:lpstr>
      <vt:lpstr>Exercise 1: Solar Task</vt:lpstr>
      <vt:lpstr>Lesson 4 Exercise 2: Wind Task</vt:lpstr>
      <vt:lpstr>Recommended readings:</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Carine VALETTE</dc:creator>
  <cp:revision>28</cp:revision>
  <dcterms:created xsi:type="dcterms:W3CDTF">2021-01-28T08:37:55Z</dcterms:created>
  <dcterms:modified xsi:type="dcterms:W3CDTF">2024-12-04T11:35:38Z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0x0101003CCA731761BF654EB79EA877B5A2DDC8</vt:lpwstr>
  </property>
  <property fmtid="{D5CDD505-2E9C-101B-9397-08002B2CF9AE}" pid="3" name="MediaServiceImageTags">
    <vt:lpwstr/>
  </property>
</Properties>
</file>