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0"/>
  </p:notesMasterIdLst>
  <p:sldIdLst>
    <p:sldId id="256" r:id="rId5"/>
    <p:sldId id="265" r:id="rId6"/>
    <p:sldId id="284" r:id="rId7"/>
    <p:sldId id="260" r:id="rId8"/>
    <p:sldId id="278" r:id="rId9"/>
    <p:sldId id="279" r:id="rId10"/>
    <p:sldId id="280" r:id="rId11"/>
    <p:sldId id="281" r:id="rId12"/>
    <p:sldId id="282" r:id="rId13"/>
    <p:sldId id="266" r:id="rId14"/>
    <p:sldId id="267" r:id="rId15"/>
    <p:sldId id="268" r:id="rId16"/>
    <p:sldId id="270" r:id="rId17"/>
    <p:sldId id="269" r:id="rId18"/>
    <p:sldId id="271" r:id="rId19"/>
    <p:sldId id="1128" r:id="rId20"/>
    <p:sldId id="272" r:id="rId21"/>
    <p:sldId id="1129" r:id="rId22"/>
    <p:sldId id="273" r:id="rId23"/>
    <p:sldId id="276" r:id="rId24"/>
    <p:sldId id="277" r:id="rId25"/>
    <p:sldId id="274" r:id="rId26"/>
    <p:sldId id="283" r:id="rId27"/>
    <p:sldId id="275" r:id="rId28"/>
    <p:sldId id="259" r:id="rId2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F5597"/>
    <a:srgbClr val="FFFFFF"/>
    <a:srgbClr val="40C3DA"/>
    <a:srgbClr val="00991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ECF2FE6-282E-4D7A-ACC1-9B0E07B3DA85}" v="3" dt="2024-10-22T17:34:02.15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p:restoredTop sz="84235" autoAdjust="0"/>
  </p:normalViewPr>
  <p:slideViewPr>
    <p:cSldViewPr snapToGrid="0">
      <p:cViewPr varScale="1">
        <p:scale>
          <a:sx n="76" d="100"/>
          <a:sy n="76" d="100"/>
        </p:scale>
        <p:origin x="1424"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slie Ashburner" userId="S::t0047643_wf.uct.ac.za#ext#@lgi-consulting.com::8fa168fa-bb7a-460e-95bd-faa1475d6c09" providerId="AD" clId="Web-{0FA19201-F7B4-1A93-DF61-EA9CFAEB0091}"/>
    <pc:docChg chg="modSld">
      <pc:chgData name="Leslie Ashburner" userId="S::t0047643_wf.uct.ac.za#ext#@lgi-consulting.com::8fa168fa-bb7a-460e-95bd-faa1475d6c09" providerId="AD" clId="Web-{0FA19201-F7B4-1A93-DF61-EA9CFAEB0091}" dt="2024-09-20T09:35:42.295" v="12" actId="14100"/>
      <pc:docMkLst>
        <pc:docMk/>
      </pc:docMkLst>
      <pc:sldChg chg="addSp delSp modSp">
        <pc:chgData name="Leslie Ashburner" userId="S::t0047643_wf.uct.ac.za#ext#@lgi-consulting.com::8fa168fa-bb7a-460e-95bd-faa1475d6c09" providerId="AD" clId="Web-{0FA19201-F7B4-1A93-DF61-EA9CFAEB0091}" dt="2024-09-20T09:35:42.295" v="12" actId="14100"/>
        <pc:sldMkLst>
          <pc:docMk/>
          <pc:sldMk cId="454072129" sldId="256"/>
        </pc:sldMkLst>
        <pc:spChg chg="mod">
          <ac:chgData name="Leslie Ashburner" userId="S::t0047643_wf.uct.ac.za#ext#@lgi-consulting.com::8fa168fa-bb7a-460e-95bd-faa1475d6c09" providerId="AD" clId="Web-{0FA19201-F7B4-1A93-DF61-EA9CFAEB0091}" dt="2024-09-20T09:35:17.966" v="6" actId="1076"/>
          <ac:spMkLst>
            <pc:docMk/>
            <pc:sldMk cId="454072129" sldId="256"/>
            <ac:spMk id="2" creationId="{9D8E8118-E6DE-4F0E-B3DE-9C40D3D90565}"/>
          </ac:spMkLst>
        </pc:spChg>
        <pc:spChg chg="mod">
          <ac:chgData name="Leslie Ashburner" userId="S::t0047643_wf.uct.ac.za#ext#@lgi-consulting.com::8fa168fa-bb7a-460e-95bd-faa1475d6c09" providerId="AD" clId="Web-{0FA19201-F7B4-1A93-DF61-EA9CFAEB0091}" dt="2024-09-20T09:35:21.185" v="7" actId="1076"/>
          <ac:spMkLst>
            <pc:docMk/>
            <pc:sldMk cId="454072129" sldId="256"/>
            <ac:spMk id="11" creationId="{A1489D7E-4823-D62D-B53C-2BAF8D70582C}"/>
          </ac:spMkLst>
        </pc:spChg>
        <pc:picChg chg="add mod">
          <ac:chgData name="Leslie Ashburner" userId="S::t0047643_wf.uct.ac.za#ext#@lgi-consulting.com::8fa168fa-bb7a-460e-95bd-faa1475d6c09" providerId="AD" clId="Web-{0FA19201-F7B4-1A93-DF61-EA9CFAEB0091}" dt="2024-09-20T09:35:42.295" v="12" actId="14100"/>
          <ac:picMkLst>
            <pc:docMk/>
            <pc:sldMk cId="454072129" sldId="256"/>
            <ac:picMk id="3" creationId="{A67A3095-4351-7BC8-7E74-5776ECFE85B8}"/>
          </ac:picMkLst>
        </pc:picChg>
        <pc:picChg chg="add mod">
          <ac:chgData name="Leslie Ashburner" userId="S::t0047643_wf.uct.ac.za#ext#@lgi-consulting.com::8fa168fa-bb7a-460e-95bd-faa1475d6c09" providerId="AD" clId="Web-{0FA19201-F7B4-1A93-DF61-EA9CFAEB0091}" dt="2024-09-20T09:35:37.873" v="11" actId="1076"/>
          <ac:picMkLst>
            <pc:docMk/>
            <pc:sldMk cId="454072129" sldId="256"/>
            <ac:picMk id="4" creationId="{213ACCEE-E8DE-4733-DFD1-9C0F4AC59E1C}"/>
          </ac:picMkLst>
        </pc:picChg>
        <pc:picChg chg="del">
          <ac:chgData name="Leslie Ashburner" userId="S::t0047643_wf.uct.ac.za#ext#@lgi-consulting.com::8fa168fa-bb7a-460e-95bd-faa1475d6c09" providerId="AD" clId="Web-{0FA19201-F7B4-1A93-DF61-EA9CFAEB0091}" dt="2024-09-20T09:34:18.449" v="0"/>
          <ac:picMkLst>
            <pc:docMk/>
            <pc:sldMk cId="454072129" sldId="256"/>
            <ac:picMk id="1026" creationId="{BC6D2400-B51A-7D59-E20B-CBB45EE4F25E}"/>
          </ac:picMkLst>
        </pc:picChg>
      </pc:sldChg>
    </pc:docChg>
  </pc:docChgLst>
  <pc:docChgLst>
    <pc:chgData name="Leslie Ashburner" userId="S::t0047643_wf.uct.ac.za#ext#@lgi-consulting.com::8fa168fa-bb7a-460e-95bd-faa1475d6c09" providerId="AD" clId="Web-{FB3A1D74-2AF7-222D-B7EE-CFF96EC498B8}"/>
    <pc:docChg chg="modSld">
      <pc:chgData name="Leslie Ashburner" userId="S::t0047643_wf.uct.ac.za#ext#@lgi-consulting.com::8fa168fa-bb7a-460e-95bd-faa1475d6c09" providerId="AD" clId="Web-{FB3A1D74-2AF7-222D-B7EE-CFF96EC498B8}" dt="2024-09-23T13:51:36.951" v="7" actId="20577"/>
      <pc:docMkLst>
        <pc:docMk/>
      </pc:docMkLst>
      <pc:sldChg chg="modSp">
        <pc:chgData name="Leslie Ashburner" userId="S::t0047643_wf.uct.ac.za#ext#@lgi-consulting.com::8fa168fa-bb7a-460e-95bd-faa1475d6c09" providerId="AD" clId="Web-{FB3A1D74-2AF7-222D-B7EE-CFF96EC498B8}" dt="2024-09-23T13:51:36.951" v="7" actId="20577"/>
        <pc:sldMkLst>
          <pc:docMk/>
          <pc:sldMk cId="454072129" sldId="256"/>
        </pc:sldMkLst>
        <pc:spChg chg="mod">
          <ac:chgData name="Leslie Ashburner" userId="S::t0047643_wf.uct.ac.za#ext#@lgi-consulting.com::8fa168fa-bb7a-460e-95bd-faa1475d6c09" providerId="AD" clId="Web-{FB3A1D74-2AF7-222D-B7EE-CFF96EC498B8}" dt="2024-09-23T13:51:36.951" v="7" actId="20577"/>
          <ac:spMkLst>
            <pc:docMk/>
            <pc:sldMk cId="454072129" sldId="256"/>
            <ac:spMk id="11" creationId="{A1489D7E-4823-D62D-B53C-2BAF8D70582C}"/>
          </ac:spMkLst>
        </pc:spChg>
      </pc:sldChg>
    </pc:docChg>
  </pc:docChgLst>
  <pc:docChgLst>
    <pc:chgData name="Alessandro Onori" userId="902ff87a-dec1-4e50-bcf4-5017f04e5058" providerId="ADAL" clId="{5EDC8CCE-2C0A-4E92-9847-61EA4D133F5A}"/>
    <pc:docChg chg="undo custSel addSld delSld modSld">
      <pc:chgData name="Alessandro Onori" userId="902ff87a-dec1-4e50-bcf4-5017f04e5058" providerId="ADAL" clId="{5EDC8CCE-2C0A-4E92-9847-61EA4D133F5A}" dt="2024-07-18T09:46:15.713" v="584" actId="20577"/>
      <pc:docMkLst>
        <pc:docMk/>
      </pc:docMkLst>
      <pc:sldChg chg="modSp mod">
        <pc:chgData name="Alessandro Onori" userId="902ff87a-dec1-4e50-bcf4-5017f04e5058" providerId="ADAL" clId="{5EDC8CCE-2C0A-4E92-9847-61EA4D133F5A}" dt="2024-07-18T08:46:40.696" v="63" actId="1076"/>
        <pc:sldMkLst>
          <pc:docMk/>
          <pc:sldMk cId="4052823648" sldId="260"/>
        </pc:sldMkLst>
        <pc:spChg chg="mod">
          <ac:chgData name="Alessandro Onori" userId="902ff87a-dec1-4e50-bcf4-5017f04e5058" providerId="ADAL" clId="{5EDC8CCE-2C0A-4E92-9847-61EA4D133F5A}" dt="2024-07-18T08:46:27.691" v="58" actId="1076"/>
          <ac:spMkLst>
            <pc:docMk/>
            <pc:sldMk cId="4052823648" sldId="260"/>
            <ac:spMk id="5" creationId="{628D2147-E660-6CB4-0FA0-8CEE983F1FBF}"/>
          </ac:spMkLst>
        </pc:spChg>
        <pc:spChg chg="mod">
          <ac:chgData name="Alessandro Onori" userId="902ff87a-dec1-4e50-bcf4-5017f04e5058" providerId="ADAL" clId="{5EDC8CCE-2C0A-4E92-9847-61EA4D133F5A}" dt="2024-07-18T08:46:38.195" v="62" actId="1076"/>
          <ac:spMkLst>
            <pc:docMk/>
            <pc:sldMk cId="4052823648" sldId="260"/>
            <ac:spMk id="7" creationId="{E1C2E313-1565-8281-6BC0-D7FA81053D72}"/>
          </ac:spMkLst>
        </pc:spChg>
        <pc:spChg chg="mod">
          <ac:chgData name="Alessandro Onori" userId="902ff87a-dec1-4e50-bcf4-5017f04e5058" providerId="ADAL" clId="{5EDC8CCE-2C0A-4E92-9847-61EA4D133F5A}" dt="2024-07-18T08:46:27.691" v="58" actId="1076"/>
          <ac:spMkLst>
            <pc:docMk/>
            <pc:sldMk cId="4052823648" sldId="260"/>
            <ac:spMk id="16" creationId="{6C5662C5-9947-61DD-F0F1-6CD69A1F8710}"/>
          </ac:spMkLst>
        </pc:spChg>
        <pc:spChg chg="mod">
          <ac:chgData name="Alessandro Onori" userId="902ff87a-dec1-4e50-bcf4-5017f04e5058" providerId="ADAL" clId="{5EDC8CCE-2C0A-4E92-9847-61EA4D133F5A}" dt="2024-07-18T08:46:27.691" v="58" actId="1076"/>
          <ac:spMkLst>
            <pc:docMk/>
            <pc:sldMk cId="4052823648" sldId="260"/>
            <ac:spMk id="18" creationId="{9D315516-DDFE-FFF7-119C-E97A747539DE}"/>
          </ac:spMkLst>
        </pc:spChg>
        <pc:spChg chg="mod">
          <ac:chgData name="Alessandro Onori" userId="902ff87a-dec1-4e50-bcf4-5017f04e5058" providerId="ADAL" clId="{5EDC8CCE-2C0A-4E92-9847-61EA4D133F5A}" dt="2024-07-18T08:46:27.691" v="58" actId="1076"/>
          <ac:spMkLst>
            <pc:docMk/>
            <pc:sldMk cId="4052823648" sldId="260"/>
            <ac:spMk id="20" creationId="{465AB3BE-276C-2C6E-A3C5-C9B8D79BCF96}"/>
          </ac:spMkLst>
        </pc:spChg>
        <pc:spChg chg="mod">
          <ac:chgData name="Alessandro Onori" userId="902ff87a-dec1-4e50-bcf4-5017f04e5058" providerId="ADAL" clId="{5EDC8CCE-2C0A-4E92-9847-61EA4D133F5A}" dt="2024-07-18T08:46:27.691" v="58" actId="1076"/>
          <ac:spMkLst>
            <pc:docMk/>
            <pc:sldMk cId="4052823648" sldId="260"/>
            <ac:spMk id="42" creationId="{CD7E41FB-1EC7-5100-574B-F9C0E43C4A0C}"/>
          </ac:spMkLst>
        </pc:spChg>
        <pc:spChg chg="mod">
          <ac:chgData name="Alessandro Onori" userId="902ff87a-dec1-4e50-bcf4-5017f04e5058" providerId="ADAL" clId="{5EDC8CCE-2C0A-4E92-9847-61EA4D133F5A}" dt="2024-07-18T08:46:27.691" v="58" actId="1076"/>
          <ac:spMkLst>
            <pc:docMk/>
            <pc:sldMk cId="4052823648" sldId="260"/>
            <ac:spMk id="44" creationId="{8ECAD3AB-4C69-08E6-69BA-8DB29B6B9A6C}"/>
          </ac:spMkLst>
        </pc:spChg>
        <pc:grpChg chg="mod">
          <ac:chgData name="Alessandro Onori" userId="902ff87a-dec1-4e50-bcf4-5017f04e5058" providerId="ADAL" clId="{5EDC8CCE-2C0A-4E92-9847-61EA4D133F5A}" dt="2024-07-18T08:46:27.691" v="58" actId="1076"/>
          <ac:grpSpMkLst>
            <pc:docMk/>
            <pc:sldMk cId="4052823648" sldId="260"/>
            <ac:grpSpMk id="11" creationId="{EB9E13C1-3576-EBD5-ED68-B6219B6FA38B}"/>
          </ac:grpSpMkLst>
        </pc:grpChg>
        <pc:picChg chg="mod">
          <ac:chgData name="Alessandro Onori" userId="902ff87a-dec1-4e50-bcf4-5017f04e5058" providerId="ADAL" clId="{5EDC8CCE-2C0A-4E92-9847-61EA4D133F5A}" dt="2024-07-18T08:46:40.696" v="63" actId="1076"/>
          <ac:picMkLst>
            <pc:docMk/>
            <pc:sldMk cId="4052823648" sldId="260"/>
            <ac:picMk id="2" creationId="{13F42B97-C0E5-6EC1-62D6-77AE1E944CE2}"/>
          </ac:picMkLst>
        </pc:picChg>
        <pc:picChg chg="mod">
          <ac:chgData name="Alessandro Onori" userId="902ff87a-dec1-4e50-bcf4-5017f04e5058" providerId="ADAL" clId="{5EDC8CCE-2C0A-4E92-9847-61EA4D133F5A}" dt="2024-07-18T08:46:30.657" v="59" actId="14100"/>
          <ac:picMkLst>
            <pc:docMk/>
            <pc:sldMk cId="4052823648" sldId="260"/>
            <ac:picMk id="3" creationId="{F0F99455-BA30-FAC6-CD47-67F311D47CE2}"/>
          </ac:picMkLst>
        </pc:picChg>
        <pc:picChg chg="mod">
          <ac:chgData name="Alessandro Onori" userId="902ff87a-dec1-4e50-bcf4-5017f04e5058" providerId="ADAL" clId="{5EDC8CCE-2C0A-4E92-9847-61EA4D133F5A}" dt="2024-07-18T08:46:35.145" v="61" actId="14100"/>
          <ac:picMkLst>
            <pc:docMk/>
            <pc:sldMk cId="4052823648" sldId="260"/>
            <ac:picMk id="4" creationId="{8B2AA151-1CEF-2D72-EADF-F42B99B3E096}"/>
          </ac:picMkLst>
        </pc:picChg>
        <pc:picChg chg="mod">
          <ac:chgData name="Alessandro Onori" userId="902ff87a-dec1-4e50-bcf4-5017f04e5058" providerId="ADAL" clId="{5EDC8CCE-2C0A-4E92-9847-61EA4D133F5A}" dt="2024-07-18T08:46:27.691" v="58" actId="1076"/>
          <ac:picMkLst>
            <pc:docMk/>
            <pc:sldMk cId="4052823648" sldId="260"/>
            <ac:picMk id="15" creationId="{7DF62E97-0D5E-E6F7-C113-D03867A61F01}"/>
          </ac:picMkLst>
        </pc:picChg>
        <pc:cxnChg chg="mod">
          <ac:chgData name="Alessandro Onori" userId="902ff87a-dec1-4e50-bcf4-5017f04e5058" providerId="ADAL" clId="{5EDC8CCE-2C0A-4E92-9847-61EA4D133F5A}" dt="2024-07-18T08:46:27.691" v="58" actId="1076"/>
          <ac:cxnSpMkLst>
            <pc:docMk/>
            <pc:sldMk cId="4052823648" sldId="260"/>
            <ac:cxnSpMk id="17" creationId="{D5CF92D5-4A31-5112-BC4B-FDD9B0BE49FD}"/>
          </ac:cxnSpMkLst>
        </pc:cxnChg>
        <pc:cxnChg chg="mod">
          <ac:chgData name="Alessandro Onori" userId="902ff87a-dec1-4e50-bcf4-5017f04e5058" providerId="ADAL" clId="{5EDC8CCE-2C0A-4E92-9847-61EA4D133F5A}" dt="2024-07-18T08:46:27.691" v="58" actId="1076"/>
          <ac:cxnSpMkLst>
            <pc:docMk/>
            <pc:sldMk cId="4052823648" sldId="260"/>
            <ac:cxnSpMk id="19" creationId="{55C4162D-7DD4-13F9-A7F0-A0C46823DF4C}"/>
          </ac:cxnSpMkLst>
        </pc:cxnChg>
        <pc:cxnChg chg="mod">
          <ac:chgData name="Alessandro Onori" userId="902ff87a-dec1-4e50-bcf4-5017f04e5058" providerId="ADAL" clId="{5EDC8CCE-2C0A-4E92-9847-61EA4D133F5A}" dt="2024-07-18T08:46:27.691" v="58" actId="1076"/>
          <ac:cxnSpMkLst>
            <pc:docMk/>
            <pc:sldMk cId="4052823648" sldId="260"/>
            <ac:cxnSpMk id="21" creationId="{91343B91-5FE8-793F-DA17-D1B00AEBAF89}"/>
          </ac:cxnSpMkLst>
        </pc:cxnChg>
        <pc:cxnChg chg="mod">
          <ac:chgData name="Alessandro Onori" userId="902ff87a-dec1-4e50-bcf4-5017f04e5058" providerId="ADAL" clId="{5EDC8CCE-2C0A-4E92-9847-61EA4D133F5A}" dt="2024-07-18T08:46:27.691" v="58" actId="1076"/>
          <ac:cxnSpMkLst>
            <pc:docMk/>
            <pc:sldMk cId="4052823648" sldId="260"/>
            <ac:cxnSpMk id="22" creationId="{D0815A49-B568-917B-E1ED-3B28FF4560A0}"/>
          </ac:cxnSpMkLst>
        </pc:cxnChg>
        <pc:cxnChg chg="mod">
          <ac:chgData name="Alessandro Onori" userId="902ff87a-dec1-4e50-bcf4-5017f04e5058" providerId="ADAL" clId="{5EDC8CCE-2C0A-4E92-9847-61EA4D133F5A}" dt="2024-07-18T08:46:27.691" v="58" actId="1076"/>
          <ac:cxnSpMkLst>
            <pc:docMk/>
            <pc:sldMk cId="4052823648" sldId="260"/>
            <ac:cxnSpMk id="23" creationId="{7F5CD63E-581B-6629-2AC8-69221F472A0F}"/>
          </ac:cxnSpMkLst>
        </pc:cxnChg>
        <pc:cxnChg chg="mod">
          <ac:chgData name="Alessandro Onori" userId="902ff87a-dec1-4e50-bcf4-5017f04e5058" providerId="ADAL" clId="{5EDC8CCE-2C0A-4E92-9847-61EA4D133F5A}" dt="2024-07-18T08:46:27.691" v="58" actId="1076"/>
          <ac:cxnSpMkLst>
            <pc:docMk/>
            <pc:sldMk cId="4052823648" sldId="260"/>
            <ac:cxnSpMk id="24" creationId="{673E0114-5EF3-E674-57DB-95A99D0E197F}"/>
          </ac:cxnSpMkLst>
        </pc:cxnChg>
        <pc:cxnChg chg="mod">
          <ac:chgData name="Alessandro Onori" userId="902ff87a-dec1-4e50-bcf4-5017f04e5058" providerId="ADAL" clId="{5EDC8CCE-2C0A-4E92-9847-61EA4D133F5A}" dt="2024-07-18T08:46:27.691" v="58" actId="1076"/>
          <ac:cxnSpMkLst>
            <pc:docMk/>
            <pc:sldMk cId="4052823648" sldId="260"/>
            <ac:cxnSpMk id="25" creationId="{30700D47-23EE-A304-0ED1-7448051C281A}"/>
          </ac:cxnSpMkLst>
        </pc:cxnChg>
        <pc:cxnChg chg="mod">
          <ac:chgData name="Alessandro Onori" userId="902ff87a-dec1-4e50-bcf4-5017f04e5058" providerId="ADAL" clId="{5EDC8CCE-2C0A-4E92-9847-61EA4D133F5A}" dt="2024-07-18T08:46:27.691" v="58" actId="1076"/>
          <ac:cxnSpMkLst>
            <pc:docMk/>
            <pc:sldMk cId="4052823648" sldId="260"/>
            <ac:cxnSpMk id="26" creationId="{2AD6A64E-E368-81AB-06FC-F204BD748BE8}"/>
          </ac:cxnSpMkLst>
        </pc:cxnChg>
        <pc:cxnChg chg="mod">
          <ac:chgData name="Alessandro Onori" userId="902ff87a-dec1-4e50-bcf4-5017f04e5058" providerId="ADAL" clId="{5EDC8CCE-2C0A-4E92-9847-61EA4D133F5A}" dt="2024-07-18T08:46:27.691" v="58" actId="1076"/>
          <ac:cxnSpMkLst>
            <pc:docMk/>
            <pc:sldMk cId="4052823648" sldId="260"/>
            <ac:cxnSpMk id="27" creationId="{AFD5C79E-3348-AF34-C266-D453414D9E34}"/>
          </ac:cxnSpMkLst>
        </pc:cxnChg>
        <pc:cxnChg chg="mod">
          <ac:chgData name="Alessandro Onori" userId="902ff87a-dec1-4e50-bcf4-5017f04e5058" providerId="ADAL" clId="{5EDC8CCE-2C0A-4E92-9847-61EA4D133F5A}" dt="2024-07-18T08:46:27.691" v="58" actId="1076"/>
          <ac:cxnSpMkLst>
            <pc:docMk/>
            <pc:sldMk cId="4052823648" sldId="260"/>
            <ac:cxnSpMk id="28" creationId="{964C5407-BD42-E21E-BE54-137434F4D3BE}"/>
          </ac:cxnSpMkLst>
        </pc:cxnChg>
        <pc:cxnChg chg="mod">
          <ac:chgData name="Alessandro Onori" userId="902ff87a-dec1-4e50-bcf4-5017f04e5058" providerId="ADAL" clId="{5EDC8CCE-2C0A-4E92-9847-61EA4D133F5A}" dt="2024-07-18T08:46:27.691" v="58" actId="1076"/>
          <ac:cxnSpMkLst>
            <pc:docMk/>
            <pc:sldMk cId="4052823648" sldId="260"/>
            <ac:cxnSpMk id="29" creationId="{101D65C1-8649-C555-46B6-77FB142C351D}"/>
          </ac:cxnSpMkLst>
        </pc:cxnChg>
        <pc:cxnChg chg="mod">
          <ac:chgData name="Alessandro Onori" userId="902ff87a-dec1-4e50-bcf4-5017f04e5058" providerId="ADAL" clId="{5EDC8CCE-2C0A-4E92-9847-61EA4D133F5A}" dt="2024-07-18T08:46:27.691" v="58" actId="1076"/>
          <ac:cxnSpMkLst>
            <pc:docMk/>
            <pc:sldMk cId="4052823648" sldId="260"/>
            <ac:cxnSpMk id="30" creationId="{6BC111B0-8A09-3D5F-25B2-A3CBD53C4EEA}"/>
          </ac:cxnSpMkLst>
        </pc:cxnChg>
        <pc:cxnChg chg="mod">
          <ac:chgData name="Alessandro Onori" userId="902ff87a-dec1-4e50-bcf4-5017f04e5058" providerId="ADAL" clId="{5EDC8CCE-2C0A-4E92-9847-61EA4D133F5A}" dt="2024-07-18T08:46:27.691" v="58" actId="1076"/>
          <ac:cxnSpMkLst>
            <pc:docMk/>
            <pc:sldMk cId="4052823648" sldId="260"/>
            <ac:cxnSpMk id="31" creationId="{4F967B60-EAEC-2D19-0502-E2C1169B4552}"/>
          </ac:cxnSpMkLst>
        </pc:cxnChg>
        <pc:cxnChg chg="mod">
          <ac:chgData name="Alessandro Onori" userId="902ff87a-dec1-4e50-bcf4-5017f04e5058" providerId="ADAL" clId="{5EDC8CCE-2C0A-4E92-9847-61EA4D133F5A}" dt="2024-07-18T08:46:27.691" v="58" actId="1076"/>
          <ac:cxnSpMkLst>
            <pc:docMk/>
            <pc:sldMk cId="4052823648" sldId="260"/>
            <ac:cxnSpMk id="32" creationId="{EABC6C4C-3C1A-7379-9D09-DFC736910CFB}"/>
          </ac:cxnSpMkLst>
        </pc:cxnChg>
        <pc:cxnChg chg="mod">
          <ac:chgData name="Alessandro Onori" userId="902ff87a-dec1-4e50-bcf4-5017f04e5058" providerId="ADAL" clId="{5EDC8CCE-2C0A-4E92-9847-61EA4D133F5A}" dt="2024-07-18T08:46:27.691" v="58" actId="1076"/>
          <ac:cxnSpMkLst>
            <pc:docMk/>
            <pc:sldMk cId="4052823648" sldId="260"/>
            <ac:cxnSpMk id="33" creationId="{E8AFFDAD-78F0-9558-E86E-F2910C4194EA}"/>
          </ac:cxnSpMkLst>
        </pc:cxnChg>
        <pc:cxnChg chg="mod">
          <ac:chgData name="Alessandro Onori" userId="902ff87a-dec1-4e50-bcf4-5017f04e5058" providerId="ADAL" clId="{5EDC8CCE-2C0A-4E92-9847-61EA4D133F5A}" dt="2024-07-18T08:46:27.691" v="58" actId="1076"/>
          <ac:cxnSpMkLst>
            <pc:docMk/>
            <pc:sldMk cId="4052823648" sldId="260"/>
            <ac:cxnSpMk id="34" creationId="{FDA781EA-3B4A-61BF-97C2-09641DF6327D}"/>
          </ac:cxnSpMkLst>
        </pc:cxnChg>
        <pc:cxnChg chg="mod">
          <ac:chgData name="Alessandro Onori" userId="902ff87a-dec1-4e50-bcf4-5017f04e5058" providerId="ADAL" clId="{5EDC8CCE-2C0A-4E92-9847-61EA4D133F5A}" dt="2024-07-18T08:46:27.691" v="58" actId="1076"/>
          <ac:cxnSpMkLst>
            <pc:docMk/>
            <pc:sldMk cId="4052823648" sldId="260"/>
            <ac:cxnSpMk id="35" creationId="{40D76410-45DD-39FA-C761-466DE6127AEA}"/>
          </ac:cxnSpMkLst>
        </pc:cxnChg>
        <pc:cxnChg chg="mod">
          <ac:chgData name="Alessandro Onori" userId="902ff87a-dec1-4e50-bcf4-5017f04e5058" providerId="ADAL" clId="{5EDC8CCE-2C0A-4E92-9847-61EA4D133F5A}" dt="2024-07-18T08:46:27.691" v="58" actId="1076"/>
          <ac:cxnSpMkLst>
            <pc:docMk/>
            <pc:sldMk cId="4052823648" sldId="260"/>
            <ac:cxnSpMk id="36" creationId="{1CE1C4B7-01BD-1C7E-FFDB-670EC306EADF}"/>
          </ac:cxnSpMkLst>
        </pc:cxnChg>
        <pc:cxnChg chg="mod">
          <ac:chgData name="Alessandro Onori" userId="902ff87a-dec1-4e50-bcf4-5017f04e5058" providerId="ADAL" clId="{5EDC8CCE-2C0A-4E92-9847-61EA4D133F5A}" dt="2024-07-18T08:46:27.691" v="58" actId="1076"/>
          <ac:cxnSpMkLst>
            <pc:docMk/>
            <pc:sldMk cId="4052823648" sldId="260"/>
            <ac:cxnSpMk id="37" creationId="{14E3E5B4-AC6E-C4BF-C32B-72E24A91978E}"/>
          </ac:cxnSpMkLst>
        </pc:cxnChg>
        <pc:cxnChg chg="mod">
          <ac:chgData name="Alessandro Onori" userId="902ff87a-dec1-4e50-bcf4-5017f04e5058" providerId="ADAL" clId="{5EDC8CCE-2C0A-4E92-9847-61EA4D133F5A}" dt="2024-07-18T08:46:27.691" v="58" actId="1076"/>
          <ac:cxnSpMkLst>
            <pc:docMk/>
            <pc:sldMk cId="4052823648" sldId="260"/>
            <ac:cxnSpMk id="38" creationId="{BD5705F8-49C2-3EB2-32F7-89F118C41C1B}"/>
          </ac:cxnSpMkLst>
        </pc:cxnChg>
        <pc:cxnChg chg="mod">
          <ac:chgData name="Alessandro Onori" userId="902ff87a-dec1-4e50-bcf4-5017f04e5058" providerId="ADAL" clId="{5EDC8CCE-2C0A-4E92-9847-61EA4D133F5A}" dt="2024-07-18T08:46:27.691" v="58" actId="1076"/>
          <ac:cxnSpMkLst>
            <pc:docMk/>
            <pc:sldMk cId="4052823648" sldId="260"/>
            <ac:cxnSpMk id="39" creationId="{3DC94C1A-71F7-A174-257F-5F79470DFA0E}"/>
          </ac:cxnSpMkLst>
        </pc:cxnChg>
        <pc:cxnChg chg="mod">
          <ac:chgData name="Alessandro Onori" userId="902ff87a-dec1-4e50-bcf4-5017f04e5058" providerId="ADAL" clId="{5EDC8CCE-2C0A-4E92-9847-61EA4D133F5A}" dt="2024-07-18T08:46:27.691" v="58" actId="1076"/>
          <ac:cxnSpMkLst>
            <pc:docMk/>
            <pc:sldMk cId="4052823648" sldId="260"/>
            <ac:cxnSpMk id="40" creationId="{BF946281-9943-B0A7-4F41-A0BF461B932B}"/>
          </ac:cxnSpMkLst>
        </pc:cxnChg>
        <pc:cxnChg chg="mod">
          <ac:chgData name="Alessandro Onori" userId="902ff87a-dec1-4e50-bcf4-5017f04e5058" providerId="ADAL" clId="{5EDC8CCE-2C0A-4E92-9847-61EA4D133F5A}" dt="2024-07-18T08:46:27.691" v="58" actId="1076"/>
          <ac:cxnSpMkLst>
            <pc:docMk/>
            <pc:sldMk cId="4052823648" sldId="260"/>
            <ac:cxnSpMk id="41" creationId="{DFC0FA9B-7934-64E5-88A6-8F1372C6A195}"/>
          </ac:cxnSpMkLst>
        </pc:cxnChg>
      </pc:sldChg>
      <pc:sldChg chg="modSp mod">
        <pc:chgData name="Alessandro Onori" userId="902ff87a-dec1-4e50-bcf4-5017f04e5058" providerId="ADAL" clId="{5EDC8CCE-2C0A-4E92-9847-61EA4D133F5A}" dt="2024-07-18T08:46:08.439" v="56" actId="20577"/>
        <pc:sldMkLst>
          <pc:docMk/>
          <pc:sldMk cId="2787752391" sldId="265"/>
        </pc:sldMkLst>
        <pc:spChg chg="mod">
          <ac:chgData name="Alessandro Onori" userId="902ff87a-dec1-4e50-bcf4-5017f04e5058" providerId="ADAL" clId="{5EDC8CCE-2C0A-4E92-9847-61EA4D133F5A}" dt="2024-07-18T08:46:08.439" v="56" actId="20577"/>
          <ac:spMkLst>
            <pc:docMk/>
            <pc:sldMk cId="2787752391" sldId="265"/>
            <ac:spMk id="2" creationId="{D6B7991B-E69D-DB95-96C4-181E754FE20C}"/>
          </ac:spMkLst>
        </pc:spChg>
      </pc:sldChg>
      <pc:sldChg chg="addSp delSp modSp mod">
        <pc:chgData name="Alessandro Onori" userId="902ff87a-dec1-4e50-bcf4-5017f04e5058" providerId="ADAL" clId="{5EDC8CCE-2C0A-4E92-9847-61EA4D133F5A}" dt="2024-07-18T09:37:04.087" v="400" actId="208"/>
        <pc:sldMkLst>
          <pc:docMk/>
          <pc:sldMk cId="4190768560" sldId="274"/>
        </pc:sldMkLst>
        <pc:spChg chg="del">
          <ac:chgData name="Alessandro Onori" userId="902ff87a-dec1-4e50-bcf4-5017f04e5058" providerId="ADAL" clId="{5EDC8CCE-2C0A-4E92-9847-61EA4D133F5A}" dt="2024-07-18T08:45:53.043" v="47" actId="478"/>
          <ac:spMkLst>
            <pc:docMk/>
            <pc:sldMk cId="4190768560" sldId="274"/>
            <ac:spMk id="4" creationId="{C9F1FFCE-8762-4E2E-AD34-41D347BD8450}"/>
          </ac:spMkLst>
        </pc:spChg>
        <pc:spChg chg="mod">
          <ac:chgData name="Alessandro Onori" userId="902ff87a-dec1-4e50-bcf4-5017f04e5058" providerId="ADAL" clId="{5EDC8CCE-2C0A-4E92-9847-61EA4D133F5A}" dt="2024-07-18T08:45:48.170" v="46" actId="27636"/>
          <ac:spMkLst>
            <pc:docMk/>
            <pc:sldMk cId="4190768560" sldId="274"/>
            <ac:spMk id="6" creationId="{90470070-0627-963F-15B5-BF1E41C16111}"/>
          </ac:spMkLst>
        </pc:spChg>
        <pc:spChg chg="add del mod">
          <ac:chgData name="Alessandro Onori" userId="902ff87a-dec1-4e50-bcf4-5017f04e5058" providerId="ADAL" clId="{5EDC8CCE-2C0A-4E92-9847-61EA4D133F5A}" dt="2024-07-18T09:02:09.796" v="87" actId="478"/>
          <ac:spMkLst>
            <pc:docMk/>
            <pc:sldMk cId="4190768560" sldId="274"/>
            <ac:spMk id="7" creationId="{E0521D12-4715-BF63-1482-056FB7C20ABA}"/>
          </ac:spMkLst>
        </pc:spChg>
        <pc:spChg chg="del">
          <ac:chgData name="Alessandro Onori" userId="902ff87a-dec1-4e50-bcf4-5017f04e5058" providerId="ADAL" clId="{5EDC8CCE-2C0A-4E92-9847-61EA4D133F5A}" dt="2024-07-18T08:45:53.043" v="47" actId="478"/>
          <ac:spMkLst>
            <pc:docMk/>
            <pc:sldMk cId="4190768560" sldId="274"/>
            <ac:spMk id="9" creationId="{5805B511-CBE6-DD5E-B72F-601FF9E5A14D}"/>
          </ac:spMkLst>
        </pc:spChg>
        <pc:spChg chg="add mod">
          <ac:chgData name="Alessandro Onori" userId="902ff87a-dec1-4e50-bcf4-5017f04e5058" providerId="ADAL" clId="{5EDC8CCE-2C0A-4E92-9847-61EA4D133F5A}" dt="2024-07-18T09:29:15.655" v="175" actId="20577"/>
          <ac:spMkLst>
            <pc:docMk/>
            <pc:sldMk cId="4190768560" sldId="274"/>
            <ac:spMk id="19" creationId="{35141EBE-7835-E3AB-8B20-62943ADE1553}"/>
          </ac:spMkLst>
        </pc:spChg>
        <pc:spChg chg="add mod">
          <ac:chgData name="Alessandro Onori" userId="902ff87a-dec1-4e50-bcf4-5017f04e5058" providerId="ADAL" clId="{5EDC8CCE-2C0A-4E92-9847-61EA4D133F5A}" dt="2024-07-18T09:34:48.970" v="370" actId="20577"/>
          <ac:spMkLst>
            <pc:docMk/>
            <pc:sldMk cId="4190768560" sldId="274"/>
            <ac:spMk id="20" creationId="{7C7D35CE-5B8D-128A-9141-1739807D4294}"/>
          </ac:spMkLst>
        </pc:spChg>
        <pc:spChg chg="add del mod">
          <ac:chgData name="Alessandro Onori" userId="902ff87a-dec1-4e50-bcf4-5017f04e5058" providerId="ADAL" clId="{5EDC8CCE-2C0A-4E92-9847-61EA4D133F5A}" dt="2024-07-18T09:34:10.145" v="354" actId="478"/>
          <ac:spMkLst>
            <pc:docMk/>
            <pc:sldMk cId="4190768560" sldId="274"/>
            <ac:spMk id="21" creationId="{91859B27-EA42-8009-B752-BE2A20621C16}"/>
          </ac:spMkLst>
        </pc:spChg>
        <pc:spChg chg="add mod">
          <ac:chgData name="Alessandro Onori" userId="902ff87a-dec1-4e50-bcf4-5017f04e5058" providerId="ADAL" clId="{5EDC8CCE-2C0A-4E92-9847-61EA4D133F5A}" dt="2024-07-18T09:33:48.202" v="350" actId="1076"/>
          <ac:spMkLst>
            <pc:docMk/>
            <pc:sldMk cId="4190768560" sldId="274"/>
            <ac:spMk id="30" creationId="{E49C9856-2EF0-553F-5C3E-A39CE070320D}"/>
          </ac:spMkLst>
        </pc:spChg>
        <pc:spChg chg="add mod">
          <ac:chgData name="Alessandro Onori" userId="902ff87a-dec1-4e50-bcf4-5017f04e5058" providerId="ADAL" clId="{5EDC8CCE-2C0A-4E92-9847-61EA4D133F5A}" dt="2024-07-18T09:35:08.675" v="385" actId="1076"/>
          <ac:spMkLst>
            <pc:docMk/>
            <pc:sldMk cId="4190768560" sldId="274"/>
            <ac:spMk id="31" creationId="{0703A19F-91A8-275B-3CC1-FD88010E6BDB}"/>
          </ac:spMkLst>
        </pc:spChg>
        <pc:spChg chg="mod">
          <ac:chgData name="Alessandro Onori" userId="902ff87a-dec1-4e50-bcf4-5017f04e5058" providerId="ADAL" clId="{5EDC8CCE-2C0A-4E92-9847-61EA4D133F5A}" dt="2024-07-18T09:37:04.087" v="400" actId="208"/>
          <ac:spMkLst>
            <pc:docMk/>
            <pc:sldMk cId="4190768560" sldId="274"/>
            <ac:spMk id="35" creationId="{13E3B966-E028-8399-44F6-07F128DDAA97}"/>
          </ac:spMkLst>
        </pc:spChg>
        <pc:grpChg chg="add mod">
          <ac:chgData name="Alessandro Onori" userId="902ff87a-dec1-4e50-bcf4-5017f04e5058" providerId="ADAL" clId="{5EDC8CCE-2C0A-4E92-9847-61EA4D133F5A}" dt="2024-07-18T09:36:27.021" v="391" actId="1076"/>
          <ac:grpSpMkLst>
            <pc:docMk/>
            <pc:sldMk cId="4190768560" sldId="274"/>
            <ac:grpSpMk id="33" creationId="{EB1F578C-8A96-2528-4AC3-64D3F2821C84}"/>
          </ac:grpSpMkLst>
        </pc:grpChg>
        <pc:picChg chg="del">
          <ac:chgData name="Alessandro Onori" userId="902ff87a-dec1-4e50-bcf4-5017f04e5058" providerId="ADAL" clId="{5EDC8CCE-2C0A-4E92-9847-61EA4D133F5A}" dt="2024-07-18T08:45:53.043" v="47" actId="478"/>
          <ac:picMkLst>
            <pc:docMk/>
            <pc:sldMk cId="4190768560" sldId="274"/>
            <ac:picMk id="2" creationId="{991EBD4B-3B15-AFB4-E1BD-3339A12B202C}"/>
          </ac:picMkLst>
        </pc:picChg>
        <pc:picChg chg="del">
          <ac:chgData name="Alessandro Onori" userId="902ff87a-dec1-4e50-bcf4-5017f04e5058" providerId="ADAL" clId="{5EDC8CCE-2C0A-4E92-9847-61EA4D133F5A}" dt="2024-07-18T08:45:53.043" v="47" actId="478"/>
          <ac:picMkLst>
            <pc:docMk/>
            <pc:sldMk cId="4190768560" sldId="274"/>
            <ac:picMk id="3" creationId="{014356E2-6017-65F9-1EE3-2DF0A136566C}"/>
          </ac:picMkLst>
        </pc:picChg>
        <pc:picChg chg="del">
          <ac:chgData name="Alessandro Onori" userId="902ff87a-dec1-4e50-bcf4-5017f04e5058" providerId="ADAL" clId="{5EDC8CCE-2C0A-4E92-9847-61EA4D133F5A}" dt="2024-07-18T08:45:53.043" v="47" actId="478"/>
          <ac:picMkLst>
            <pc:docMk/>
            <pc:sldMk cId="4190768560" sldId="274"/>
            <ac:picMk id="5" creationId="{7D50056D-5D9C-5C52-1BC5-47BC15D12EED}"/>
          </ac:picMkLst>
        </pc:picChg>
        <pc:picChg chg="add mod">
          <ac:chgData name="Alessandro Onori" userId="902ff87a-dec1-4e50-bcf4-5017f04e5058" providerId="ADAL" clId="{5EDC8CCE-2C0A-4E92-9847-61EA4D133F5A}" dt="2024-07-18T09:29:24.874" v="178" actId="1076"/>
          <ac:picMkLst>
            <pc:docMk/>
            <pc:sldMk cId="4190768560" sldId="274"/>
            <ac:picMk id="10" creationId="{0744C850-234C-60DC-799E-EC889278102E}"/>
          </ac:picMkLst>
        </pc:picChg>
        <pc:picChg chg="add mod">
          <ac:chgData name="Alessandro Onori" userId="902ff87a-dec1-4e50-bcf4-5017f04e5058" providerId="ADAL" clId="{5EDC8CCE-2C0A-4E92-9847-61EA4D133F5A}" dt="2024-07-18T09:29:29.124" v="180" actId="1076"/>
          <ac:picMkLst>
            <pc:docMk/>
            <pc:sldMk cId="4190768560" sldId="274"/>
            <ac:picMk id="12" creationId="{05C904DB-7C95-1FF1-5069-E64CFE80F7D6}"/>
          </ac:picMkLst>
        </pc:picChg>
        <pc:picChg chg="add mod">
          <ac:chgData name="Alessandro Onori" userId="902ff87a-dec1-4e50-bcf4-5017f04e5058" providerId="ADAL" clId="{5EDC8CCE-2C0A-4E92-9847-61EA4D133F5A}" dt="2024-07-18T09:29:25.962" v="179" actId="1076"/>
          <ac:picMkLst>
            <pc:docMk/>
            <pc:sldMk cId="4190768560" sldId="274"/>
            <ac:picMk id="14" creationId="{A9AD1D81-961A-594A-4A05-F8E840A2B01B}"/>
          </ac:picMkLst>
        </pc:picChg>
        <pc:picChg chg="add del mod">
          <ac:chgData name="Alessandro Onori" userId="902ff87a-dec1-4e50-bcf4-5017f04e5058" providerId="ADAL" clId="{5EDC8CCE-2C0A-4E92-9847-61EA4D133F5A}" dt="2024-07-18T09:05:27.806" v="105" actId="478"/>
          <ac:picMkLst>
            <pc:docMk/>
            <pc:sldMk cId="4190768560" sldId="274"/>
            <ac:picMk id="15" creationId="{D4C3EAD9-C6C5-BA50-A58F-FBAEC563C902}"/>
          </ac:picMkLst>
        </pc:picChg>
        <pc:picChg chg="add del mod">
          <ac:chgData name="Alessandro Onori" userId="902ff87a-dec1-4e50-bcf4-5017f04e5058" providerId="ADAL" clId="{5EDC8CCE-2C0A-4E92-9847-61EA4D133F5A}" dt="2024-07-18T09:05:28.336" v="106" actId="478"/>
          <ac:picMkLst>
            <pc:docMk/>
            <pc:sldMk cId="4190768560" sldId="274"/>
            <ac:picMk id="16" creationId="{F0403915-C742-698D-4F48-2E18B0A1B972}"/>
          </ac:picMkLst>
        </pc:picChg>
        <pc:picChg chg="add del mod">
          <ac:chgData name="Alessandro Onori" userId="902ff87a-dec1-4e50-bcf4-5017f04e5058" providerId="ADAL" clId="{5EDC8CCE-2C0A-4E92-9847-61EA4D133F5A}" dt="2024-07-18T09:03:23.476" v="95" actId="478"/>
          <ac:picMkLst>
            <pc:docMk/>
            <pc:sldMk cId="4190768560" sldId="274"/>
            <ac:picMk id="17" creationId="{CDC96FAE-AB4F-5F82-F315-88BC69081BFF}"/>
          </ac:picMkLst>
        </pc:picChg>
        <pc:picChg chg="add del mod">
          <ac:chgData name="Alessandro Onori" userId="902ff87a-dec1-4e50-bcf4-5017f04e5058" providerId="ADAL" clId="{5EDC8CCE-2C0A-4E92-9847-61EA4D133F5A}" dt="2024-07-18T09:03:23.476" v="95" actId="478"/>
          <ac:picMkLst>
            <pc:docMk/>
            <pc:sldMk cId="4190768560" sldId="274"/>
            <ac:picMk id="18" creationId="{6063D316-4DAA-24EE-3D28-28DF034E70C4}"/>
          </ac:picMkLst>
        </pc:picChg>
        <pc:picChg chg="add mod">
          <ac:chgData name="Alessandro Onori" userId="902ff87a-dec1-4e50-bcf4-5017f04e5058" providerId="ADAL" clId="{5EDC8CCE-2C0A-4E92-9847-61EA4D133F5A}" dt="2024-07-18T09:35:28.163" v="388"/>
          <ac:picMkLst>
            <pc:docMk/>
            <pc:sldMk cId="4190768560" sldId="274"/>
            <ac:picMk id="32" creationId="{0D9FFA2D-70E3-D0DC-46D0-F098D4B3E805}"/>
          </ac:picMkLst>
        </pc:picChg>
        <pc:picChg chg="add mod">
          <ac:chgData name="Alessandro Onori" userId="902ff87a-dec1-4e50-bcf4-5017f04e5058" providerId="ADAL" clId="{5EDC8CCE-2C0A-4E92-9847-61EA4D133F5A}" dt="2024-07-18T09:32:59.397" v="324" actId="1076"/>
          <ac:picMkLst>
            <pc:docMk/>
            <pc:sldMk cId="4190768560" sldId="274"/>
            <ac:picMk id="1027" creationId="{F83CB064-36F8-CA05-F259-81B93EEEC73D}"/>
          </ac:picMkLst>
        </pc:picChg>
        <pc:cxnChg chg="add mod">
          <ac:chgData name="Alessandro Onori" userId="902ff87a-dec1-4e50-bcf4-5017f04e5058" providerId="ADAL" clId="{5EDC8CCE-2C0A-4E92-9847-61EA4D133F5A}" dt="2024-07-18T09:29:52.260" v="187" actId="1076"/>
          <ac:cxnSpMkLst>
            <pc:docMk/>
            <pc:sldMk cId="4190768560" sldId="274"/>
            <ac:cxnSpMk id="22" creationId="{9C606317-C9BE-3975-13AA-BE36EEFAE0DA}"/>
          </ac:cxnSpMkLst>
        </pc:cxnChg>
        <pc:cxnChg chg="add mod">
          <ac:chgData name="Alessandro Onori" userId="902ff87a-dec1-4e50-bcf4-5017f04e5058" providerId="ADAL" clId="{5EDC8CCE-2C0A-4E92-9847-61EA4D133F5A}" dt="2024-07-18T09:29:56.187" v="189" actId="1076"/>
          <ac:cxnSpMkLst>
            <pc:docMk/>
            <pc:sldMk cId="4190768560" sldId="274"/>
            <ac:cxnSpMk id="24" creationId="{71BDFEC1-72F4-2897-FF46-C9542BECE872}"/>
          </ac:cxnSpMkLst>
        </pc:cxnChg>
        <pc:cxnChg chg="add del mod">
          <ac:chgData name="Alessandro Onori" userId="902ff87a-dec1-4e50-bcf4-5017f04e5058" providerId="ADAL" clId="{5EDC8CCE-2C0A-4E92-9847-61EA4D133F5A}" dt="2024-07-18T09:32:52.418" v="322" actId="478"/>
          <ac:cxnSpMkLst>
            <pc:docMk/>
            <pc:sldMk cId="4190768560" sldId="274"/>
            <ac:cxnSpMk id="26" creationId="{03DD67A4-B697-7DAA-B889-21A208C5F9E5}"/>
          </ac:cxnSpMkLst>
        </pc:cxnChg>
        <pc:cxnChg chg="mod">
          <ac:chgData name="Alessandro Onori" userId="902ff87a-dec1-4e50-bcf4-5017f04e5058" providerId="ADAL" clId="{5EDC8CCE-2C0A-4E92-9847-61EA4D133F5A}" dt="2024-07-18T09:36:57.930" v="398" actId="208"/>
          <ac:cxnSpMkLst>
            <pc:docMk/>
            <pc:sldMk cId="4190768560" sldId="274"/>
            <ac:cxnSpMk id="34" creationId="{A28A54AA-A4AF-3AC1-D31E-D12B260A9559}"/>
          </ac:cxnSpMkLst>
        </pc:cxnChg>
      </pc:sldChg>
      <pc:sldChg chg="addSp delSp modSp mod">
        <pc:chgData name="Alessandro Onori" userId="902ff87a-dec1-4e50-bcf4-5017f04e5058" providerId="ADAL" clId="{5EDC8CCE-2C0A-4E92-9847-61EA4D133F5A}" dt="2024-07-18T09:46:15.713" v="584" actId="20577"/>
        <pc:sldMkLst>
          <pc:docMk/>
          <pc:sldMk cId="1662210167" sldId="275"/>
        </pc:sldMkLst>
        <pc:spChg chg="add mod">
          <ac:chgData name="Alessandro Onori" userId="902ff87a-dec1-4e50-bcf4-5017f04e5058" providerId="ADAL" clId="{5EDC8CCE-2C0A-4E92-9847-61EA4D133F5A}" dt="2024-07-18T09:46:15.713" v="584" actId="20577"/>
          <ac:spMkLst>
            <pc:docMk/>
            <pc:sldMk cId="1662210167" sldId="275"/>
            <ac:spMk id="2" creationId="{A55A5297-31C3-793B-A8E9-E55955D19274}"/>
          </ac:spMkLst>
        </pc:spChg>
        <pc:spChg chg="mod">
          <ac:chgData name="Alessandro Onori" userId="902ff87a-dec1-4e50-bcf4-5017f04e5058" providerId="ADAL" clId="{5EDC8CCE-2C0A-4E92-9847-61EA4D133F5A}" dt="2024-07-18T09:06:57.079" v="171"/>
          <ac:spMkLst>
            <pc:docMk/>
            <pc:sldMk cId="1662210167" sldId="275"/>
            <ac:spMk id="6" creationId="{90470070-0627-963F-15B5-BF1E41C16111}"/>
          </ac:spMkLst>
        </pc:spChg>
        <pc:spChg chg="del mod">
          <ac:chgData name="Alessandro Onori" userId="902ff87a-dec1-4e50-bcf4-5017f04e5058" providerId="ADAL" clId="{5EDC8CCE-2C0A-4E92-9847-61EA4D133F5A}" dt="2024-07-18T09:38:51.510" v="454" actId="478"/>
          <ac:spMkLst>
            <pc:docMk/>
            <pc:sldMk cId="1662210167" sldId="275"/>
            <ac:spMk id="7" creationId="{0017FEE0-9B0E-09E3-4FAC-85C5D45DACC5}"/>
          </ac:spMkLst>
        </pc:spChg>
        <pc:cxnChg chg="add mod">
          <ac:chgData name="Alessandro Onori" userId="902ff87a-dec1-4e50-bcf4-5017f04e5058" providerId="ADAL" clId="{5EDC8CCE-2C0A-4E92-9847-61EA4D133F5A}" dt="2024-07-18T09:38:51.783" v="455"/>
          <ac:cxnSpMkLst>
            <pc:docMk/>
            <pc:sldMk cId="1662210167" sldId="275"/>
            <ac:cxnSpMk id="3" creationId="{97A4F6EF-333E-4221-670E-37AEA90F8DA4}"/>
          </ac:cxnSpMkLst>
        </pc:cxnChg>
      </pc:sldChg>
      <pc:sldChg chg="modSp add mod">
        <pc:chgData name="Alessandro Onori" userId="902ff87a-dec1-4e50-bcf4-5017f04e5058" providerId="ADAL" clId="{5EDC8CCE-2C0A-4E92-9847-61EA4D133F5A}" dt="2024-07-18T08:44:20.716" v="2" actId="108"/>
        <pc:sldMkLst>
          <pc:docMk/>
          <pc:sldMk cId="635803723" sldId="278"/>
        </pc:sldMkLst>
        <pc:spChg chg="mod">
          <ac:chgData name="Alessandro Onori" userId="902ff87a-dec1-4e50-bcf4-5017f04e5058" providerId="ADAL" clId="{5EDC8CCE-2C0A-4E92-9847-61EA4D133F5A}" dt="2024-07-18T08:44:20.716" v="2" actId="108"/>
          <ac:spMkLst>
            <pc:docMk/>
            <pc:sldMk cId="635803723" sldId="278"/>
            <ac:spMk id="29" creationId="{8469F102-A644-F9DA-3834-130BEAEAAC26}"/>
          </ac:spMkLst>
        </pc:spChg>
      </pc:sldChg>
      <pc:sldChg chg="modSp add mod">
        <pc:chgData name="Alessandro Onori" userId="902ff87a-dec1-4e50-bcf4-5017f04e5058" providerId="ADAL" clId="{5EDC8CCE-2C0A-4E92-9847-61EA4D133F5A}" dt="2024-07-18T08:44:36.204" v="7" actId="207"/>
        <pc:sldMkLst>
          <pc:docMk/>
          <pc:sldMk cId="566988112" sldId="279"/>
        </pc:sldMkLst>
        <pc:spChg chg="mod">
          <ac:chgData name="Alessandro Onori" userId="902ff87a-dec1-4e50-bcf4-5017f04e5058" providerId="ADAL" clId="{5EDC8CCE-2C0A-4E92-9847-61EA4D133F5A}" dt="2024-07-18T08:44:30.229" v="5" actId="207"/>
          <ac:spMkLst>
            <pc:docMk/>
            <pc:sldMk cId="566988112" sldId="279"/>
            <ac:spMk id="34" creationId="{29AAB91F-70A5-F3D5-85DA-6B52CE35D740}"/>
          </ac:spMkLst>
        </pc:spChg>
        <pc:spChg chg="mod">
          <ac:chgData name="Alessandro Onori" userId="902ff87a-dec1-4e50-bcf4-5017f04e5058" providerId="ADAL" clId="{5EDC8CCE-2C0A-4E92-9847-61EA4D133F5A}" dt="2024-07-18T08:44:32.738" v="6" actId="207"/>
          <ac:spMkLst>
            <pc:docMk/>
            <pc:sldMk cId="566988112" sldId="279"/>
            <ac:spMk id="35" creationId="{61709525-A56F-DF58-DAE1-C3BBE2FB50BE}"/>
          </ac:spMkLst>
        </pc:spChg>
        <pc:spChg chg="mod">
          <ac:chgData name="Alessandro Onori" userId="902ff87a-dec1-4e50-bcf4-5017f04e5058" providerId="ADAL" clId="{5EDC8CCE-2C0A-4E92-9847-61EA4D133F5A}" dt="2024-07-18T08:44:36.204" v="7" actId="207"/>
          <ac:spMkLst>
            <pc:docMk/>
            <pc:sldMk cId="566988112" sldId="279"/>
            <ac:spMk id="39" creationId="{D9456803-53E1-C335-F34D-E80E61CD402D}"/>
          </ac:spMkLst>
        </pc:spChg>
      </pc:sldChg>
      <pc:sldChg chg="add">
        <pc:chgData name="Alessandro Onori" userId="902ff87a-dec1-4e50-bcf4-5017f04e5058" providerId="ADAL" clId="{5EDC8CCE-2C0A-4E92-9847-61EA4D133F5A}" dt="2024-07-18T08:43:59.954" v="0"/>
        <pc:sldMkLst>
          <pc:docMk/>
          <pc:sldMk cId="1000414682" sldId="280"/>
        </pc:sldMkLst>
      </pc:sldChg>
      <pc:sldChg chg="modSp add mod">
        <pc:chgData name="Alessandro Onori" userId="902ff87a-dec1-4e50-bcf4-5017f04e5058" providerId="ADAL" clId="{5EDC8CCE-2C0A-4E92-9847-61EA4D133F5A}" dt="2024-07-18T09:42:20.503" v="549" actId="20577"/>
        <pc:sldMkLst>
          <pc:docMk/>
          <pc:sldMk cId="490658011" sldId="281"/>
        </pc:sldMkLst>
        <pc:spChg chg="mod">
          <ac:chgData name="Alessandro Onori" userId="902ff87a-dec1-4e50-bcf4-5017f04e5058" providerId="ADAL" clId="{5EDC8CCE-2C0A-4E92-9847-61EA4D133F5A}" dt="2024-07-18T09:42:20.503" v="549" actId="20577"/>
          <ac:spMkLst>
            <pc:docMk/>
            <pc:sldMk cId="490658011" sldId="281"/>
            <ac:spMk id="2" creationId="{B5A9DB4E-6801-AC2C-E295-BFB44A396E4F}"/>
          </ac:spMkLst>
        </pc:spChg>
        <pc:spChg chg="mod">
          <ac:chgData name="Alessandro Onori" userId="902ff87a-dec1-4e50-bcf4-5017f04e5058" providerId="ADAL" clId="{5EDC8CCE-2C0A-4E92-9847-61EA4D133F5A}" dt="2024-07-18T08:44:46.376" v="8" actId="207"/>
          <ac:spMkLst>
            <pc:docMk/>
            <pc:sldMk cId="490658011" sldId="281"/>
            <ac:spMk id="3" creationId="{F219DFF9-465B-493E-B2AC-7917BC21B645}"/>
          </ac:spMkLst>
        </pc:spChg>
        <pc:spChg chg="mod">
          <ac:chgData name="Alessandro Onori" userId="902ff87a-dec1-4e50-bcf4-5017f04e5058" providerId="ADAL" clId="{5EDC8CCE-2C0A-4E92-9847-61EA4D133F5A}" dt="2024-07-18T08:44:49.619" v="9" actId="207"/>
          <ac:spMkLst>
            <pc:docMk/>
            <pc:sldMk cId="490658011" sldId="281"/>
            <ac:spMk id="4" creationId="{5DBBEAB2-98D7-70A3-0194-EB543D008C7F}"/>
          </ac:spMkLst>
        </pc:spChg>
        <pc:spChg chg="mod">
          <ac:chgData name="Alessandro Onori" userId="902ff87a-dec1-4e50-bcf4-5017f04e5058" providerId="ADAL" clId="{5EDC8CCE-2C0A-4E92-9847-61EA4D133F5A}" dt="2024-07-18T08:44:53.101" v="10" actId="207"/>
          <ac:spMkLst>
            <pc:docMk/>
            <pc:sldMk cId="490658011" sldId="281"/>
            <ac:spMk id="9" creationId="{5231C4B9-B97A-C0A6-287E-716E83E79EDB}"/>
          </ac:spMkLst>
        </pc:spChg>
      </pc:sldChg>
      <pc:sldChg chg="modSp add mod">
        <pc:chgData name="Alessandro Onori" userId="902ff87a-dec1-4e50-bcf4-5017f04e5058" providerId="ADAL" clId="{5EDC8CCE-2C0A-4E92-9847-61EA4D133F5A}" dt="2024-07-18T09:45:59.737" v="582" actId="20577"/>
        <pc:sldMkLst>
          <pc:docMk/>
          <pc:sldMk cId="186014017" sldId="282"/>
        </pc:sldMkLst>
        <pc:spChg chg="mod">
          <ac:chgData name="Alessandro Onori" userId="902ff87a-dec1-4e50-bcf4-5017f04e5058" providerId="ADAL" clId="{5EDC8CCE-2C0A-4E92-9847-61EA4D133F5A}" dt="2024-07-18T09:45:59.737" v="582" actId="20577"/>
          <ac:spMkLst>
            <pc:docMk/>
            <pc:sldMk cId="186014017" sldId="282"/>
            <ac:spMk id="11" creationId="{70F57FAA-CF3A-D6B8-810A-1A8D39B827FA}"/>
          </ac:spMkLst>
        </pc:spChg>
        <pc:spChg chg="mod">
          <ac:chgData name="Alessandro Onori" userId="902ff87a-dec1-4e50-bcf4-5017f04e5058" providerId="ADAL" clId="{5EDC8CCE-2C0A-4E92-9847-61EA4D133F5A}" dt="2024-07-18T09:45:26.157" v="570" actId="1076"/>
          <ac:spMkLst>
            <pc:docMk/>
            <pc:sldMk cId="186014017" sldId="282"/>
            <ac:spMk id="17" creationId="{BBB4F499-11D0-346A-6C07-0348621E51E3}"/>
          </ac:spMkLst>
        </pc:spChg>
        <pc:spChg chg="mod">
          <ac:chgData name="Alessandro Onori" userId="902ff87a-dec1-4e50-bcf4-5017f04e5058" providerId="ADAL" clId="{5EDC8CCE-2C0A-4E92-9847-61EA4D133F5A}" dt="2024-07-18T09:45:26.157" v="570" actId="1076"/>
          <ac:spMkLst>
            <pc:docMk/>
            <pc:sldMk cId="186014017" sldId="282"/>
            <ac:spMk id="21" creationId="{5D213E59-C4F2-3DE4-E5BE-C16350BBC22B}"/>
          </ac:spMkLst>
        </pc:spChg>
        <pc:spChg chg="mod">
          <ac:chgData name="Alessandro Onori" userId="902ff87a-dec1-4e50-bcf4-5017f04e5058" providerId="ADAL" clId="{5EDC8CCE-2C0A-4E92-9847-61EA4D133F5A}" dt="2024-07-18T09:45:26.157" v="570" actId="1076"/>
          <ac:spMkLst>
            <pc:docMk/>
            <pc:sldMk cId="186014017" sldId="282"/>
            <ac:spMk id="22" creationId="{757C7291-4902-69CF-7946-0415C158924C}"/>
          </ac:spMkLst>
        </pc:spChg>
        <pc:spChg chg="mod">
          <ac:chgData name="Alessandro Onori" userId="902ff87a-dec1-4e50-bcf4-5017f04e5058" providerId="ADAL" clId="{5EDC8CCE-2C0A-4E92-9847-61EA4D133F5A}" dt="2024-07-18T09:45:26.157" v="570" actId="1076"/>
          <ac:spMkLst>
            <pc:docMk/>
            <pc:sldMk cId="186014017" sldId="282"/>
            <ac:spMk id="23" creationId="{1CD9A673-315B-CAEA-7616-0B1DDD63F4F5}"/>
          </ac:spMkLst>
        </pc:spChg>
        <pc:grpChg chg="mod">
          <ac:chgData name="Alessandro Onori" userId="902ff87a-dec1-4e50-bcf4-5017f04e5058" providerId="ADAL" clId="{5EDC8CCE-2C0A-4E92-9847-61EA4D133F5A}" dt="2024-07-18T09:45:26.157" v="570" actId="1076"/>
          <ac:grpSpMkLst>
            <pc:docMk/>
            <pc:sldMk cId="186014017" sldId="282"/>
            <ac:grpSpMk id="14" creationId="{20F78096-7F75-311A-969D-76338E2FB334}"/>
          </ac:grpSpMkLst>
        </pc:grpChg>
        <pc:grpChg chg="mod">
          <ac:chgData name="Alessandro Onori" userId="902ff87a-dec1-4e50-bcf4-5017f04e5058" providerId="ADAL" clId="{5EDC8CCE-2C0A-4E92-9847-61EA4D133F5A}" dt="2024-07-18T09:45:26.157" v="570" actId="1076"/>
          <ac:grpSpMkLst>
            <pc:docMk/>
            <pc:sldMk cId="186014017" sldId="282"/>
            <ac:grpSpMk id="18" creationId="{6C3A1587-6925-4750-D866-09145D98359C}"/>
          </ac:grpSpMkLst>
        </pc:grpChg>
        <pc:picChg chg="mod">
          <ac:chgData name="Alessandro Onori" userId="902ff87a-dec1-4e50-bcf4-5017f04e5058" providerId="ADAL" clId="{5EDC8CCE-2C0A-4E92-9847-61EA4D133F5A}" dt="2024-07-18T09:45:26.157" v="570" actId="1076"/>
          <ac:picMkLst>
            <pc:docMk/>
            <pc:sldMk cId="186014017" sldId="282"/>
            <ac:picMk id="12" creationId="{764D2242-F8AE-4FC3-732B-102A0E590D05}"/>
          </ac:picMkLst>
        </pc:picChg>
        <pc:picChg chg="mod">
          <ac:chgData name="Alessandro Onori" userId="902ff87a-dec1-4e50-bcf4-5017f04e5058" providerId="ADAL" clId="{5EDC8CCE-2C0A-4E92-9847-61EA4D133F5A}" dt="2024-07-18T09:45:26.157" v="570" actId="1076"/>
          <ac:picMkLst>
            <pc:docMk/>
            <pc:sldMk cId="186014017" sldId="282"/>
            <ac:picMk id="13" creationId="{816A7585-7068-5032-D5F9-5254E6A907FC}"/>
          </ac:picMkLst>
        </pc:picChg>
      </pc:sldChg>
      <pc:sldChg chg="addSp delSp modSp add mod">
        <pc:chgData name="Alessandro Onori" userId="902ff87a-dec1-4e50-bcf4-5017f04e5058" providerId="ADAL" clId="{5EDC8CCE-2C0A-4E92-9847-61EA4D133F5A}" dt="2024-07-18T09:38:45.973" v="453" actId="1076"/>
        <pc:sldMkLst>
          <pc:docMk/>
          <pc:sldMk cId="1153215450" sldId="283"/>
        </pc:sldMkLst>
        <pc:spChg chg="mod">
          <ac:chgData name="Alessandro Onori" userId="902ff87a-dec1-4e50-bcf4-5017f04e5058" providerId="ADAL" clId="{5EDC8CCE-2C0A-4E92-9847-61EA4D133F5A}" dt="2024-07-18T09:06:54.433" v="170"/>
          <ac:spMkLst>
            <pc:docMk/>
            <pc:sldMk cId="1153215450" sldId="283"/>
            <ac:spMk id="6" creationId="{90470070-0627-963F-15B5-BF1E41C16111}"/>
          </ac:spMkLst>
        </pc:spChg>
        <pc:spChg chg="add mod">
          <ac:chgData name="Alessandro Onori" userId="902ff87a-dec1-4e50-bcf4-5017f04e5058" providerId="ADAL" clId="{5EDC8CCE-2C0A-4E92-9847-61EA4D133F5A}" dt="2024-07-18T09:38:45.973" v="453" actId="1076"/>
          <ac:spMkLst>
            <pc:docMk/>
            <pc:sldMk cId="1153215450" sldId="283"/>
            <ac:spMk id="7" creationId="{AD048EED-E491-03E4-7C67-66E9B79F576A}"/>
          </ac:spMkLst>
        </pc:spChg>
        <pc:spChg chg="del mod">
          <ac:chgData name="Alessandro Onori" userId="902ff87a-dec1-4e50-bcf4-5017f04e5058" providerId="ADAL" clId="{5EDC8CCE-2C0A-4E92-9847-61EA4D133F5A}" dt="2024-07-18T09:37:25.878" v="404" actId="478"/>
          <ac:spMkLst>
            <pc:docMk/>
            <pc:sldMk cId="1153215450" sldId="283"/>
            <ac:spMk id="9" creationId="{5805B511-CBE6-DD5E-B72F-601FF9E5A14D}"/>
          </ac:spMkLst>
        </pc:spChg>
        <pc:picChg chg="mod">
          <ac:chgData name="Alessandro Onori" userId="902ff87a-dec1-4e50-bcf4-5017f04e5058" providerId="ADAL" clId="{5EDC8CCE-2C0A-4E92-9847-61EA4D133F5A}" dt="2024-07-18T09:38:32.835" v="449" actId="1076"/>
          <ac:picMkLst>
            <pc:docMk/>
            <pc:sldMk cId="1153215450" sldId="283"/>
            <ac:picMk id="2" creationId="{991EBD4B-3B15-AFB4-E1BD-3339A12B202C}"/>
          </ac:picMkLst>
        </pc:picChg>
        <pc:picChg chg="mod">
          <ac:chgData name="Alessandro Onori" userId="902ff87a-dec1-4e50-bcf4-5017f04e5058" providerId="ADAL" clId="{5EDC8CCE-2C0A-4E92-9847-61EA4D133F5A}" dt="2024-07-18T09:38:32.835" v="449" actId="1076"/>
          <ac:picMkLst>
            <pc:docMk/>
            <pc:sldMk cId="1153215450" sldId="283"/>
            <ac:picMk id="3" creationId="{014356E2-6017-65F9-1EE3-2DF0A136566C}"/>
          </ac:picMkLst>
        </pc:picChg>
        <pc:cxnChg chg="add mod">
          <ac:chgData name="Alessandro Onori" userId="902ff87a-dec1-4e50-bcf4-5017f04e5058" providerId="ADAL" clId="{5EDC8CCE-2C0A-4E92-9847-61EA4D133F5A}" dt="2024-07-18T09:38:42.611" v="452" actId="1076"/>
          <ac:cxnSpMkLst>
            <pc:docMk/>
            <pc:sldMk cId="1153215450" sldId="283"/>
            <ac:cxnSpMk id="8" creationId="{AEC55925-FA6E-189E-4B32-421395EFA777}"/>
          </ac:cxnSpMkLst>
        </pc:cxnChg>
      </pc:sldChg>
      <pc:sldChg chg="add del">
        <pc:chgData name="Alessandro Onori" userId="902ff87a-dec1-4e50-bcf4-5017f04e5058" providerId="ADAL" clId="{5EDC8CCE-2C0A-4E92-9847-61EA4D133F5A}" dt="2024-07-18T08:45:07.226" v="11" actId="2696"/>
        <pc:sldMkLst>
          <pc:docMk/>
          <pc:sldMk cId="2702006641" sldId="283"/>
        </pc:sldMkLst>
      </pc:sldChg>
      <pc:sldChg chg="new del">
        <pc:chgData name="Alessandro Onori" userId="902ff87a-dec1-4e50-bcf4-5017f04e5058" providerId="ADAL" clId="{5EDC8CCE-2C0A-4E92-9847-61EA4D133F5A}" dt="2024-07-18T09:33:55.134" v="352" actId="2696"/>
        <pc:sldMkLst>
          <pc:docMk/>
          <pc:sldMk cId="1807584648" sldId="284"/>
        </pc:sldMkLst>
      </pc:sldChg>
    </pc:docChg>
  </pc:docChgLst>
  <pc:docChgLst>
    <pc:chgData name="Nicolo' Stevanato" userId="56ba42d4-5a33-47a4-bf8d-76054d5bbe9c" providerId="ADAL" clId="{BECF2FE6-282E-4D7A-ACC1-9B0E07B3DA85}"/>
    <pc:docChg chg="undo custSel addSld modSld">
      <pc:chgData name="Nicolo' Stevanato" userId="56ba42d4-5a33-47a4-bf8d-76054d5bbe9c" providerId="ADAL" clId="{BECF2FE6-282E-4D7A-ACC1-9B0E07B3DA85}" dt="2024-10-22T17:34:08.876" v="6918" actId="1036"/>
      <pc:docMkLst>
        <pc:docMk/>
      </pc:docMkLst>
      <pc:sldChg chg="addSp delSp modSp mod">
        <pc:chgData name="Nicolo' Stevanato" userId="56ba42d4-5a33-47a4-bf8d-76054d5bbe9c" providerId="ADAL" clId="{BECF2FE6-282E-4D7A-ACC1-9B0E07B3DA85}" dt="2024-10-22T17:34:08.876" v="6918" actId="1036"/>
        <pc:sldMkLst>
          <pc:docMk/>
          <pc:sldMk cId="454072129" sldId="256"/>
        </pc:sldMkLst>
        <pc:spChg chg="mod">
          <ac:chgData name="Nicolo' Stevanato" userId="56ba42d4-5a33-47a4-bf8d-76054d5bbe9c" providerId="ADAL" clId="{BECF2FE6-282E-4D7A-ACC1-9B0E07B3DA85}" dt="2024-10-22T17:34:08.876" v="6918" actId="1036"/>
          <ac:spMkLst>
            <pc:docMk/>
            <pc:sldMk cId="454072129" sldId="256"/>
            <ac:spMk id="11" creationId="{A1489D7E-4823-D62D-B53C-2BAF8D70582C}"/>
          </ac:spMkLst>
        </pc:spChg>
        <pc:picChg chg="del">
          <ac:chgData name="Nicolo' Stevanato" userId="56ba42d4-5a33-47a4-bf8d-76054d5bbe9c" providerId="ADAL" clId="{BECF2FE6-282E-4D7A-ACC1-9B0E07B3DA85}" dt="2024-10-22T17:34:00.230" v="6896" actId="478"/>
          <ac:picMkLst>
            <pc:docMk/>
            <pc:sldMk cId="454072129" sldId="256"/>
            <ac:picMk id="3" creationId="{A67A3095-4351-7BC8-7E74-5776ECFE85B8}"/>
          </ac:picMkLst>
        </pc:picChg>
        <pc:picChg chg="del">
          <ac:chgData name="Nicolo' Stevanato" userId="56ba42d4-5a33-47a4-bf8d-76054d5bbe9c" providerId="ADAL" clId="{BECF2FE6-282E-4D7A-ACC1-9B0E07B3DA85}" dt="2024-10-22T17:34:01.892" v="6897" actId="478"/>
          <ac:picMkLst>
            <pc:docMk/>
            <pc:sldMk cId="454072129" sldId="256"/>
            <ac:picMk id="4" creationId="{213ACCEE-E8DE-4733-DFD1-9C0F4AC59E1C}"/>
          </ac:picMkLst>
        </pc:picChg>
        <pc:picChg chg="add mod">
          <ac:chgData name="Nicolo' Stevanato" userId="56ba42d4-5a33-47a4-bf8d-76054d5bbe9c" providerId="ADAL" clId="{BECF2FE6-282E-4D7A-ACC1-9B0E07B3DA85}" dt="2024-10-22T17:34:02.158" v="6898"/>
          <ac:picMkLst>
            <pc:docMk/>
            <pc:sldMk cId="454072129" sldId="256"/>
            <ac:picMk id="5" creationId="{F45D4BB7-4C74-3DD6-CA85-0A23B59C7E19}"/>
          </ac:picMkLst>
        </pc:picChg>
      </pc:sldChg>
      <pc:sldChg chg="modNotesTx">
        <pc:chgData name="Nicolo' Stevanato" userId="56ba42d4-5a33-47a4-bf8d-76054d5bbe9c" providerId="ADAL" clId="{BECF2FE6-282E-4D7A-ACC1-9B0E07B3DA85}" dt="2024-10-22T17:33:34.941" v="6895" actId="20577"/>
        <pc:sldMkLst>
          <pc:docMk/>
          <pc:sldMk cId="2648809422" sldId="259"/>
        </pc:sldMkLst>
      </pc:sldChg>
      <pc:sldChg chg="modNotesTx">
        <pc:chgData name="Nicolo' Stevanato" userId="56ba42d4-5a33-47a4-bf8d-76054d5bbe9c" providerId="ADAL" clId="{BECF2FE6-282E-4D7A-ACC1-9B0E07B3DA85}" dt="2024-10-22T16:24:22.451" v="789" actId="20577"/>
        <pc:sldMkLst>
          <pc:docMk/>
          <pc:sldMk cId="4052823648" sldId="260"/>
        </pc:sldMkLst>
      </pc:sldChg>
      <pc:sldChg chg="modNotesTx">
        <pc:chgData name="Nicolo' Stevanato" userId="56ba42d4-5a33-47a4-bf8d-76054d5bbe9c" providerId="ADAL" clId="{BECF2FE6-282E-4D7A-ACC1-9B0E07B3DA85}" dt="2024-10-22T16:47:23.852" v="3754" actId="20577"/>
        <pc:sldMkLst>
          <pc:docMk/>
          <pc:sldMk cId="1159097381" sldId="266"/>
        </pc:sldMkLst>
      </pc:sldChg>
      <pc:sldChg chg="modNotesTx">
        <pc:chgData name="Nicolo' Stevanato" userId="56ba42d4-5a33-47a4-bf8d-76054d5bbe9c" providerId="ADAL" clId="{BECF2FE6-282E-4D7A-ACC1-9B0E07B3DA85}" dt="2024-10-22T16:49:15.404" v="4102" actId="20577"/>
        <pc:sldMkLst>
          <pc:docMk/>
          <pc:sldMk cId="3579336368" sldId="267"/>
        </pc:sldMkLst>
      </pc:sldChg>
      <pc:sldChg chg="modNotesTx">
        <pc:chgData name="Nicolo' Stevanato" userId="56ba42d4-5a33-47a4-bf8d-76054d5bbe9c" providerId="ADAL" clId="{BECF2FE6-282E-4D7A-ACC1-9B0E07B3DA85}" dt="2024-10-22T16:50:37.284" v="4333" actId="20577"/>
        <pc:sldMkLst>
          <pc:docMk/>
          <pc:sldMk cId="1961064429" sldId="268"/>
        </pc:sldMkLst>
      </pc:sldChg>
      <pc:sldChg chg="delSp mod modNotesTx">
        <pc:chgData name="Nicolo' Stevanato" userId="56ba42d4-5a33-47a4-bf8d-76054d5bbe9c" providerId="ADAL" clId="{BECF2FE6-282E-4D7A-ACC1-9B0E07B3DA85}" dt="2024-10-22T17:15:40.957" v="4950" actId="313"/>
        <pc:sldMkLst>
          <pc:docMk/>
          <pc:sldMk cId="3543685825" sldId="269"/>
        </pc:sldMkLst>
        <pc:spChg chg="del">
          <ac:chgData name="Nicolo' Stevanato" userId="56ba42d4-5a33-47a4-bf8d-76054d5bbe9c" providerId="ADAL" clId="{BECF2FE6-282E-4D7A-ACC1-9B0E07B3DA85}" dt="2024-10-22T17:14:07.403" v="4599" actId="478"/>
          <ac:spMkLst>
            <pc:docMk/>
            <pc:sldMk cId="3543685825" sldId="269"/>
            <ac:spMk id="3" creationId="{F75A8D07-8B4C-04D7-9391-743773C184CE}"/>
          </ac:spMkLst>
        </pc:spChg>
      </pc:sldChg>
      <pc:sldChg chg="modNotesTx">
        <pc:chgData name="Nicolo' Stevanato" userId="56ba42d4-5a33-47a4-bf8d-76054d5bbe9c" providerId="ADAL" clId="{BECF2FE6-282E-4D7A-ACC1-9B0E07B3DA85}" dt="2024-10-22T17:13:44.089" v="4598" actId="20577"/>
        <pc:sldMkLst>
          <pc:docMk/>
          <pc:sldMk cId="2041044796" sldId="270"/>
        </pc:sldMkLst>
      </pc:sldChg>
      <pc:sldChg chg="addSp delSp mod modNotesTx">
        <pc:chgData name="Nicolo' Stevanato" userId="56ba42d4-5a33-47a4-bf8d-76054d5bbe9c" providerId="ADAL" clId="{BECF2FE6-282E-4D7A-ACC1-9B0E07B3DA85}" dt="2024-10-22T17:19:10.985" v="5075" actId="22"/>
        <pc:sldMkLst>
          <pc:docMk/>
          <pc:sldMk cId="1776275328" sldId="271"/>
        </pc:sldMkLst>
        <pc:spChg chg="add del">
          <ac:chgData name="Nicolo' Stevanato" userId="56ba42d4-5a33-47a4-bf8d-76054d5bbe9c" providerId="ADAL" clId="{BECF2FE6-282E-4D7A-ACC1-9B0E07B3DA85}" dt="2024-10-22T17:19:10.985" v="5075" actId="22"/>
          <ac:spMkLst>
            <pc:docMk/>
            <pc:sldMk cId="1776275328" sldId="271"/>
            <ac:spMk id="3" creationId="{B83D2FF2-D404-0ABE-C561-A9FE300FFA25}"/>
          </ac:spMkLst>
        </pc:spChg>
      </pc:sldChg>
      <pc:sldChg chg="modNotesTx">
        <pc:chgData name="Nicolo' Stevanato" userId="56ba42d4-5a33-47a4-bf8d-76054d5bbe9c" providerId="ADAL" clId="{BECF2FE6-282E-4D7A-ACC1-9B0E07B3DA85}" dt="2024-10-22T17:26:12.237" v="5910" actId="20577"/>
        <pc:sldMkLst>
          <pc:docMk/>
          <pc:sldMk cId="2021991878" sldId="272"/>
        </pc:sldMkLst>
      </pc:sldChg>
      <pc:sldChg chg="modNotesTx">
        <pc:chgData name="Nicolo' Stevanato" userId="56ba42d4-5a33-47a4-bf8d-76054d5bbe9c" providerId="ADAL" clId="{BECF2FE6-282E-4D7A-ACC1-9B0E07B3DA85}" dt="2024-10-22T17:30:45.908" v="6371" actId="20577"/>
        <pc:sldMkLst>
          <pc:docMk/>
          <pc:sldMk cId="4287422052" sldId="273"/>
        </pc:sldMkLst>
      </pc:sldChg>
      <pc:sldChg chg="modNotesTx">
        <pc:chgData name="Nicolo' Stevanato" userId="56ba42d4-5a33-47a4-bf8d-76054d5bbe9c" providerId="ADAL" clId="{BECF2FE6-282E-4D7A-ACC1-9B0E07B3DA85}" dt="2024-10-22T17:32:21.030" v="6681" actId="313"/>
        <pc:sldMkLst>
          <pc:docMk/>
          <pc:sldMk cId="4190768560" sldId="274"/>
        </pc:sldMkLst>
      </pc:sldChg>
      <pc:sldChg chg="modNotesTx">
        <pc:chgData name="Nicolo' Stevanato" userId="56ba42d4-5a33-47a4-bf8d-76054d5bbe9c" providerId="ADAL" clId="{BECF2FE6-282E-4D7A-ACC1-9B0E07B3DA85}" dt="2024-10-22T17:33:21.083" v="6850" actId="20577"/>
        <pc:sldMkLst>
          <pc:docMk/>
          <pc:sldMk cId="1662210167" sldId="275"/>
        </pc:sldMkLst>
      </pc:sldChg>
      <pc:sldChg chg="modNotesTx">
        <pc:chgData name="Nicolo' Stevanato" userId="56ba42d4-5a33-47a4-bf8d-76054d5bbe9c" providerId="ADAL" clId="{BECF2FE6-282E-4D7A-ACC1-9B0E07B3DA85}" dt="2024-10-22T17:31:36.628" v="6541" actId="20577"/>
        <pc:sldMkLst>
          <pc:docMk/>
          <pc:sldMk cId="1829942565" sldId="276"/>
        </pc:sldMkLst>
      </pc:sldChg>
      <pc:sldChg chg="modNotesTx">
        <pc:chgData name="Nicolo' Stevanato" userId="56ba42d4-5a33-47a4-bf8d-76054d5bbe9c" providerId="ADAL" clId="{BECF2FE6-282E-4D7A-ACC1-9B0E07B3DA85}" dt="2024-10-22T17:31:45.978" v="6586" actId="20577"/>
        <pc:sldMkLst>
          <pc:docMk/>
          <pc:sldMk cId="1193669996" sldId="277"/>
        </pc:sldMkLst>
      </pc:sldChg>
      <pc:sldChg chg="modNotesTx">
        <pc:chgData name="Nicolo' Stevanato" userId="56ba42d4-5a33-47a4-bf8d-76054d5bbe9c" providerId="ADAL" clId="{BECF2FE6-282E-4D7A-ACC1-9B0E07B3DA85}" dt="2024-10-22T16:33:32.469" v="1480" actId="20577"/>
        <pc:sldMkLst>
          <pc:docMk/>
          <pc:sldMk cId="635803723" sldId="278"/>
        </pc:sldMkLst>
      </pc:sldChg>
      <pc:sldChg chg="modNotesTx">
        <pc:chgData name="Nicolo' Stevanato" userId="56ba42d4-5a33-47a4-bf8d-76054d5bbe9c" providerId="ADAL" clId="{BECF2FE6-282E-4D7A-ACC1-9B0E07B3DA85}" dt="2024-10-22T16:36:27.238" v="1988" actId="20577"/>
        <pc:sldMkLst>
          <pc:docMk/>
          <pc:sldMk cId="566988112" sldId="279"/>
        </pc:sldMkLst>
      </pc:sldChg>
      <pc:sldChg chg="modNotesTx">
        <pc:chgData name="Nicolo' Stevanato" userId="56ba42d4-5a33-47a4-bf8d-76054d5bbe9c" providerId="ADAL" clId="{BECF2FE6-282E-4D7A-ACC1-9B0E07B3DA85}" dt="2024-10-22T16:40:42.314" v="2670" actId="20577"/>
        <pc:sldMkLst>
          <pc:docMk/>
          <pc:sldMk cId="1000414682" sldId="280"/>
        </pc:sldMkLst>
      </pc:sldChg>
      <pc:sldChg chg="modNotesTx">
        <pc:chgData name="Nicolo' Stevanato" userId="56ba42d4-5a33-47a4-bf8d-76054d5bbe9c" providerId="ADAL" clId="{BECF2FE6-282E-4D7A-ACC1-9B0E07B3DA85}" dt="2024-10-22T16:41:29.840" v="2881" actId="20577"/>
        <pc:sldMkLst>
          <pc:docMk/>
          <pc:sldMk cId="490658011" sldId="281"/>
        </pc:sldMkLst>
      </pc:sldChg>
      <pc:sldChg chg="modNotesTx">
        <pc:chgData name="Nicolo' Stevanato" userId="56ba42d4-5a33-47a4-bf8d-76054d5bbe9c" providerId="ADAL" clId="{BECF2FE6-282E-4D7A-ACC1-9B0E07B3DA85}" dt="2024-10-22T16:44:50.523" v="3376" actId="20577"/>
        <pc:sldMkLst>
          <pc:docMk/>
          <pc:sldMk cId="186014017" sldId="282"/>
        </pc:sldMkLst>
      </pc:sldChg>
      <pc:sldChg chg="modNotesTx">
        <pc:chgData name="Nicolo' Stevanato" userId="56ba42d4-5a33-47a4-bf8d-76054d5bbe9c" providerId="ADAL" clId="{BECF2FE6-282E-4D7A-ACC1-9B0E07B3DA85}" dt="2024-10-22T17:33:00.914" v="6773" actId="20577"/>
        <pc:sldMkLst>
          <pc:docMk/>
          <pc:sldMk cId="1153215450" sldId="283"/>
        </pc:sldMkLst>
      </pc:sldChg>
      <pc:sldChg chg="addSp delSp modSp add mod modClrScheme chgLayout modNotesTx">
        <pc:chgData name="Nicolo' Stevanato" userId="56ba42d4-5a33-47a4-bf8d-76054d5bbe9c" providerId="ADAL" clId="{BECF2FE6-282E-4D7A-ACC1-9B0E07B3DA85}" dt="2024-10-22T17:22:46.087" v="5559" actId="20577"/>
        <pc:sldMkLst>
          <pc:docMk/>
          <pc:sldMk cId="88585333" sldId="1128"/>
        </pc:sldMkLst>
        <pc:spChg chg="add del mod ord">
          <ac:chgData name="Nicolo' Stevanato" userId="56ba42d4-5a33-47a4-bf8d-76054d5bbe9c" providerId="ADAL" clId="{BECF2FE6-282E-4D7A-ACC1-9B0E07B3DA85}" dt="2024-10-22T17:19:31.029" v="5079" actId="478"/>
          <ac:spMkLst>
            <pc:docMk/>
            <pc:sldMk cId="88585333" sldId="1128"/>
            <ac:spMk id="3" creationId="{39925934-FCF8-6012-47D1-BCE481DEB99D}"/>
          </ac:spMkLst>
        </pc:spChg>
        <pc:spChg chg="mod ord">
          <ac:chgData name="Nicolo' Stevanato" userId="56ba42d4-5a33-47a4-bf8d-76054d5bbe9c" providerId="ADAL" clId="{BECF2FE6-282E-4D7A-ACC1-9B0E07B3DA85}" dt="2024-10-22T17:19:52.250" v="5097" actId="20577"/>
          <ac:spMkLst>
            <pc:docMk/>
            <pc:sldMk cId="88585333" sldId="1128"/>
            <ac:spMk id="9" creationId="{5598C453-66AF-BA3A-F500-F3491018C0F0}"/>
          </ac:spMkLst>
        </pc:spChg>
      </pc:sldChg>
      <pc:sldChg chg="addSp delSp modSp add mod modNotesTx">
        <pc:chgData name="Nicolo' Stevanato" userId="56ba42d4-5a33-47a4-bf8d-76054d5bbe9c" providerId="ADAL" clId="{BECF2FE6-282E-4D7A-ACC1-9B0E07B3DA85}" dt="2024-10-22T17:27:38.419" v="6150" actId="20577"/>
        <pc:sldMkLst>
          <pc:docMk/>
          <pc:sldMk cId="4189740020" sldId="1129"/>
        </pc:sldMkLst>
        <pc:spChg chg="del">
          <ac:chgData name="Nicolo' Stevanato" userId="56ba42d4-5a33-47a4-bf8d-76054d5bbe9c" providerId="ADAL" clId="{BECF2FE6-282E-4D7A-ACC1-9B0E07B3DA85}" dt="2024-10-22T17:26:25.175" v="5915" actId="478"/>
          <ac:spMkLst>
            <pc:docMk/>
            <pc:sldMk cId="4189740020" sldId="1129"/>
            <ac:spMk id="2" creationId="{DD33115E-3EF5-42F8-11DC-A88AE7DD6C52}"/>
          </ac:spMkLst>
        </pc:spChg>
        <pc:spChg chg="del">
          <ac:chgData name="Nicolo' Stevanato" userId="56ba42d4-5a33-47a4-bf8d-76054d5bbe9c" providerId="ADAL" clId="{BECF2FE6-282E-4D7A-ACC1-9B0E07B3DA85}" dt="2024-10-22T17:26:20.629" v="5913" actId="478"/>
          <ac:spMkLst>
            <pc:docMk/>
            <pc:sldMk cId="4189740020" sldId="1129"/>
            <ac:spMk id="3" creationId="{5BF99EEA-FDE1-A511-5247-CD355CA9ACD5}"/>
          </ac:spMkLst>
        </pc:spChg>
        <pc:spChg chg="del">
          <ac:chgData name="Nicolo' Stevanato" userId="56ba42d4-5a33-47a4-bf8d-76054d5bbe9c" providerId="ADAL" clId="{BECF2FE6-282E-4D7A-ACC1-9B0E07B3DA85}" dt="2024-10-22T17:26:20.629" v="5913" actId="478"/>
          <ac:spMkLst>
            <pc:docMk/>
            <pc:sldMk cId="4189740020" sldId="1129"/>
            <ac:spMk id="4" creationId="{4E33722E-664C-430D-F354-6DC9CDEEB6E8}"/>
          </ac:spMkLst>
        </pc:spChg>
        <pc:spChg chg="del">
          <ac:chgData name="Nicolo' Stevanato" userId="56ba42d4-5a33-47a4-bf8d-76054d5bbe9c" providerId="ADAL" clId="{BECF2FE6-282E-4D7A-ACC1-9B0E07B3DA85}" dt="2024-10-22T17:26:20.629" v="5913" actId="478"/>
          <ac:spMkLst>
            <pc:docMk/>
            <pc:sldMk cId="4189740020" sldId="1129"/>
            <ac:spMk id="5" creationId="{AF348C05-3177-D297-5A79-F77A140FA4ED}"/>
          </ac:spMkLst>
        </pc:spChg>
        <pc:spChg chg="del">
          <ac:chgData name="Nicolo' Stevanato" userId="56ba42d4-5a33-47a4-bf8d-76054d5bbe9c" providerId="ADAL" clId="{BECF2FE6-282E-4D7A-ACC1-9B0E07B3DA85}" dt="2024-10-22T17:26:22.570" v="5914" actId="478"/>
          <ac:spMkLst>
            <pc:docMk/>
            <pc:sldMk cId="4189740020" sldId="1129"/>
            <ac:spMk id="8" creationId="{3A3F36BA-6C0D-6003-9569-6D0D1F8875D4}"/>
          </ac:spMkLst>
        </pc:spChg>
        <pc:picChg chg="del">
          <ac:chgData name="Nicolo' Stevanato" userId="56ba42d4-5a33-47a4-bf8d-76054d5bbe9c" providerId="ADAL" clId="{BECF2FE6-282E-4D7A-ACC1-9B0E07B3DA85}" dt="2024-10-22T17:26:17.840" v="5912" actId="478"/>
          <ac:picMkLst>
            <pc:docMk/>
            <pc:sldMk cId="4189740020" sldId="1129"/>
            <ac:picMk id="7" creationId="{9D5C0E11-8273-512D-BC7A-015BBBA628C7}"/>
          </ac:picMkLst>
        </pc:picChg>
        <pc:picChg chg="add mod">
          <ac:chgData name="Nicolo' Stevanato" userId="56ba42d4-5a33-47a4-bf8d-76054d5bbe9c" providerId="ADAL" clId="{BECF2FE6-282E-4D7A-ACC1-9B0E07B3DA85}" dt="2024-10-22T17:26:25.461" v="5916"/>
          <ac:picMkLst>
            <pc:docMk/>
            <pc:sldMk cId="4189740020" sldId="1129"/>
            <ac:picMk id="9" creationId="{A9EB02E7-FDA4-CD96-E696-55D6E7663039}"/>
          </ac:picMkLst>
        </pc:picChg>
      </pc:sldChg>
    </pc:docChg>
  </pc:docChgLst>
  <pc:docChgLst>
    <pc:chgData name="Nicolo' Stevanato" userId="56ba42d4-5a33-47a4-bf8d-76054d5bbe9c" providerId="ADAL" clId="{2083B980-B317-488F-9480-8EA5358C9161}"/>
    <pc:docChg chg="custSel modSld">
      <pc:chgData name="Nicolo' Stevanato" userId="56ba42d4-5a33-47a4-bf8d-76054d5bbe9c" providerId="ADAL" clId="{2083B980-B317-488F-9480-8EA5358C9161}" dt="2024-07-15T14:26:06.342" v="67" actId="27636"/>
      <pc:docMkLst>
        <pc:docMk/>
      </pc:docMkLst>
      <pc:sldChg chg="modSp mod">
        <pc:chgData name="Nicolo' Stevanato" userId="56ba42d4-5a33-47a4-bf8d-76054d5bbe9c" providerId="ADAL" clId="{2083B980-B317-488F-9480-8EA5358C9161}" dt="2024-07-15T14:26:06.342" v="67" actId="27636"/>
        <pc:sldMkLst>
          <pc:docMk/>
          <pc:sldMk cId="454072129" sldId="256"/>
        </pc:sldMkLst>
        <pc:spChg chg="mod">
          <ac:chgData name="Nicolo' Stevanato" userId="56ba42d4-5a33-47a4-bf8d-76054d5bbe9c" providerId="ADAL" clId="{2083B980-B317-488F-9480-8EA5358C9161}" dt="2024-07-15T14:25:56.420" v="36" actId="6549"/>
          <ac:spMkLst>
            <pc:docMk/>
            <pc:sldMk cId="454072129" sldId="256"/>
            <ac:spMk id="2" creationId="{9D8E8118-E6DE-4F0E-B3DE-9C40D3D90565}"/>
          </ac:spMkLst>
        </pc:spChg>
        <pc:spChg chg="mod">
          <ac:chgData name="Nicolo' Stevanato" userId="56ba42d4-5a33-47a4-bf8d-76054d5bbe9c" providerId="ADAL" clId="{2083B980-B317-488F-9480-8EA5358C9161}" dt="2024-07-15T14:26:06.342" v="67" actId="27636"/>
          <ac:spMkLst>
            <pc:docMk/>
            <pc:sldMk cId="454072129" sldId="256"/>
            <ac:spMk id="3" creationId="{FBE6075A-4F1E-412D-8530-A622D0799CD7}"/>
          </ac:spMkLst>
        </pc:spChg>
      </pc:sldChg>
      <pc:sldChg chg="modSp mod">
        <pc:chgData name="Nicolo' Stevanato" userId="56ba42d4-5a33-47a4-bf8d-76054d5bbe9c" providerId="ADAL" clId="{2083B980-B317-488F-9480-8EA5358C9161}" dt="2024-07-15T14:24:38.508" v="35" actId="27636"/>
        <pc:sldMkLst>
          <pc:docMk/>
          <pc:sldMk cId="88915173" sldId="257"/>
        </pc:sldMkLst>
        <pc:spChg chg="mod">
          <ac:chgData name="Nicolo' Stevanato" userId="56ba42d4-5a33-47a4-bf8d-76054d5bbe9c" providerId="ADAL" clId="{2083B980-B317-488F-9480-8EA5358C9161}" dt="2024-07-15T14:24:23.083" v="3" actId="20577"/>
          <ac:spMkLst>
            <pc:docMk/>
            <pc:sldMk cId="88915173" sldId="257"/>
            <ac:spMk id="2" creationId="{4CF02F67-5E65-46A7-AC4A-A5ACE4773224}"/>
          </ac:spMkLst>
        </pc:spChg>
        <pc:spChg chg="mod">
          <ac:chgData name="Nicolo' Stevanato" userId="56ba42d4-5a33-47a4-bf8d-76054d5bbe9c" providerId="ADAL" clId="{2083B980-B317-488F-9480-8EA5358C9161}" dt="2024-07-15T14:24:38.508" v="35" actId="27636"/>
          <ac:spMkLst>
            <pc:docMk/>
            <pc:sldMk cId="88915173" sldId="257"/>
            <ac:spMk id="3" creationId="{FDA68D49-CB26-4B65-ABD4-A5484548BFFD}"/>
          </ac:spMkLst>
        </pc:spChg>
      </pc:sldChg>
    </pc:docChg>
  </pc:docChgLst>
  <pc:docChgLst>
    <pc:chgData name="Leslie Ashburner" userId="S::t0047643_wf.uct.ac.za#ext#@lgi-consulting.com::8fa168fa-bb7a-460e-95bd-faa1475d6c09" providerId="AD" clId="Web-{FC215D76-E158-5071-1D75-0851D19A70FC}"/>
    <pc:docChg chg="modSld">
      <pc:chgData name="Leslie Ashburner" userId="S::t0047643_wf.uct.ac.za#ext#@lgi-consulting.com::8fa168fa-bb7a-460e-95bd-faa1475d6c09" providerId="AD" clId="Web-{FC215D76-E158-5071-1D75-0851D19A70FC}" dt="2024-09-19T09:31:51.007" v="17" actId="20577"/>
      <pc:docMkLst>
        <pc:docMk/>
      </pc:docMkLst>
      <pc:sldChg chg="modSp">
        <pc:chgData name="Leslie Ashburner" userId="S::t0047643_wf.uct.ac.za#ext#@lgi-consulting.com::8fa168fa-bb7a-460e-95bd-faa1475d6c09" providerId="AD" clId="Web-{FC215D76-E158-5071-1D75-0851D19A70FC}" dt="2024-09-19T09:31:51.007" v="17" actId="20577"/>
        <pc:sldMkLst>
          <pc:docMk/>
          <pc:sldMk cId="454072129" sldId="256"/>
        </pc:sldMkLst>
        <pc:spChg chg="mod">
          <ac:chgData name="Leslie Ashburner" userId="S::t0047643_wf.uct.ac.za#ext#@lgi-consulting.com::8fa168fa-bb7a-460e-95bd-faa1475d6c09" providerId="AD" clId="Web-{FC215D76-E158-5071-1D75-0851D19A70FC}" dt="2024-09-19T09:31:51.007" v="17" actId="20577"/>
          <ac:spMkLst>
            <pc:docMk/>
            <pc:sldMk cId="454072129" sldId="256"/>
            <ac:spMk id="11" creationId="{A1489D7E-4823-D62D-B53C-2BAF8D70582C}"/>
          </ac:spMkLst>
        </pc:spChg>
      </pc:sldChg>
    </pc:docChg>
  </pc:docChgLst>
  <pc:docChgLst>
    <pc:chgData name="Nicolo' Stevanato" userId="56ba42d4-5a33-47a4-bf8d-76054d5bbe9c" providerId="ADAL" clId="{9F6F6516-72BA-4258-B1C9-55E77CCF9AD7}"/>
    <pc:docChg chg="undo custSel addSld delSld modSld">
      <pc:chgData name="Nicolo' Stevanato" userId="56ba42d4-5a33-47a4-bf8d-76054d5bbe9c" providerId="ADAL" clId="{9F6F6516-72BA-4258-B1C9-55E77CCF9AD7}" dt="2024-07-26T16:46:19.129" v="3601" actId="20577"/>
      <pc:docMkLst>
        <pc:docMk/>
      </pc:docMkLst>
      <pc:sldChg chg="modSp mod">
        <pc:chgData name="Nicolo' Stevanato" userId="56ba42d4-5a33-47a4-bf8d-76054d5bbe9c" providerId="ADAL" clId="{9F6F6516-72BA-4258-B1C9-55E77CCF9AD7}" dt="2024-07-15T14:36:03.556" v="30" actId="20577"/>
        <pc:sldMkLst>
          <pc:docMk/>
          <pc:sldMk cId="454072129" sldId="256"/>
        </pc:sldMkLst>
        <pc:spChg chg="mod">
          <ac:chgData name="Nicolo' Stevanato" userId="56ba42d4-5a33-47a4-bf8d-76054d5bbe9c" providerId="ADAL" clId="{9F6F6516-72BA-4258-B1C9-55E77CCF9AD7}" dt="2024-07-15T14:36:03.556" v="30" actId="20577"/>
          <ac:spMkLst>
            <pc:docMk/>
            <pc:sldMk cId="454072129" sldId="256"/>
            <ac:spMk id="3" creationId="{FBE6075A-4F1E-412D-8530-A622D0799CD7}"/>
          </ac:spMkLst>
        </pc:spChg>
      </pc:sldChg>
      <pc:sldChg chg="modSp mod">
        <pc:chgData name="Nicolo' Stevanato" userId="56ba42d4-5a33-47a4-bf8d-76054d5bbe9c" providerId="ADAL" clId="{9F6F6516-72BA-4258-B1C9-55E77CCF9AD7}" dt="2024-07-15T14:36:33.373" v="83" actId="27636"/>
        <pc:sldMkLst>
          <pc:docMk/>
          <pc:sldMk cId="88915173" sldId="257"/>
        </pc:sldMkLst>
        <pc:spChg chg="mod">
          <ac:chgData name="Nicolo' Stevanato" userId="56ba42d4-5a33-47a4-bf8d-76054d5bbe9c" providerId="ADAL" clId="{9F6F6516-72BA-4258-B1C9-55E77CCF9AD7}" dt="2024-07-15T14:36:13.097" v="33" actId="20577"/>
          <ac:spMkLst>
            <pc:docMk/>
            <pc:sldMk cId="88915173" sldId="257"/>
            <ac:spMk id="2" creationId="{4CF02F67-5E65-46A7-AC4A-A5ACE4773224}"/>
          </ac:spMkLst>
        </pc:spChg>
        <pc:spChg chg="mod">
          <ac:chgData name="Nicolo' Stevanato" userId="56ba42d4-5a33-47a4-bf8d-76054d5bbe9c" providerId="ADAL" clId="{9F6F6516-72BA-4258-B1C9-55E77CCF9AD7}" dt="2024-07-15T14:36:33.373" v="83" actId="27636"/>
          <ac:spMkLst>
            <pc:docMk/>
            <pc:sldMk cId="88915173" sldId="257"/>
            <ac:spMk id="3" creationId="{FDA68D49-CB26-4B65-ABD4-A5484548BFFD}"/>
          </ac:spMkLst>
        </pc:spChg>
      </pc:sldChg>
      <pc:sldChg chg="modSp mod">
        <pc:chgData name="Nicolo' Stevanato" userId="56ba42d4-5a33-47a4-bf8d-76054d5bbe9c" providerId="ADAL" clId="{9F6F6516-72BA-4258-B1C9-55E77CCF9AD7}" dt="2024-07-26T16:39:59.558" v="2836" actId="20577"/>
        <pc:sldMkLst>
          <pc:docMk/>
          <pc:sldMk cId="2648809422" sldId="259"/>
        </pc:sldMkLst>
        <pc:spChg chg="mod">
          <ac:chgData name="Nicolo' Stevanato" userId="56ba42d4-5a33-47a4-bf8d-76054d5bbe9c" providerId="ADAL" clId="{9F6F6516-72BA-4258-B1C9-55E77CCF9AD7}" dt="2024-07-26T16:39:59.558" v="2836" actId="20577"/>
          <ac:spMkLst>
            <pc:docMk/>
            <pc:sldMk cId="2648809422" sldId="259"/>
            <ac:spMk id="4" creationId="{12ECC93B-8622-05F1-43F3-9DD365C068C5}"/>
          </ac:spMkLst>
        </pc:spChg>
      </pc:sldChg>
      <pc:sldChg chg="addSp delSp modSp mod modAnim modNotesTx">
        <pc:chgData name="Nicolo' Stevanato" userId="56ba42d4-5a33-47a4-bf8d-76054d5bbe9c" providerId="ADAL" clId="{9F6F6516-72BA-4258-B1C9-55E77CCF9AD7}" dt="2024-07-15T15:10:30.454" v="364" actId="20577"/>
        <pc:sldMkLst>
          <pc:docMk/>
          <pc:sldMk cId="4052823648" sldId="260"/>
        </pc:sldMkLst>
        <pc:spChg chg="add mod">
          <ac:chgData name="Nicolo' Stevanato" userId="56ba42d4-5a33-47a4-bf8d-76054d5bbe9c" providerId="ADAL" clId="{9F6F6516-72BA-4258-B1C9-55E77CCF9AD7}" dt="2024-07-15T14:40:09.878" v="130" actId="1076"/>
          <ac:spMkLst>
            <pc:docMk/>
            <pc:sldMk cId="4052823648" sldId="260"/>
            <ac:spMk id="5" creationId="{628D2147-E660-6CB4-0FA0-8CEE983F1FBF}"/>
          </ac:spMkLst>
        </pc:spChg>
        <pc:spChg chg="mod">
          <ac:chgData name="Nicolo' Stevanato" userId="56ba42d4-5a33-47a4-bf8d-76054d5bbe9c" providerId="ADAL" clId="{9F6F6516-72BA-4258-B1C9-55E77CCF9AD7}" dt="2024-07-15T14:36:51.824" v="85"/>
          <ac:spMkLst>
            <pc:docMk/>
            <pc:sldMk cId="4052823648" sldId="260"/>
            <ac:spMk id="6" creationId="{90470070-0627-963F-15B5-BF1E41C16111}"/>
          </ac:spMkLst>
        </pc:spChg>
        <pc:spChg chg="add mod">
          <ac:chgData name="Nicolo' Stevanato" userId="56ba42d4-5a33-47a4-bf8d-76054d5bbe9c" providerId="ADAL" clId="{9F6F6516-72BA-4258-B1C9-55E77CCF9AD7}" dt="2024-07-15T14:39:43.573" v="124" actId="1036"/>
          <ac:spMkLst>
            <pc:docMk/>
            <pc:sldMk cId="4052823648" sldId="260"/>
            <ac:spMk id="7" creationId="{E1C2E313-1565-8281-6BC0-D7FA81053D72}"/>
          </ac:spMkLst>
        </pc:spChg>
        <pc:spChg chg="mod">
          <ac:chgData name="Nicolo' Stevanato" userId="56ba42d4-5a33-47a4-bf8d-76054d5bbe9c" providerId="ADAL" clId="{9F6F6516-72BA-4258-B1C9-55E77CCF9AD7}" dt="2024-07-15T14:40:45.739" v="139" actId="20577"/>
          <ac:spMkLst>
            <pc:docMk/>
            <pc:sldMk cId="4052823648" sldId="260"/>
            <ac:spMk id="8" creationId="{DBCFC1F9-00B7-E870-B5F5-F4800BF07987}"/>
          </ac:spMkLst>
        </pc:spChg>
        <pc:spChg chg="del">
          <ac:chgData name="Nicolo' Stevanato" userId="56ba42d4-5a33-47a4-bf8d-76054d5bbe9c" providerId="ADAL" clId="{9F6F6516-72BA-4258-B1C9-55E77CCF9AD7}" dt="2024-07-15T14:39:22.196" v="103" actId="478"/>
          <ac:spMkLst>
            <pc:docMk/>
            <pc:sldMk cId="4052823648" sldId="260"/>
            <ac:spMk id="10" creationId="{07907361-BDAC-11B6-52F5-64B17B767420}"/>
          </ac:spMkLst>
        </pc:spChg>
        <pc:spChg chg="del">
          <ac:chgData name="Nicolo' Stevanato" userId="56ba42d4-5a33-47a4-bf8d-76054d5bbe9c" providerId="ADAL" clId="{9F6F6516-72BA-4258-B1C9-55E77CCF9AD7}" dt="2024-07-15T14:38:29.018" v="88" actId="478"/>
          <ac:spMkLst>
            <pc:docMk/>
            <pc:sldMk cId="4052823648" sldId="260"/>
            <ac:spMk id="12" creationId="{CE7E2830-7717-1BF6-1C58-1B81693358CB}"/>
          </ac:spMkLst>
        </pc:spChg>
        <pc:spChg chg="del">
          <ac:chgData name="Nicolo' Stevanato" userId="56ba42d4-5a33-47a4-bf8d-76054d5bbe9c" providerId="ADAL" clId="{9F6F6516-72BA-4258-B1C9-55E77CCF9AD7}" dt="2024-07-15T14:38:27.398" v="87" actId="478"/>
          <ac:spMkLst>
            <pc:docMk/>
            <pc:sldMk cId="4052823648" sldId="260"/>
            <ac:spMk id="14" creationId="{B202B042-7554-B5A8-E988-CB7ED62C655A}"/>
          </ac:spMkLst>
        </pc:spChg>
        <pc:spChg chg="mod">
          <ac:chgData name="Nicolo' Stevanato" userId="56ba42d4-5a33-47a4-bf8d-76054d5bbe9c" providerId="ADAL" clId="{9F6F6516-72BA-4258-B1C9-55E77CCF9AD7}" dt="2024-07-15T14:39:36.288" v="105" actId="1076"/>
          <ac:spMkLst>
            <pc:docMk/>
            <pc:sldMk cId="4052823648" sldId="260"/>
            <ac:spMk id="16" creationId="{6C5662C5-9947-61DD-F0F1-6CD69A1F8710}"/>
          </ac:spMkLst>
        </pc:spChg>
        <pc:spChg chg="mod">
          <ac:chgData name="Nicolo' Stevanato" userId="56ba42d4-5a33-47a4-bf8d-76054d5bbe9c" providerId="ADAL" clId="{9F6F6516-72BA-4258-B1C9-55E77CCF9AD7}" dt="2024-07-15T14:39:36.288" v="105" actId="1076"/>
          <ac:spMkLst>
            <pc:docMk/>
            <pc:sldMk cId="4052823648" sldId="260"/>
            <ac:spMk id="18" creationId="{9D315516-DDFE-FFF7-119C-E97A747539DE}"/>
          </ac:spMkLst>
        </pc:spChg>
        <pc:spChg chg="mod">
          <ac:chgData name="Nicolo' Stevanato" userId="56ba42d4-5a33-47a4-bf8d-76054d5bbe9c" providerId="ADAL" clId="{9F6F6516-72BA-4258-B1C9-55E77CCF9AD7}" dt="2024-07-15T14:39:36.288" v="105" actId="1076"/>
          <ac:spMkLst>
            <pc:docMk/>
            <pc:sldMk cId="4052823648" sldId="260"/>
            <ac:spMk id="20" creationId="{465AB3BE-276C-2C6E-A3C5-C9B8D79BCF96}"/>
          </ac:spMkLst>
        </pc:spChg>
        <pc:spChg chg="mod">
          <ac:chgData name="Nicolo' Stevanato" userId="56ba42d4-5a33-47a4-bf8d-76054d5bbe9c" providerId="ADAL" clId="{9F6F6516-72BA-4258-B1C9-55E77CCF9AD7}" dt="2024-07-15T14:39:36.288" v="105" actId="1076"/>
          <ac:spMkLst>
            <pc:docMk/>
            <pc:sldMk cId="4052823648" sldId="260"/>
            <ac:spMk id="42" creationId="{CD7E41FB-1EC7-5100-574B-F9C0E43C4A0C}"/>
          </ac:spMkLst>
        </pc:spChg>
        <pc:spChg chg="add mod">
          <ac:chgData name="Nicolo' Stevanato" userId="56ba42d4-5a33-47a4-bf8d-76054d5bbe9c" providerId="ADAL" clId="{9F6F6516-72BA-4258-B1C9-55E77CCF9AD7}" dt="2024-07-15T14:40:16.458" v="131" actId="403"/>
          <ac:spMkLst>
            <pc:docMk/>
            <pc:sldMk cId="4052823648" sldId="260"/>
            <ac:spMk id="43" creationId="{5482334E-A2F9-5681-8BA2-27B85573B500}"/>
          </ac:spMkLst>
        </pc:spChg>
        <pc:spChg chg="add mod">
          <ac:chgData name="Nicolo' Stevanato" userId="56ba42d4-5a33-47a4-bf8d-76054d5bbe9c" providerId="ADAL" clId="{9F6F6516-72BA-4258-B1C9-55E77CCF9AD7}" dt="2024-07-15T14:39:36.288" v="105" actId="1076"/>
          <ac:spMkLst>
            <pc:docMk/>
            <pc:sldMk cId="4052823648" sldId="260"/>
            <ac:spMk id="44" creationId="{8ECAD3AB-4C69-08E6-69BA-8DB29B6B9A6C}"/>
          </ac:spMkLst>
        </pc:spChg>
        <pc:grpChg chg="add mod">
          <ac:chgData name="Nicolo' Stevanato" userId="56ba42d4-5a33-47a4-bf8d-76054d5bbe9c" providerId="ADAL" clId="{9F6F6516-72BA-4258-B1C9-55E77CCF9AD7}" dt="2024-07-15T14:39:36.288" v="105" actId="1076"/>
          <ac:grpSpMkLst>
            <pc:docMk/>
            <pc:sldMk cId="4052823648" sldId="260"/>
            <ac:grpSpMk id="11" creationId="{EB9E13C1-3576-EBD5-ED68-B6219B6FA38B}"/>
          </ac:grpSpMkLst>
        </pc:grpChg>
        <pc:picChg chg="add mod">
          <ac:chgData name="Nicolo' Stevanato" userId="56ba42d4-5a33-47a4-bf8d-76054d5bbe9c" providerId="ADAL" clId="{9F6F6516-72BA-4258-B1C9-55E77CCF9AD7}" dt="2024-07-15T14:39:43.573" v="124" actId="1036"/>
          <ac:picMkLst>
            <pc:docMk/>
            <pc:sldMk cId="4052823648" sldId="260"/>
            <ac:picMk id="2" creationId="{13F42B97-C0E5-6EC1-62D6-77AE1E944CE2}"/>
          </ac:picMkLst>
        </pc:picChg>
        <pc:picChg chg="add mod">
          <ac:chgData name="Nicolo' Stevanato" userId="56ba42d4-5a33-47a4-bf8d-76054d5bbe9c" providerId="ADAL" clId="{9F6F6516-72BA-4258-B1C9-55E77CCF9AD7}" dt="2024-07-15T14:39:43.573" v="124" actId="1036"/>
          <ac:picMkLst>
            <pc:docMk/>
            <pc:sldMk cId="4052823648" sldId="260"/>
            <ac:picMk id="3" creationId="{F0F99455-BA30-FAC6-CD47-67F311D47CE2}"/>
          </ac:picMkLst>
        </pc:picChg>
        <pc:picChg chg="add mod">
          <ac:chgData name="Nicolo' Stevanato" userId="56ba42d4-5a33-47a4-bf8d-76054d5bbe9c" providerId="ADAL" clId="{9F6F6516-72BA-4258-B1C9-55E77CCF9AD7}" dt="2024-07-15T14:39:43.573" v="124" actId="1036"/>
          <ac:picMkLst>
            <pc:docMk/>
            <pc:sldMk cId="4052823648" sldId="260"/>
            <ac:picMk id="4" creationId="{8B2AA151-1CEF-2D72-EADF-F42B99B3E096}"/>
          </ac:picMkLst>
        </pc:picChg>
        <pc:picChg chg="del">
          <ac:chgData name="Nicolo' Stevanato" userId="56ba42d4-5a33-47a4-bf8d-76054d5bbe9c" providerId="ADAL" clId="{9F6F6516-72BA-4258-B1C9-55E77CCF9AD7}" dt="2024-07-15T14:38:29.600" v="89" actId="478"/>
          <ac:picMkLst>
            <pc:docMk/>
            <pc:sldMk cId="4052823648" sldId="260"/>
            <ac:picMk id="9" creationId="{642A8EDC-6BF6-F5DC-FF09-F688C0EECDBB}"/>
          </ac:picMkLst>
        </pc:picChg>
        <pc:picChg chg="del">
          <ac:chgData name="Nicolo' Stevanato" userId="56ba42d4-5a33-47a4-bf8d-76054d5bbe9c" providerId="ADAL" clId="{9F6F6516-72BA-4258-B1C9-55E77CCF9AD7}" dt="2024-07-15T14:38:26.718" v="86" actId="478"/>
          <ac:picMkLst>
            <pc:docMk/>
            <pc:sldMk cId="4052823648" sldId="260"/>
            <ac:picMk id="13" creationId="{F956C844-8788-92E7-0A3E-4439343ABB6D}"/>
          </ac:picMkLst>
        </pc:picChg>
        <pc:picChg chg="mod">
          <ac:chgData name="Nicolo' Stevanato" userId="56ba42d4-5a33-47a4-bf8d-76054d5bbe9c" providerId="ADAL" clId="{9F6F6516-72BA-4258-B1C9-55E77CCF9AD7}" dt="2024-07-15T14:39:36.288" v="105" actId="1076"/>
          <ac:picMkLst>
            <pc:docMk/>
            <pc:sldMk cId="4052823648" sldId="260"/>
            <ac:picMk id="15" creationId="{7DF62E97-0D5E-E6F7-C113-D03867A61F01}"/>
          </ac:picMkLst>
        </pc:picChg>
        <pc:cxnChg chg="mod">
          <ac:chgData name="Nicolo' Stevanato" userId="56ba42d4-5a33-47a4-bf8d-76054d5bbe9c" providerId="ADAL" clId="{9F6F6516-72BA-4258-B1C9-55E77CCF9AD7}" dt="2024-07-15T14:39:36.288" v="105" actId="1076"/>
          <ac:cxnSpMkLst>
            <pc:docMk/>
            <pc:sldMk cId="4052823648" sldId="260"/>
            <ac:cxnSpMk id="17" creationId="{D5CF92D5-4A31-5112-BC4B-FDD9B0BE49FD}"/>
          </ac:cxnSpMkLst>
        </pc:cxnChg>
        <pc:cxnChg chg="mod">
          <ac:chgData name="Nicolo' Stevanato" userId="56ba42d4-5a33-47a4-bf8d-76054d5bbe9c" providerId="ADAL" clId="{9F6F6516-72BA-4258-B1C9-55E77CCF9AD7}" dt="2024-07-15T14:39:36.288" v="105" actId="1076"/>
          <ac:cxnSpMkLst>
            <pc:docMk/>
            <pc:sldMk cId="4052823648" sldId="260"/>
            <ac:cxnSpMk id="19" creationId="{55C4162D-7DD4-13F9-A7F0-A0C46823DF4C}"/>
          </ac:cxnSpMkLst>
        </pc:cxnChg>
        <pc:cxnChg chg="mod">
          <ac:chgData name="Nicolo' Stevanato" userId="56ba42d4-5a33-47a4-bf8d-76054d5bbe9c" providerId="ADAL" clId="{9F6F6516-72BA-4258-B1C9-55E77CCF9AD7}" dt="2024-07-15T14:39:36.288" v="105" actId="1076"/>
          <ac:cxnSpMkLst>
            <pc:docMk/>
            <pc:sldMk cId="4052823648" sldId="260"/>
            <ac:cxnSpMk id="21" creationId="{91343B91-5FE8-793F-DA17-D1B00AEBAF89}"/>
          </ac:cxnSpMkLst>
        </pc:cxnChg>
        <pc:cxnChg chg="mod">
          <ac:chgData name="Nicolo' Stevanato" userId="56ba42d4-5a33-47a4-bf8d-76054d5bbe9c" providerId="ADAL" clId="{9F6F6516-72BA-4258-B1C9-55E77CCF9AD7}" dt="2024-07-15T14:39:36.288" v="105" actId="1076"/>
          <ac:cxnSpMkLst>
            <pc:docMk/>
            <pc:sldMk cId="4052823648" sldId="260"/>
            <ac:cxnSpMk id="22" creationId="{D0815A49-B568-917B-E1ED-3B28FF4560A0}"/>
          </ac:cxnSpMkLst>
        </pc:cxnChg>
        <pc:cxnChg chg="mod">
          <ac:chgData name="Nicolo' Stevanato" userId="56ba42d4-5a33-47a4-bf8d-76054d5bbe9c" providerId="ADAL" clId="{9F6F6516-72BA-4258-B1C9-55E77CCF9AD7}" dt="2024-07-15T14:39:36.288" v="105" actId="1076"/>
          <ac:cxnSpMkLst>
            <pc:docMk/>
            <pc:sldMk cId="4052823648" sldId="260"/>
            <ac:cxnSpMk id="23" creationId="{7F5CD63E-581B-6629-2AC8-69221F472A0F}"/>
          </ac:cxnSpMkLst>
        </pc:cxnChg>
        <pc:cxnChg chg="mod">
          <ac:chgData name="Nicolo' Stevanato" userId="56ba42d4-5a33-47a4-bf8d-76054d5bbe9c" providerId="ADAL" clId="{9F6F6516-72BA-4258-B1C9-55E77CCF9AD7}" dt="2024-07-15T14:39:36.288" v="105" actId="1076"/>
          <ac:cxnSpMkLst>
            <pc:docMk/>
            <pc:sldMk cId="4052823648" sldId="260"/>
            <ac:cxnSpMk id="24" creationId="{673E0114-5EF3-E674-57DB-95A99D0E197F}"/>
          </ac:cxnSpMkLst>
        </pc:cxnChg>
        <pc:cxnChg chg="mod">
          <ac:chgData name="Nicolo' Stevanato" userId="56ba42d4-5a33-47a4-bf8d-76054d5bbe9c" providerId="ADAL" clId="{9F6F6516-72BA-4258-B1C9-55E77CCF9AD7}" dt="2024-07-15T14:39:36.288" v="105" actId="1076"/>
          <ac:cxnSpMkLst>
            <pc:docMk/>
            <pc:sldMk cId="4052823648" sldId="260"/>
            <ac:cxnSpMk id="25" creationId="{30700D47-23EE-A304-0ED1-7448051C281A}"/>
          </ac:cxnSpMkLst>
        </pc:cxnChg>
        <pc:cxnChg chg="mod">
          <ac:chgData name="Nicolo' Stevanato" userId="56ba42d4-5a33-47a4-bf8d-76054d5bbe9c" providerId="ADAL" clId="{9F6F6516-72BA-4258-B1C9-55E77CCF9AD7}" dt="2024-07-15T14:39:36.288" v="105" actId="1076"/>
          <ac:cxnSpMkLst>
            <pc:docMk/>
            <pc:sldMk cId="4052823648" sldId="260"/>
            <ac:cxnSpMk id="26" creationId="{2AD6A64E-E368-81AB-06FC-F204BD748BE8}"/>
          </ac:cxnSpMkLst>
        </pc:cxnChg>
        <pc:cxnChg chg="mod">
          <ac:chgData name="Nicolo' Stevanato" userId="56ba42d4-5a33-47a4-bf8d-76054d5bbe9c" providerId="ADAL" clId="{9F6F6516-72BA-4258-B1C9-55E77CCF9AD7}" dt="2024-07-15T14:39:36.288" v="105" actId="1076"/>
          <ac:cxnSpMkLst>
            <pc:docMk/>
            <pc:sldMk cId="4052823648" sldId="260"/>
            <ac:cxnSpMk id="27" creationId="{AFD5C79E-3348-AF34-C266-D453414D9E34}"/>
          </ac:cxnSpMkLst>
        </pc:cxnChg>
        <pc:cxnChg chg="mod">
          <ac:chgData name="Nicolo' Stevanato" userId="56ba42d4-5a33-47a4-bf8d-76054d5bbe9c" providerId="ADAL" clId="{9F6F6516-72BA-4258-B1C9-55E77CCF9AD7}" dt="2024-07-15T14:39:36.288" v="105" actId="1076"/>
          <ac:cxnSpMkLst>
            <pc:docMk/>
            <pc:sldMk cId="4052823648" sldId="260"/>
            <ac:cxnSpMk id="28" creationId="{964C5407-BD42-E21E-BE54-137434F4D3BE}"/>
          </ac:cxnSpMkLst>
        </pc:cxnChg>
        <pc:cxnChg chg="mod">
          <ac:chgData name="Nicolo' Stevanato" userId="56ba42d4-5a33-47a4-bf8d-76054d5bbe9c" providerId="ADAL" clId="{9F6F6516-72BA-4258-B1C9-55E77CCF9AD7}" dt="2024-07-15T14:39:36.288" v="105" actId="1076"/>
          <ac:cxnSpMkLst>
            <pc:docMk/>
            <pc:sldMk cId="4052823648" sldId="260"/>
            <ac:cxnSpMk id="29" creationId="{101D65C1-8649-C555-46B6-77FB142C351D}"/>
          </ac:cxnSpMkLst>
        </pc:cxnChg>
        <pc:cxnChg chg="mod">
          <ac:chgData name="Nicolo' Stevanato" userId="56ba42d4-5a33-47a4-bf8d-76054d5bbe9c" providerId="ADAL" clId="{9F6F6516-72BA-4258-B1C9-55E77CCF9AD7}" dt="2024-07-15T14:39:36.288" v="105" actId="1076"/>
          <ac:cxnSpMkLst>
            <pc:docMk/>
            <pc:sldMk cId="4052823648" sldId="260"/>
            <ac:cxnSpMk id="30" creationId="{6BC111B0-8A09-3D5F-25B2-A3CBD53C4EEA}"/>
          </ac:cxnSpMkLst>
        </pc:cxnChg>
        <pc:cxnChg chg="mod">
          <ac:chgData name="Nicolo' Stevanato" userId="56ba42d4-5a33-47a4-bf8d-76054d5bbe9c" providerId="ADAL" clId="{9F6F6516-72BA-4258-B1C9-55E77CCF9AD7}" dt="2024-07-15T14:39:36.288" v="105" actId="1076"/>
          <ac:cxnSpMkLst>
            <pc:docMk/>
            <pc:sldMk cId="4052823648" sldId="260"/>
            <ac:cxnSpMk id="31" creationId="{4F967B60-EAEC-2D19-0502-E2C1169B4552}"/>
          </ac:cxnSpMkLst>
        </pc:cxnChg>
        <pc:cxnChg chg="mod">
          <ac:chgData name="Nicolo' Stevanato" userId="56ba42d4-5a33-47a4-bf8d-76054d5bbe9c" providerId="ADAL" clId="{9F6F6516-72BA-4258-B1C9-55E77CCF9AD7}" dt="2024-07-15T14:39:36.288" v="105" actId="1076"/>
          <ac:cxnSpMkLst>
            <pc:docMk/>
            <pc:sldMk cId="4052823648" sldId="260"/>
            <ac:cxnSpMk id="32" creationId="{EABC6C4C-3C1A-7379-9D09-DFC736910CFB}"/>
          </ac:cxnSpMkLst>
        </pc:cxnChg>
        <pc:cxnChg chg="mod">
          <ac:chgData name="Nicolo' Stevanato" userId="56ba42d4-5a33-47a4-bf8d-76054d5bbe9c" providerId="ADAL" clId="{9F6F6516-72BA-4258-B1C9-55E77CCF9AD7}" dt="2024-07-15T14:39:36.288" v="105" actId="1076"/>
          <ac:cxnSpMkLst>
            <pc:docMk/>
            <pc:sldMk cId="4052823648" sldId="260"/>
            <ac:cxnSpMk id="33" creationId="{E8AFFDAD-78F0-9558-E86E-F2910C4194EA}"/>
          </ac:cxnSpMkLst>
        </pc:cxnChg>
        <pc:cxnChg chg="mod">
          <ac:chgData name="Nicolo' Stevanato" userId="56ba42d4-5a33-47a4-bf8d-76054d5bbe9c" providerId="ADAL" clId="{9F6F6516-72BA-4258-B1C9-55E77CCF9AD7}" dt="2024-07-15T14:39:36.288" v="105" actId="1076"/>
          <ac:cxnSpMkLst>
            <pc:docMk/>
            <pc:sldMk cId="4052823648" sldId="260"/>
            <ac:cxnSpMk id="34" creationId="{FDA781EA-3B4A-61BF-97C2-09641DF6327D}"/>
          </ac:cxnSpMkLst>
        </pc:cxnChg>
        <pc:cxnChg chg="mod">
          <ac:chgData name="Nicolo' Stevanato" userId="56ba42d4-5a33-47a4-bf8d-76054d5bbe9c" providerId="ADAL" clId="{9F6F6516-72BA-4258-B1C9-55E77CCF9AD7}" dt="2024-07-15T14:39:36.288" v="105" actId="1076"/>
          <ac:cxnSpMkLst>
            <pc:docMk/>
            <pc:sldMk cId="4052823648" sldId="260"/>
            <ac:cxnSpMk id="35" creationId="{40D76410-45DD-39FA-C761-466DE6127AEA}"/>
          </ac:cxnSpMkLst>
        </pc:cxnChg>
        <pc:cxnChg chg="mod">
          <ac:chgData name="Nicolo' Stevanato" userId="56ba42d4-5a33-47a4-bf8d-76054d5bbe9c" providerId="ADAL" clId="{9F6F6516-72BA-4258-B1C9-55E77CCF9AD7}" dt="2024-07-15T14:39:36.288" v="105" actId="1076"/>
          <ac:cxnSpMkLst>
            <pc:docMk/>
            <pc:sldMk cId="4052823648" sldId="260"/>
            <ac:cxnSpMk id="36" creationId="{1CE1C4B7-01BD-1C7E-FFDB-670EC306EADF}"/>
          </ac:cxnSpMkLst>
        </pc:cxnChg>
        <pc:cxnChg chg="mod">
          <ac:chgData name="Nicolo' Stevanato" userId="56ba42d4-5a33-47a4-bf8d-76054d5bbe9c" providerId="ADAL" clId="{9F6F6516-72BA-4258-B1C9-55E77CCF9AD7}" dt="2024-07-15T14:39:36.288" v="105" actId="1076"/>
          <ac:cxnSpMkLst>
            <pc:docMk/>
            <pc:sldMk cId="4052823648" sldId="260"/>
            <ac:cxnSpMk id="37" creationId="{14E3E5B4-AC6E-C4BF-C32B-72E24A91978E}"/>
          </ac:cxnSpMkLst>
        </pc:cxnChg>
        <pc:cxnChg chg="mod">
          <ac:chgData name="Nicolo' Stevanato" userId="56ba42d4-5a33-47a4-bf8d-76054d5bbe9c" providerId="ADAL" clId="{9F6F6516-72BA-4258-B1C9-55E77CCF9AD7}" dt="2024-07-15T14:39:36.288" v="105" actId="1076"/>
          <ac:cxnSpMkLst>
            <pc:docMk/>
            <pc:sldMk cId="4052823648" sldId="260"/>
            <ac:cxnSpMk id="38" creationId="{BD5705F8-49C2-3EB2-32F7-89F118C41C1B}"/>
          </ac:cxnSpMkLst>
        </pc:cxnChg>
        <pc:cxnChg chg="mod">
          <ac:chgData name="Nicolo' Stevanato" userId="56ba42d4-5a33-47a4-bf8d-76054d5bbe9c" providerId="ADAL" clId="{9F6F6516-72BA-4258-B1C9-55E77CCF9AD7}" dt="2024-07-15T14:39:36.288" v="105" actId="1076"/>
          <ac:cxnSpMkLst>
            <pc:docMk/>
            <pc:sldMk cId="4052823648" sldId="260"/>
            <ac:cxnSpMk id="39" creationId="{3DC94C1A-71F7-A174-257F-5F79470DFA0E}"/>
          </ac:cxnSpMkLst>
        </pc:cxnChg>
        <pc:cxnChg chg="mod">
          <ac:chgData name="Nicolo' Stevanato" userId="56ba42d4-5a33-47a4-bf8d-76054d5bbe9c" providerId="ADAL" clId="{9F6F6516-72BA-4258-B1C9-55E77CCF9AD7}" dt="2024-07-15T14:39:36.288" v="105" actId="1076"/>
          <ac:cxnSpMkLst>
            <pc:docMk/>
            <pc:sldMk cId="4052823648" sldId="260"/>
            <ac:cxnSpMk id="40" creationId="{BF946281-9943-B0A7-4F41-A0BF461B932B}"/>
          </ac:cxnSpMkLst>
        </pc:cxnChg>
        <pc:cxnChg chg="mod">
          <ac:chgData name="Nicolo' Stevanato" userId="56ba42d4-5a33-47a4-bf8d-76054d5bbe9c" providerId="ADAL" clId="{9F6F6516-72BA-4258-B1C9-55E77CCF9AD7}" dt="2024-07-15T14:39:36.288" v="105" actId="1076"/>
          <ac:cxnSpMkLst>
            <pc:docMk/>
            <pc:sldMk cId="4052823648" sldId="260"/>
            <ac:cxnSpMk id="41" creationId="{DFC0FA9B-7934-64E5-88A6-8F1372C6A195}"/>
          </ac:cxnSpMkLst>
        </pc:cxnChg>
      </pc:sldChg>
      <pc:sldChg chg="addSp delSp modSp mod modNotesTx">
        <pc:chgData name="Nicolo' Stevanato" userId="56ba42d4-5a33-47a4-bf8d-76054d5bbe9c" providerId="ADAL" clId="{9F6F6516-72BA-4258-B1C9-55E77CCF9AD7}" dt="2024-07-26T16:46:19.129" v="3601" actId="20577"/>
        <pc:sldMkLst>
          <pc:docMk/>
          <pc:sldMk cId="2787752391" sldId="265"/>
        </pc:sldMkLst>
        <pc:spChg chg="del mod">
          <ac:chgData name="Nicolo' Stevanato" userId="56ba42d4-5a33-47a4-bf8d-76054d5bbe9c" providerId="ADAL" clId="{9F6F6516-72BA-4258-B1C9-55E77CCF9AD7}" dt="2024-07-26T16:40:57.479" v="2837" actId="478"/>
          <ac:spMkLst>
            <pc:docMk/>
            <pc:sldMk cId="2787752391" sldId="265"/>
            <ac:spMk id="2" creationId="{D6B7991B-E69D-DB95-96C4-181E754FE20C}"/>
          </ac:spMkLst>
        </pc:spChg>
        <pc:spChg chg="add del mod">
          <ac:chgData name="Nicolo' Stevanato" userId="56ba42d4-5a33-47a4-bf8d-76054d5bbe9c" providerId="ADAL" clId="{9F6F6516-72BA-4258-B1C9-55E77CCF9AD7}" dt="2024-07-26T16:40:59.453" v="2839" actId="478"/>
          <ac:spMkLst>
            <pc:docMk/>
            <pc:sldMk cId="2787752391" sldId="265"/>
            <ac:spMk id="5" creationId="{1BCD08B3-43CB-588A-2416-F27B8A94A99F}"/>
          </ac:spMkLst>
        </pc:spChg>
        <pc:spChg chg="add mod">
          <ac:chgData name="Nicolo' Stevanato" userId="56ba42d4-5a33-47a4-bf8d-76054d5bbe9c" providerId="ADAL" clId="{9F6F6516-72BA-4258-B1C9-55E77CCF9AD7}" dt="2024-07-26T16:46:19.129" v="3601" actId="20577"/>
          <ac:spMkLst>
            <pc:docMk/>
            <pc:sldMk cId="2787752391" sldId="265"/>
            <ac:spMk id="6" creationId="{D356CC7F-23EB-3746-42D3-F93BB1707BAD}"/>
          </ac:spMkLst>
        </pc:spChg>
      </pc:sldChg>
      <pc:sldChg chg="addSp delSp modSp mod modNotesTx">
        <pc:chgData name="Nicolo' Stevanato" userId="56ba42d4-5a33-47a4-bf8d-76054d5bbe9c" providerId="ADAL" clId="{9F6F6516-72BA-4258-B1C9-55E77CCF9AD7}" dt="2024-07-15T15:12:03.527" v="389" actId="20577"/>
        <pc:sldMkLst>
          <pc:docMk/>
          <pc:sldMk cId="1159097381" sldId="266"/>
        </pc:sldMkLst>
        <pc:spChg chg="mod">
          <ac:chgData name="Nicolo' Stevanato" userId="56ba42d4-5a33-47a4-bf8d-76054d5bbe9c" providerId="ADAL" clId="{9F6F6516-72BA-4258-B1C9-55E77CCF9AD7}" dt="2024-07-15T14:40:32.909" v="133" actId="27636"/>
          <ac:spMkLst>
            <pc:docMk/>
            <pc:sldMk cId="1159097381" sldId="266"/>
            <ac:spMk id="6" creationId="{90470070-0627-963F-15B5-BF1E41C16111}"/>
          </ac:spMkLst>
        </pc:spChg>
        <pc:spChg chg="add mod">
          <ac:chgData name="Nicolo' Stevanato" userId="56ba42d4-5a33-47a4-bf8d-76054d5bbe9c" providerId="ADAL" clId="{9F6F6516-72BA-4258-B1C9-55E77CCF9AD7}" dt="2024-07-15T14:40:48.568" v="140"/>
          <ac:spMkLst>
            <pc:docMk/>
            <pc:sldMk cId="1159097381" sldId="266"/>
            <ac:spMk id="8" creationId="{5D445200-DC03-D240-41FA-A67CE4C90637}"/>
          </ac:spMkLst>
        </pc:spChg>
        <pc:spChg chg="add mod">
          <ac:chgData name="Nicolo' Stevanato" userId="56ba42d4-5a33-47a4-bf8d-76054d5bbe9c" providerId="ADAL" clId="{9F6F6516-72BA-4258-B1C9-55E77CCF9AD7}" dt="2024-07-15T14:43:32.027" v="160" actId="1076"/>
          <ac:spMkLst>
            <pc:docMk/>
            <pc:sldMk cId="1159097381" sldId="266"/>
            <ac:spMk id="9" creationId="{8A9E9BE2-9B50-D7BB-6605-DDFD038A3804}"/>
          </ac:spMkLst>
        </pc:spChg>
        <pc:spChg chg="del">
          <ac:chgData name="Nicolo' Stevanato" userId="56ba42d4-5a33-47a4-bf8d-76054d5bbe9c" providerId="ADAL" clId="{9F6F6516-72BA-4258-B1C9-55E77CCF9AD7}" dt="2024-07-15T14:40:52.088" v="141" actId="478"/>
          <ac:spMkLst>
            <pc:docMk/>
            <pc:sldMk cId="1159097381" sldId="266"/>
            <ac:spMk id="11" creationId="{16D23D62-5D6E-CF40-7F8C-9A45F1AD4CCD}"/>
          </ac:spMkLst>
        </pc:spChg>
        <pc:spChg chg="add mod">
          <ac:chgData name="Nicolo' Stevanato" userId="56ba42d4-5a33-47a4-bf8d-76054d5bbe9c" providerId="ADAL" clId="{9F6F6516-72BA-4258-B1C9-55E77CCF9AD7}" dt="2024-07-15T14:44:38.191" v="179" actId="404"/>
          <ac:spMkLst>
            <pc:docMk/>
            <pc:sldMk cId="1159097381" sldId="266"/>
            <ac:spMk id="12" creationId="{71A68F18-15DC-A041-FA42-407F81E22388}"/>
          </ac:spMkLst>
        </pc:spChg>
        <pc:spChg chg="add mod">
          <ac:chgData name="Nicolo' Stevanato" userId="56ba42d4-5a33-47a4-bf8d-76054d5bbe9c" providerId="ADAL" clId="{9F6F6516-72BA-4258-B1C9-55E77CCF9AD7}" dt="2024-07-15T14:44:27.521" v="177" actId="1036"/>
          <ac:spMkLst>
            <pc:docMk/>
            <pc:sldMk cId="1159097381" sldId="266"/>
            <ac:spMk id="18" creationId="{4591C67D-BF7C-502F-8FB3-7450BF05CBC0}"/>
          </ac:spMkLst>
        </pc:spChg>
        <pc:spChg chg="add mod">
          <ac:chgData name="Nicolo' Stevanato" userId="56ba42d4-5a33-47a4-bf8d-76054d5bbe9c" providerId="ADAL" clId="{9F6F6516-72BA-4258-B1C9-55E77CCF9AD7}" dt="2024-07-15T14:43:30.267" v="159" actId="1076"/>
          <ac:spMkLst>
            <pc:docMk/>
            <pc:sldMk cId="1159097381" sldId="266"/>
            <ac:spMk id="19" creationId="{5930B5CF-992B-7091-390D-E2CB29AEE163}"/>
          </ac:spMkLst>
        </pc:spChg>
        <pc:spChg chg="add mod">
          <ac:chgData name="Nicolo' Stevanato" userId="56ba42d4-5a33-47a4-bf8d-76054d5bbe9c" providerId="ADAL" clId="{9F6F6516-72BA-4258-B1C9-55E77CCF9AD7}" dt="2024-07-15T15:12:03.527" v="389" actId="20577"/>
          <ac:spMkLst>
            <pc:docMk/>
            <pc:sldMk cId="1159097381" sldId="266"/>
            <ac:spMk id="21" creationId="{254E4FB3-2F19-1319-A37C-2712A4C54D11}"/>
          </ac:spMkLst>
        </pc:spChg>
        <pc:spChg chg="add mod">
          <ac:chgData name="Nicolo' Stevanato" userId="56ba42d4-5a33-47a4-bf8d-76054d5bbe9c" providerId="ADAL" clId="{9F6F6516-72BA-4258-B1C9-55E77CCF9AD7}" dt="2024-07-15T14:44:18.997" v="172" actId="1076"/>
          <ac:spMkLst>
            <pc:docMk/>
            <pc:sldMk cId="1159097381" sldId="266"/>
            <ac:spMk id="23" creationId="{09EEFF25-2D24-C75A-5956-07DF7955650B}"/>
          </ac:spMkLst>
        </pc:spChg>
        <pc:grpChg chg="del">
          <ac:chgData name="Nicolo' Stevanato" userId="56ba42d4-5a33-47a4-bf8d-76054d5bbe9c" providerId="ADAL" clId="{9F6F6516-72BA-4258-B1C9-55E77CCF9AD7}" dt="2024-07-15T14:40:36.551" v="136" actId="478"/>
          <ac:grpSpMkLst>
            <pc:docMk/>
            <pc:sldMk cId="1159097381" sldId="266"/>
            <ac:grpSpMk id="2" creationId="{1F40F776-C7F4-6012-B7B3-BAAE1D9FC409}"/>
          </ac:grpSpMkLst>
        </pc:grpChg>
        <pc:grpChg chg="add mod">
          <ac:chgData name="Nicolo' Stevanato" userId="56ba42d4-5a33-47a4-bf8d-76054d5bbe9c" providerId="ADAL" clId="{9F6F6516-72BA-4258-B1C9-55E77CCF9AD7}" dt="2024-07-15T14:44:27.521" v="177" actId="1036"/>
          <ac:grpSpMkLst>
            <pc:docMk/>
            <pc:sldMk cId="1159097381" sldId="266"/>
            <ac:grpSpMk id="13" creationId="{1D38A02B-65DA-4242-86D7-683C1A482409}"/>
          </ac:grpSpMkLst>
        </pc:grpChg>
        <pc:picChg chg="add mod">
          <ac:chgData name="Nicolo' Stevanato" userId="56ba42d4-5a33-47a4-bf8d-76054d5bbe9c" providerId="ADAL" clId="{9F6F6516-72BA-4258-B1C9-55E77CCF9AD7}" dt="2024-07-15T14:43:30.267" v="159" actId="1076"/>
          <ac:picMkLst>
            <pc:docMk/>
            <pc:sldMk cId="1159097381" sldId="266"/>
            <ac:picMk id="10" creationId="{247B283C-0C9D-13CB-4CB0-80FFBB57DB05}"/>
          </ac:picMkLst>
        </pc:picChg>
        <pc:picChg chg="mod">
          <ac:chgData name="Nicolo' Stevanato" userId="56ba42d4-5a33-47a4-bf8d-76054d5bbe9c" providerId="ADAL" clId="{9F6F6516-72BA-4258-B1C9-55E77CCF9AD7}" dt="2024-07-15T14:44:27.521" v="177" actId="1036"/>
          <ac:picMkLst>
            <pc:docMk/>
            <pc:sldMk cId="1159097381" sldId="266"/>
            <ac:picMk id="14" creationId="{A0CCF345-AD46-4403-2A80-2F79F7E97749}"/>
          </ac:picMkLst>
        </pc:picChg>
        <pc:picChg chg="del">
          <ac:chgData name="Nicolo' Stevanato" userId="56ba42d4-5a33-47a4-bf8d-76054d5bbe9c" providerId="ADAL" clId="{9F6F6516-72BA-4258-B1C9-55E77CCF9AD7}" dt="2024-07-15T14:40:34.617" v="134" actId="478"/>
          <ac:picMkLst>
            <pc:docMk/>
            <pc:sldMk cId="1159097381" sldId="266"/>
            <ac:picMk id="15" creationId="{D06FA9D6-2A42-5D56-376F-70EACE77674B}"/>
          </ac:picMkLst>
        </pc:picChg>
        <pc:picChg chg="del">
          <ac:chgData name="Nicolo' Stevanato" userId="56ba42d4-5a33-47a4-bf8d-76054d5bbe9c" providerId="ADAL" clId="{9F6F6516-72BA-4258-B1C9-55E77CCF9AD7}" dt="2024-07-15T14:40:35.088" v="135" actId="478"/>
          <ac:picMkLst>
            <pc:docMk/>
            <pc:sldMk cId="1159097381" sldId="266"/>
            <ac:picMk id="16" creationId="{EADD9F93-DB49-6B34-A3D5-ACD611E585AF}"/>
          </ac:picMkLst>
        </pc:picChg>
        <pc:picChg chg="mod">
          <ac:chgData name="Nicolo' Stevanato" userId="56ba42d4-5a33-47a4-bf8d-76054d5bbe9c" providerId="ADAL" clId="{9F6F6516-72BA-4258-B1C9-55E77CCF9AD7}" dt="2024-07-15T14:44:27.521" v="177" actId="1036"/>
          <ac:picMkLst>
            <pc:docMk/>
            <pc:sldMk cId="1159097381" sldId="266"/>
            <ac:picMk id="17" creationId="{51B802CC-29D0-0184-5C1C-5D80429FCB91}"/>
          </ac:picMkLst>
        </pc:picChg>
        <pc:picChg chg="add mod">
          <ac:chgData name="Nicolo' Stevanato" userId="56ba42d4-5a33-47a4-bf8d-76054d5bbe9c" providerId="ADAL" clId="{9F6F6516-72BA-4258-B1C9-55E77CCF9AD7}" dt="2024-07-15T14:44:27.521" v="177" actId="1036"/>
          <ac:picMkLst>
            <pc:docMk/>
            <pc:sldMk cId="1159097381" sldId="266"/>
            <ac:picMk id="20" creationId="{50648D28-BBEB-B2B2-C650-BE6CEEBD95FD}"/>
          </ac:picMkLst>
        </pc:picChg>
      </pc:sldChg>
      <pc:sldChg chg="addSp delSp modSp mod modNotesTx">
        <pc:chgData name="Nicolo' Stevanato" userId="56ba42d4-5a33-47a4-bf8d-76054d5bbe9c" providerId="ADAL" clId="{9F6F6516-72BA-4258-B1C9-55E77CCF9AD7}" dt="2024-07-15T15:10:36.668" v="366" actId="20577"/>
        <pc:sldMkLst>
          <pc:docMk/>
          <pc:sldMk cId="3579336368" sldId="267"/>
        </pc:sldMkLst>
        <pc:spChg chg="add mod">
          <ac:chgData name="Nicolo' Stevanato" userId="56ba42d4-5a33-47a4-bf8d-76054d5bbe9c" providerId="ADAL" clId="{9F6F6516-72BA-4258-B1C9-55E77CCF9AD7}" dt="2024-07-15T14:46:17.749" v="198" actId="20577"/>
          <ac:spMkLst>
            <pc:docMk/>
            <pc:sldMk cId="3579336368" sldId="267"/>
            <ac:spMk id="2" creationId="{4D0F51EF-BD55-4B84-D82E-26BADB805FF2}"/>
          </ac:spMkLst>
        </pc:spChg>
        <pc:spChg chg="mod">
          <ac:chgData name="Nicolo' Stevanato" userId="56ba42d4-5a33-47a4-bf8d-76054d5bbe9c" providerId="ADAL" clId="{9F6F6516-72BA-4258-B1C9-55E77CCF9AD7}" dt="2024-07-15T14:44:50.577" v="180"/>
          <ac:spMkLst>
            <pc:docMk/>
            <pc:sldMk cId="3579336368" sldId="267"/>
            <ac:spMk id="6" creationId="{90470070-0627-963F-15B5-BF1E41C16111}"/>
          </ac:spMkLst>
        </pc:spChg>
        <pc:spChg chg="del">
          <ac:chgData name="Nicolo' Stevanato" userId="56ba42d4-5a33-47a4-bf8d-76054d5bbe9c" providerId="ADAL" clId="{9F6F6516-72BA-4258-B1C9-55E77CCF9AD7}" dt="2024-07-15T14:45:16.584" v="181" actId="478"/>
          <ac:spMkLst>
            <pc:docMk/>
            <pc:sldMk cId="3579336368" sldId="267"/>
            <ac:spMk id="8" creationId="{CA2D8088-616F-87E2-8116-F00FABCD8946}"/>
          </ac:spMkLst>
        </pc:spChg>
        <pc:spChg chg="del">
          <ac:chgData name="Nicolo' Stevanato" userId="56ba42d4-5a33-47a4-bf8d-76054d5bbe9c" providerId="ADAL" clId="{9F6F6516-72BA-4258-B1C9-55E77CCF9AD7}" dt="2024-07-15T14:45:16.584" v="181" actId="478"/>
          <ac:spMkLst>
            <pc:docMk/>
            <pc:sldMk cId="3579336368" sldId="267"/>
            <ac:spMk id="12" creationId="{60ABB42C-4837-E611-5B30-25BA71A1288D}"/>
          </ac:spMkLst>
        </pc:spChg>
        <pc:spChg chg="del">
          <ac:chgData name="Nicolo' Stevanato" userId="56ba42d4-5a33-47a4-bf8d-76054d5bbe9c" providerId="ADAL" clId="{9F6F6516-72BA-4258-B1C9-55E77CCF9AD7}" dt="2024-07-15T14:45:16.584" v="181" actId="478"/>
          <ac:spMkLst>
            <pc:docMk/>
            <pc:sldMk cId="3579336368" sldId="267"/>
            <ac:spMk id="13" creationId="{1328695F-8A88-A304-BD72-7EE16AA29436}"/>
          </ac:spMkLst>
        </pc:spChg>
        <pc:spChg chg="del">
          <ac:chgData name="Nicolo' Stevanato" userId="56ba42d4-5a33-47a4-bf8d-76054d5bbe9c" providerId="ADAL" clId="{9F6F6516-72BA-4258-B1C9-55E77CCF9AD7}" dt="2024-07-15T14:45:16.584" v="181" actId="478"/>
          <ac:spMkLst>
            <pc:docMk/>
            <pc:sldMk cId="3579336368" sldId="267"/>
            <ac:spMk id="15" creationId="{CC01A397-CF7A-4A64-F176-8C86B4B75999}"/>
          </ac:spMkLst>
        </pc:spChg>
        <pc:spChg chg="del">
          <ac:chgData name="Nicolo' Stevanato" userId="56ba42d4-5a33-47a4-bf8d-76054d5bbe9c" providerId="ADAL" clId="{9F6F6516-72BA-4258-B1C9-55E77CCF9AD7}" dt="2024-07-15T14:45:16.584" v="181" actId="478"/>
          <ac:spMkLst>
            <pc:docMk/>
            <pc:sldMk cId="3579336368" sldId="267"/>
            <ac:spMk id="16" creationId="{6749B09A-AB8F-28B5-C9AD-BFB7A9936901}"/>
          </ac:spMkLst>
        </pc:spChg>
        <pc:spChg chg="del">
          <ac:chgData name="Nicolo' Stevanato" userId="56ba42d4-5a33-47a4-bf8d-76054d5bbe9c" providerId="ADAL" clId="{9F6F6516-72BA-4258-B1C9-55E77CCF9AD7}" dt="2024-07-15T14:45:16.584" v="181" actId="478"/>
          <ac:spMkLst>
            <pc:docMk/>
            <pc:sldMk cId="3579336368" sldId="267"/>
            <ac:spMk id="18" creationId="{EA2C0A27-E383-33EB-2966-F363AB616B60}"/>
          </ac:spMkLst>
        </pc:spChg>
        <pc:spChg chg="del">
          <ac:chgData name="Nicolo' Stevanato" userId="56ba42d4-5a33-47a4-bf8d-76054d5bbe9c" providerId="ADAL" clId="{9F6F6516-72BA-4258-B1C9-55E77CCF9AD7}" dt="2024-07-15T14:45:16.584" v="181" actId="478"/>
          <ac:spMkLst>
            <pc:docMk/>
            <pc:sldMk cId="3579336368" sldId="267"/>
            <ac:spMk id="19" creationId="{00302049-E5BE-DD03-C514-9F44818DF856}"/>
          </ac:spMkLst>
        </pc:spChg>
        <pc:spChg chg="del">
          <ac:chgData name="Nicolo' Stevanato" userId="56ba42d4-5a33-47a4-bf8d-76054d5bbe9c" providerId="ADAL" clId="{9F6F6516-72BA-4258-B1C9-55E77CCF9AD7}" dt="2024-07-15T14:45:16.584" v="181" actId="478"/>
          <ac:spMkLst>
            <pc:docMk/>
            <pc:sldMk cId="3579336368" sldId="267"/>
            <ac:spMk id="20" creationId="{AB21428B-CF4F-F31F-DBDA-E5B1F9E27EC1}"/>
          </ac:spMkLst>
        </pc:spChg>
        <pc:spChg chg="del">
          <ac:chgData name="Nicolo' Stevanato" userId="56ba42d4-5a33-47a4-bf8d-76054d5bbe9c" providerId="ADAL" clId="{9F6F6516-72BA-4258-B1C9-55E77CCF9AD7}" dt="2024-07-15T14:45:16.584" v="181" actId="478"/>
          <ac:spMkLst>
            <pc:docMk/>
            <pc:sldMk cId="3579336368" sldId="267"/>
            <ac:spMk id="22" creationId="{4986C990-FAAA-5937-9321-6826F5CB1E3E}"/>
          </ac:spMkLst>
        </pc:spChg>
        <pc:spChg chg="del">
          <ac:chgData name="Nicolo' Stevanato" userId="56ba42d4-5a33-47a4-bf8d-76054d5bbe9c" providerId="ADAL" clId="{9F6F6516-72BA-4258-B1C9-55E77CCF9AD7}" dt="2024-07-15T14:45:17.987" v="182" actId="478"/>
          <ac:spMkLst>
            <pc:docMk/>
            <pc:sldMk cId="3579336368" sldId="267"/>
            <ac:spMk id="26" creationId="{8F4ABA79-7DAB-C533-8CD1-592936B11846}"/>
          </ac:spMkLst>
        </pc:spChg>
        <pc:spChg chg="del">
          <ac:chgData name="Nicolo' Stevanato" userId="56ba42d4-5a33-47a4-bf8d-76054d5bbe9c" providerId="ADAL" clId="{9F6F6516-72BA-4258-B1C9-55E77CCF9AD7}" dt="2024-07-15T14:45:16.584" v="181" actId="478"/>
          <ac:spMkLst>
            <pc:docMk/>
            <pc:sldMk cId="3579336368" sldId="267"/>
            <ac:spMk id="27" creationId="{9FE1BEDD-AF97-3104-CDA2-85A7E93914AB}"/>
          </ac:spMkLst>
        </pc:spChg>
        <pc:spChg chg="del">
          <ac:chgData name="Nicolo' Stevanato" userId="56ba42d4-5a33-47a4-bf8d-76054d5bbe9c" providerId="ADAL" clId="{9F6F6516-72BA-4258-B1C9-55E77CCF9AD7}" dt="2024-07-15T14:45:16.584" v="181" actId="478"/>
          <ac:spMkLst>
            <pc:docMk/>
            <pc:sldMk cId="3579336368" sldId="267"/>
            <ac:spMk id="29" creationId="{1BB41702-F4F0-903E-B8CB-6327B9195EAA}"/>
          </ac:spMkLst>
        </pc:spChg>
        <pc:spChg chg="del">
          <ac:chgData name="Nicolo' Stevanato" userId="56ba42d4-5a33-47a4-bf8d-76054d5bbe9c" providerId="ADAL" clId="{9F6F6516-72BA-4258-B1C9-55E77CCF9AD7}" dt="2024-07-15T14:45:16.584" v="181" actId="478"/>
          <ac:spMkLst>
            <pc:docMk/>
            <pc:sldMk cId="3579336368" sldId="267"/>
            <ac:spMk id="30" creationId="{D1B0D760-5170-C9BD-9955-19D0867ED394}"/>
          </ac:spMkLst>
        </pc:spChg>
        <pc:spChg chg="del">
          <ac:chgData name="Nicolo' Stevanato" userId="56ba42d4-5a33-47a4-bf8d-76054d5bbe9c" providerId="ADAL" clId="{9F6F6516-72BA-4258-B1C9-55E77CCF9AD7}" dt="2024-07-15T14:45:16.584" v="181" actId="478"/>
          <ac:spMkLst>
            <pc:docMk/>
            <pc:sldMk cId="3579336368" sldId="267"/>
            <ac:spMk id="31" creationId="{4446F701-CCD5-1C64-B002-53EEFB38CB76}"/>
          </ac:spMkLst>
        </pc:spChg>
        <pc:spChg chg="add mod">
          <ac:chgData name="Nicolo' Stevanato" userId="56ba42d4-5a33-47a4-bf8d-76054d5bbe9c" providerId="ADAL" clId="{9F6F6516-72BA-4258-B1C9-55E77CCF9AD7}" dt="2024-07-15T14:50:51.716" v="202" actId="1076"/>
          <ac:spMkLst>
            <pc:docMk/>
            <pc:sldMk cId="3579336368" sldId="267"/>
            <ac:spMk id="32" creationId="{E8D448EC-14A7-E533-370A-D9D2B24408DA}"/>
          </ac:spMkLst>
        </pc:spChg>
        <pc:spChg chg="add mod">
          <ac:chgData name="Nicolo' Stevanato" userId="56ba42d4-5a33-47a4-bf8d-76054d5bbe9c" providerId="ADAL" clId="{9F6F6516-72BA-4258-B1C9-55E77CCF9AD7}" dt="2024-07-15T14:50:51.716" v="202" actId="1076"/>
          <ac:spMkLst>
            <pc:docMk/>
            <pc:sldMk cId="3579336368" sldId="267"/>
            <ac:spMk id="38" creationId="{9033B5F1-1437-5993-8420-2A19A93EB2FA}"/>
          </ac:spMkLst>
        </pc:spChg>
        <pc:grpChg chg="del">
          <ac:chgData name="Nicolo' Stevanato" userId="56ba42d4-5a33-47a4-bf8d-76054d5bbe9c" providerId="ADAL" clId="{9F6F6516-72BA-4258-B1C9-55E77CCF9AD7}" dt="2024-07-15T14:45:16.584" v="181" actId="478"/>
          <ac:grpSpMkLst>
            <pc:docMk/>
            <pc:sldMk cId="3579336368" sldId="267"/>
            <ac:grpSpMk id="4" creationId="{385ED479-DD90-1C08-F576-B2543C66A040}"/>
          </ac:grpSpMkLst>
        </pc:grpChg>
        <pc:grpChg chg="del">
          <ac:chgData name="Nicolo' Stevanato" userId="56ba42d4-5a33-47a4-bf8d-76054d5bbe9c" providerId="ADAL" clId="{9F6F6516-72BA-4258-B1C9-55E77CCF9AD7}" dt="2024-07-15T14:45:16.584" v="181" actId="478"/>
          <ac:grpSpMkLst>
            <pc:docMk/>
            <pc:sldMk cId="3579336368" sldId="267"/>
            <ac:grpSpMk id="23" creationId="{FF2E2DE2-F62A-96B4-5C52-6A4E1B1B5CFA}"/>
          </ac:grpSpMkLst>
        </pc:grpChg>
        <pc:graphicFrameChg chg="del">
          <ac:chgData name="Nicolo' Stevanato" userId="56ba42d4-5a33-47a4-bf8d-76054d5bbe9c" providerId="ADAL" clId="{9F6F6516-72BA-4258-B1C9-55E77CCF9AD7}" dt="2024-07-15T14:45:19.426" v="183" actId="478"/>
          <ac:graphicFrameMkLst>
            <pc:docMk/>
            <pc:sldMk cId="3579336368" sldId="267"/>
            <ac:graphicFrameMk id="9" creationId="{C947892B-DCAE-1403-3F51-ECBD68614D23}"/>
          </ac:graphicFrameMkLst>
        </pc:graphicFrameChg>
        <pc:picChg chg="del">
          <ac:chgData name="Nicolo' Stevanato" userId="56ba42d4-5a33-47a4-bf8d-76054d5bbe9c" providerId="ADAL" clId="{9F6F6516-72BA-4258-B1C9-55E77CCF9AD7}" dt="2024-07-15T14:45:16.584" v="181" actId="478"/>
          <ac:picMkLst>
            <pc:docMk/>
            <pc:sldMk cId="3579336368" sldId="267"/>
            <ac:picMk id="3" creationId="{CF74336D-7056-047E-1C9F-6BA37C19FF0B}"/>
          </ac:picMkLst>
        </pc:picChg>
        <pc:picChg chg="del">
          <ac:chgData name="Nicolo' Stevanato" userId="56ba42d4-5a33-47a4-bf8d-76054d5bbe9c" providerId="ADAL" clId="{9F6F6516-72BA-4258-B1C9-55E77CCF9AD7}" dt="2024-07-15T14:45:16.584" v="181" actId="478"/>
          <ac:picMkLst>
            <pc:docMk/>
            <pc:sldMk cId="3579336368" sldId="267"/>
            <ac:picMk id="28" creationId="{83A33BFF-9CC0-F543-6E78-B9B5E8FAFA7C}"/>
          </ac:picMkLst>
        </pc:picChg>
        <pc:picChg chg="add mod">
          <ac:chgData name="Nicolo' Stevanato" userId="56ba42d4-5a33-47a4-bf8d-76054d5bbe9c" providerId="ADAL" clId="{9F6F6516-72BA-4258-B1C9-55E77CCF9AD7}" dt="2024-07-15T14:50:51.716" v="202" actId="1076"/>
          <ac:picMkLst>
            <pc:docMk/>
            <pc:sldMk cId="3579336368" sldId="267"/>
            <ac:picMk id="33" creationId="{56EDB5F3-9510-779D-D1FE-495DC4A6F51E}"/>
          </ac:picMkLst>
        </pc:picChg>
        <pc:picChg chg="add mod">
          <ac:chgData name="Nicolo' Stevanato" userId="56ba42d4-5a33-47a4-bf8d-76054d5bbe9c" providerId="ADAL" clId="{9F6F6516-72BA-4258-B1C9-55E77CCF9AD7}" dt="2024-07-15T14:50:51.716" v="202" actId="1076"/>
          <ac:picMkLst>
            <pc:docMk/>
            <pc:sldMk cId="3579336368" sldId="267"/>
            <ac:picMk id="34" creationId="{C2F743DB-E843-F09B-1538-E76EE735A316}"/>
          </ac:picMkLst>
        </pc:picChg>
        <pc:picChg chg="add mod">
          <ac:chgData name="Nicolo' Stevanato" userId="56ba42d4-5a33-47a4-bf8d-76054d5bbe9c" providerId="ADAL" clId="{9F6F6516-72BA-4258-B1C9-55E77CCF9AD7}" dt="2024-07-15T14:50:51.716" v="202" actId="1076"/>
          <ac:picMkLst>
            <pc:docMk/>
            <pc:sldMk cId="3579336368" sldId="267"/>
            <ac:picMk id="35" creationId="{A941E27E-BE15-A0DE-9BAB-2B197CAAB038}"/>
          </ac:picMkLst>
        </pc:picChg>
        <pc:picChg chg="add mod">
          <ac:chgData name="Nicolo' Stevanato" userId="56ba42d4-5a33-47a4-bf8d-76054d5bbe9c" providerId="ADAL" clId="{9F6F6516-72BA-4258-B1C9-55E77CCF9AD7}" dt="2024-07-15T14:50:51.716" v="202" actId="1076"/>
          <ac:picMkLst>
            <pc:docMk/>
            <pc:sldMk cId="3579336368" sldId="267"/>
            <ac:picMk id="36" creationId="{0825B546-479A-3AED-E3B5-7FCD81D6277C}"/>
          </ac:picMkLst>
        </pc:picChg>
        <pc:cxnChg chg="del">
          <ac:chgData name="Nicolo' Stevanato" userId="56ba42d4-5a33-47a4-bf8d-76054d5bbe9c" providerId="ADAL" clId="{9F6F6516-72BA-4258-B1C9-55E77CCF9AD7}" dt="2024-07-15T14:45:16.584" v="181" actId="478"/>
          <ac:cxnSpMkLst>
            <pc:docMk/>
            <pc:sldMk cId="3579336368" sldId="267"/>
            <ac:cxnSpMk id="10" creationId="{1C5A6222-3FA0-0F4F-3A07-0BC73C3766EE}"/>
          </ac:cxnSpMkLst>
        </pc:cxnChg>
        <pc:cxnChg chg="del">
          <ac:chgData name="Nicolo' Stevanato" userId="56ba42d4-5a33-47a4-bf8d-76054d5bbe9c" providerId="ADAL" clId="{9F6F6516-72BA-4258-B1C9-55E77CCF9AD7}" dt="2024-07-15T14:45:16.584" v="181" actId="478"/>
          <ac:cxnSpMkLst>
            <pc:docMk/>
            <pc:sldMk cId="3579336368" sldId="267"/>
            <ac:cxnSpMk id="11" creationId="{D50B63FE-397B-4881-8DC1-8B847631025F}"/>
          </ac:cxnSpMkLst>
        </pc:cxnChg>
        <pc:cxnChg chg="del">
          <ac:chgData name="Nicolo' Stevanato" userId="56ba42d4-5a33-47a4-bf8d-76054d5bbe9c" providerId="ADAL" clId="{9F6F6516-72BA-4258-B1C9-55E77CCF9AD7}" dt="2024-07-15T14:45:16.584" v="181" actId="478"/>
          <ac:cxnSpMkLst>
            <pc:docMk/>
            <pc:sldMk cId="3579336368" sldId="267"/>
            <ac:cxnSpMk id="14" creationId="{BDB204F3-532A-487F-8199-148DFCD1D097}"/>
          </ac:cxnSpMkLst>
        </pc:cxnChg>
        <pc:cxnChg chg="del">
          <ac:chgData name="Nicolo' Stevanato" userId="56ba42d4-5a33-47a4-bf8d-76054d5bbe9c" providerId="ADAL" clId="{9F6F6516-72BA-4258-B1C9-55E77CCF9AD7}" dt="2024-07-15T14:45:16.584" v="181" actId="478"/>
          <ac:cxnSpMkLst>
            <pc:docMk/>
            <pc:sldMk cId="3579336368" sldId="267"/>
            <ac:cxnSpMk id="17" creationId="{960E0AF6-4050-5839-7082-DF2A58EF71AE}"/>
          </ac:cxnSpMkLst>
        </pc:cxnChg>
        <pc:cxnChg chg="del">
          <ac:chgData name="Nicolo' Stevanato" userId="56ba42d4-5a33-47a4-bf8d-76054d5bbe9c" providerId="ADAL" clId="{9F6F6516-72BA-4258-B1C9-55E77CCF9AD7}" dt="2024-07-15T14:45:16.584" v="181" actId="478"/>
          <ac:cxnSpMkLst>
            <pc:docMk/>
            <pc:sldMk cId="3579336368" sldId="267"/>
            <ac:cxnSpMk id="21" creationId="{E15C2634-F0E8-9AD1-B2C4-4C1807BA4142}"/>
          </ac:cxnSpMkLst>
        </pc:cxnChg>
        <pc:cxnChg chg="add mod">
          <ac:chgData name="Nicolo' Stevanato" userId="56ba42d4-5a33-47a4-bf8d-76054d5bbe9c" providerId="ADAL" clId="{9F6F6516-72BA-4258-B1C9-55E77CCF9AD7}" dt="2024-07-15T14:50:51.716" v="202" actId="1076"/>
          <ac:cxnSpMkLst>
            <pc:docMk/>
            <pc:sldMk cId="3579336368" sldId="267"/>
            <ac:cxnSpMk id="37" creationId="{C0BBA12C-7533-5AB5-15AD-F16DFBF02D1F}"/>
          </ac:cxnSpMkLst>
        </pc:cxnChg>
      </pc:sldChg>
      <pc:sldChg chg="addSp delSp modSp mod modNotesTx">
        <pc:chgData name="Nicolo' Stevanato" userId="56ba42d4-5a33-47a4-bf8d-76054d5bbe9c" providerId="ADAL" clId="{9F6F6516-72BA-4258-B1C9-55E77CCF9AD7}" dt="2024-07-15T15:10:39.430" v="367" actId="20577"/>
        <pc:sldMkLst>
          <pc:docMk/>
          <pc:sldMk cId="1961064429" sldId="268"/>
        </pc:sldMkLst>
        <pc:spChg chg="del">
          <ac:chgData name="Nicolo' Stevanato" userId="56ba42d4-5a33-47a4-bf8d-76054d5bbe9c" providerId="ADAL" clId="{9F6F6516-72BA-4258-B1C9-55E77CCF9AD7}" dt="2024-07-15T14:51:05.716" v="204" actId="478"/>
          <ac:spMkLst>
            <pc:docMk/>
            <pc:sldMk cId="1961064429" sldId="268"/>
            <ac:spMk id="2" creationId="{FBFA08AA-1B6B-8C3E-F45E-0AE432FB74C9}"/>
          </ac:spMkLst>
        </pc:spChg>
        <pc:spChg chg="del">
          <ac:chgData name="Nicolo' Stevanato" userId="56ba42d4-5a33-47a4-bf8d-76054d5bbe9c" providerId="ADAL" clId="{9F6F6516-72BA-4258-B1C9-55E77CCF9AD7}" dt="2024-07-15T14:51:05.716" v="204" actId="478"/>
          <ac:spMkLst>
            <pc:docMk/>
            <pc:sldMk cId="1961064429" sldId="268"/>
            <ac:spMk id="3" creationId="{772486E6-5968-B8BA-47CA-BA33F6B176A8}"/>
          </ac:spMkLst>
        </pc:spChg>
        <pc:spChg chg="del">
          <ac:chgData name="Nicolo' Stevanato" userId="56ba42d4-5a33-47a4-bf8d-76054d5bbe9c" providerId="ADAL" clId="{9F6F6516-72BA-4258-B1C9-55E77CCF9AD7}" dt="2024-07-15T14:51:05.716" v="204" actId="478"/>
          <ac:spMkLst>
            <pc:docMk/>
            <pc:sldMk cId="1961064429" sldId="268"/>
            <ac:spMk id="4" creationId="{D2F5A924-75F0-68D9-C9AA-C258C6D11123}"/>
          </ac:spMkLst>
        </pc:spChg>
        <pc:spChg chg="mod">
          <ac:chgData name="Nicolo' Stevanato" userId="56ba42d4-5a33-47a4-bf8d-76054d5bbe9c" providerId="ADAL" clId="{9F6F6516-72BA-4258-B1C9-55E77CCF9AD7}" dt="2024-07-15T14:51:01.756" v="203"/>
          <ac:spMkLst>
            <pc:docMk/>
            <pc:sldMk cId="1961064429" sldId="268"/>
            <ac:spMk id="6" creationId="{90470070-0627-963F-15B5-BF1E41C16111}"/>
          </ac:spMkLst>
        </pc:spChg>
        <pc:spChg chg="add mod">
          <ac:chgData name="Nicolo' Stevanato" userId="56ba42d4-5a33-47a4-bf8d-76054d5bbe9c" providerId="ADAL" clId="{9F6F6516-72BA-4258-B1C9-55E77CCF9AD7}" dt="2024-07-15T14:52:05.236" v="220" actId="404"/>
          <ac:spMkLst>
            <pc:docMk/>
            <pc:sldMk cId="1961064429" sldId="268"/>
            <ac:spMk id="11" creationId="{B3EF9904-6E0F-369F-DDD9-C69182E909A2}"/>
          </ac:spMkLst>
        </pc:spChg>
        <pc:grpChg chg="del">
          <ac:chgData name="Nicolo' Stevanato" userId="56ba42d4-5a33-47a4-bf8d-76054d5bbe9c" providerId="ADAL" clId="{9F6F6516-72BA-4258-B1C9-55E77CCF9AD7}" dt="2024-07-15T14:51:05.716" v="204" actId="478"/>
          <ac:grpSpMkLst>
            <pc:docMk/>
            <pc:sldMk cId="1961064429" sldId="268"/>
            <ac:grpSpMk id="7" creationId="{9641AF21-F437-F99C-412A-88243EBF9A91}"/>
          </ac:grpSpMkLst>
        </pc:grpChg>
        <pc:picChg chg="add mod">
          <ac:chgData name="Nicolo' Stevanato" userId="56ba42d4-5a33-47a4-bf8d-76054d5bbe9c" providerId="ADAL" clId="{9F6F6516-72BA-4258-B1C9-55E77CCF9AD7}" dt="2024-07-15T14:51:22.029" v="207" actId="404"/>
          <ac:picMkLst>
            <pc:docMk/>
            <pc:sldMk cId="1961064429" sldId="268"/>
            <ac:picMk id="10" creationId="{43E77175-D5E1-8BE5-E218-DCB917E55AB2}"/>
          </ac:picMkLst>
        </pc:picChg>
        <pc:cxnChg chg="del">
          <ac:chgData name="Nicolo' Stevanato" userId="56ba42d4-5a33-47a4-bf8d-76054d5bbe9c" providerId="ADAL" clId="{9F6F6516-72BA-4258-B1C9-55E77CCF9AD7}" dt="2024-07-15T14:51:05.716" v="204" actId="478"/>
          <ac:cxnSpMkLst>
            <pc:docMk/>
            <pc:sldMk cId="1961064429" sldId="268"/>
            <ac:cxnSpMk id="5" creationId="{42EAE472-7DA7-1A9C-007A-C2684CCDEC3F}"/>
          </ac:cxnSpMkLst>
        </pc:cxnChg>
        <pc:cxnChg chg="add mod">
          <ac:chgData name="Nicolo' Stevanato" userId="56ba42d4-5a33-47a4-bf8d-76054d5bbe9c" providerId="ADAL" clId="{9F6F6516-72BA-4258-B1C9-55E77CCF9AD7}" dt="2024-07-15T14:51:22.029" v="207" actId="404"/>
          <ac:cxnSpMkLst>
            <pc:docMk/>
            <pc:sldMk cId="1961064429" sldId="268"/>
            <ac:cxnSpMk id="12" creationId="{E0B1281E-D3CD-E9A4-3A40-8FADA4A9CFAC}"/>
          </ac:cxnSpMkLst>
        </pc:cxnChg>
      </pc:sldChg>
      <pc:sldChg chg="addSp delSp modSp mod modNotesTx">
        <pc:chgData name="Nicolo' Stevanato" userId="56ba42d4-5a33-47a4-bf8d-76054d5bbe9c" providerId="ADAL" clId="{9F6F6516-72BA-4258-B1C9-55E77CCF9AD7}" dt="2024-07-26T16:38:27.487" v="2815"/>
        <pc:sldMkLst>
          <pc:docMk/>
          <pc:sldMk cId="3543685825" sldId="269"/>
        </pc:sldMkLst>
        <pc:spChg chg="del">
          <ac:chgData name="Nicolo' Stevanato" userId="56ba42d4-5a33-47a4-bf8d-76054d5bbe9c" providerId="ADAL" clId="{9F6F6516-72BA-4258-B1C9-55E77CCF9AD7}" dt="2024-07-15T14:53:42.921" v="240" actId="478"/>
          <ac:spMkLst>
            <pc:docMk/>
            <pc:sldMk cId="3543685825" sldId="269"/>
            <ac:spMk id="4" creationId="{F33B75E3-F178-0D91-C61A-1B4CEDABCA83}"/>
          </ac:spMkLst>
        </pc:spChg>
        <pc:spChg chg="del">
          <ac:chgData name="Nicolo' Stevanato" userId="56ba42d4-5a33-47a4-bf8d-76054d5bbe9c" providerId="ADAL" clId="{9F6F6516-72BA-4258-B1C9-55E77CCF9AD7}" dt="2024-07-15T14:53:45.535" v="242" actId="478"/>
          <ac:spMkLst>
            <pc:docMk/>
            <pc:sldMk cId="3543685825" sldId="269"/>
            <ac:spMk id="5" creationId="{872AAC59-6D82-A99D-298A-D0C6C9506C0D}"/>
          </ac:spMkLst>
        </pc:spChg>
        <pc:spChg chg="mod">
          <ac:chgData name="Nicolo' Stevanato" userId="56ba42d4-5a33-47a4-bf8d-76054d5bbe9c" providerId="ADAL" clId="{9F6F6516-72BA-4258-B1C9-55E77CCF9AD7}" dt="2024-07-15T14:53:37.495" v="238" actId="404"/>
          <ac:spMkLst>
            <pc:docMk/>
            <pc:sldMk cId="3543685825" sldId="269"/>
            <ac:spMk id="6" creationId="{90470070-0627-963F-15B5-BF1E41C16111}"/>
          </ac:spMkLst>
        </pc:spChg>
        <pc:spChg chg="del">
          <ac:chgData name="Nicolo' Stevanato" userId="56ba42d4-5a33-47a4-bf8d-76054d5bbe9c" providerId="ADAL" clId="{9F6F6516-72BA-4258-B1C9-55E77CCF9AD7}" dt="2024-07-15T14:53:42.395" v="239" actId="478"/>
          <ac:spMkLst>
            <pc:docMk/>
            <pc:sldMk cId="3543685825" sldId="269"/>
            <ac:spMk id="7" creationId="{2D9ACBA9-5C34-3287-3B15-02726E1E3C80}"/>
          </ac:spMkLst>
        </pc:spChg>
        <pc:spChg chg="del">
          <ac:chgData name="Nicolo' Stevanato" userId="56ba42d4-5a33-47a4-bf8d-76054d5bbe9c" providerId="ADAL" clId="{9F6F6516-72BA-4258-B1C9-55E77CCF9AD7}" dt="2024-07-15T14:53:44.785" v="241" actId="478"/>
          <ac:spMkLst>
            <pc:docMk/>
            <pc:sldMk cId="3543685825" sldId="269"/>
            <ac:spMk id="8" creationId="{3B0071AC-3A84-3D23-02A4-FA41B3D8F1D5}"/>
          </ac:spMkLst>
        </pc:spChg>
        <pc:spChg chg="del">
          <ac:chgData name="Nicolo' Stevanato" userId="56ba42d4-5a33-47a4-bf8d-76054d5bbe9c" providerId="ADAL" clId="{9F6F6516-72BA-4258-B1C9-55E77CCF9AD7}" dt="2024-07-15T14:53:47.181" v="244" actId="478"/>
          <ac:spMkLst>
            <pc:docMk/>
            <pc:sldMk cId="3543685825" sldId="269"/>
            <ac:spMk id="9" creationId="{FDDB7080-23AE-B0FF-1E52-5CE6F38667DD}"/>
          </ac:spMkLst>
        </pc:spChg>
        <pc:spChg chg="add mod">
          <ac:chgData name="Nicolo' Stevanato" userId="56ba42d4-5a33-47a4-bf8d-76054d5bbe9c" providerId="ADAL" clId="{9F6F6516-72BA-4258-B1C9-55E77CCF9AD7}" dt="2024-07-26T16:38:27.487" v="2815"/>
          <ac:spMkLst>
            <pc:docMk/>
            <pc:sldMk cId="3543685825" sldId="269"/>
            <ac:spMk id="10" creationId="{52EC5B9E-A273-2BFC-5E0A-915CCB89ADCF}"/>
          </ac:spMkLst>
        </pc:spChg>
        <pc:spChg chg="add mod">
          <ac:chgData name="Nicolo' Stevanato" userId="56ba42d4-5a33-47a4-bf8d-76054d5bbe9c" providerId="ADAL" clId="{9F6F6516-72BA-4258-B1C9-55E77CCF9AD7}" dt="2024-07-15T14:53:55.698" v="246" actId="1076"/>
          <ac:spMkLst>
            <pc:docMk/>
            <pc:sldMk cId="3543685825" sldId="269"/>
            <ac:spMk id="13" creationId="{590D83F3-71A1-7388-FA33-F1A495F77F03}"/>
          </ac:spMkLst>
        </pc:spChg>
        <pc:spChg chg="add mod">
          <ac:chgData name="Nicolo' Stevanato" userId="56ba42d4-5a33-47a4-bf8d-76054d5bbe9c" providerId="ADAL" clId="{9F6F6516-72BA-4258-B1C9-55E77CCF9AD7}" dt="2024-07-15T14:53:55.698" v="246" actId="1076"/>
          <ac:spMkLst>
            <pc:docMk/>
            <pc:sldMk cId="3543685825" sldId="269"/>
            <ac:spMk id="14" creationId="{F54D7330-1D4C-5004-CFF8-2BA41A9B1C8F}"/>
          </ac:spMkLst>
        </pc:spChg>
        <pc:picChg chg="del">
          <ac:chgData name="Nicolo' Stevanato" userId="56ba42d4-5a33-47a4-bf8d-76054d5bbe9c" providerId="ADAL" clId="{9F6F6516-72BA-4258-B1C9-55E77CCF9AD7}" dt="2024-07-15T14:53:46.135" v="243" actId="478"/>
          <ac:picMkLst>
            <pc:docMk/>
            <pc:sldMk cId="3543685825" sldId="269"/>
            <ac:picMk id="2" creationId="{2A230483-5510-5EFE-2491-CAC5BA85B32C}"/>
          </ac:picMkLst>
        </pc:picChg>
        <pc:picChg chg="add mod">
          <ac:chgData name="Nicolo' Stevanato" userId="56ba42d4-5a33-47a4-bf8d-76054d5bbe9c" providerId="ADAL" clId="{9F6F6516-72BA-4258-B1C9-55E77CCF9AD7}" dt="2024-07-15T14:53:55.698" v="246" actId="1076"/>
          <ac:picMkLst>
            <pc:docMk/>
            <pc:sldMk cId="3543685825" sldId="269"/>
            <ac:picMk id="11" creationId="{16BE0645-B13D-9328-9292-0C7439506327}"/>
          </ac:picMkLst>
        </pc:picChg>
        <pc:picChg chg="add mod">
          <ac:chgData name="Nicolo' Stevanato" userId="56ba42d4-5a33-47a4-bf8d-76054d5bbe9c" providerId="ADAL" clId="{9F6F6516-72BA-4258-B1C9-55E77CCF9AD7}" dt="2024-07-15T14:53:55.698" v="246" actId="1076"/>
          <ac:picMkLst>
            <pc:docMk/>
            <pc:sldMk cId="3543685825" sldId="269"/>
            <ac:picMk id="12" creationId="{EB8EB6DC-0D0F-01AE-12D5-D379CAF4AF73}"/>
          </ac:picMkLst>
        </pc:picChg>
        <pc:picChg chg="add mod">
          <ac:chgData name="Nicolo' Stevanato" userId="56ba42d4-5a33-47a4-bf8d-76054d5bbe9c" providerId="ADAL" clId="{9F6F6516-72BA-4258-B1C9-55E77CCF9AD7}" dt="2024-07-15T14:53:55.698" v="246" actId="1076"/>
          <ac:picMkLst>
            <pc:docMk/>
            <pc:sldMk cId="3543685825" sldId="269"/>
            <ac:picMk id="15" creationId="{C485C300-3669-6FCF-7FB8-F037F3015108}"/>
          </ac:picMkLst>
        </pc:picChg>
        <pc:cxnChg chg="add mod">
          <ac:chgData name="Nicolo' Stevanato" userId="56ba42d4-5a33-47a4-bf8d-76054d5bbe9c" providerId="ADAL" clId="{9F6F6516-72BA-4258-B1C9-55E77CCF9AD7}" dt="2024-07-15T14:53:55.698" v="246" actId="1076"/>
          <ac:cxnSpMkLst>
            <pc:docMk/>
            <pc:sldMk cId="3543685825" sldId="269"/>
            <ac:cxnSpMk id="16" creationId="{D077354C-11B0-E18B-73BC-BEBC4E77A624}"/>
          </ac:cxnSpMkLst>
        </pc:cxnChg>
        <pc:cxnChg chg="add mod">
          <ac:chgData name="Nicolo' Stevanato" userId="56ba42d4-5a33-47a4-bf8d-76054d5bbe9c" providerId="ADAL" clId="{9F6F6516-72BA-4258-B1C9-55E77CCF9AD7}" dt="2024-07-15T14:53:55.698" v="246" actId="1076"/>
          <ac:cxnSpMkLst>
            <pc:docMk/>
            <pc:sldMk cId="3543685825" sldId="269"/>
            <ac:cxnSpMk id="17" creationId="{83898D8C-17F9-E0E2-6A1D-92736074A217}"/>
          </ac:cxnSpMkLst>
        </pc:cxnChg>
      </pc:sldChg>
      <pc:sldChg chg="addSp delSp modSp mod modAnim modNotesTx">
        <pc:chgData name="Nicolo' Stevanato" userId="56ba42d4-5a33-47a4-bf8d-76054d5bbe9c" providerId="ADAL" clId="{9F6F6516-72BA-4258-B1C9-55E77CCF9AD7}" dt="2024-07-15T15:10:42.304" v="368" actId="20577"/>
        <pc:sldMkLst>
          <pc:docMk/>
          <pc:sldMk cId="2041044796" sldId="270"/>
        </pc:sldMkLst>
        <pc:spChg chg="add mod">
          <ac:chgData name="Nicolo' Stevanato" userId="56ba42d4-5a33-47a4-bf8d-76054d5bbe9c" providerId="ADAL" clId="{9F6F6516-72BA-4258-B1C9-55E77CCF9AD7}" dt="2024-07-15T14:53:02.225" v="233" actId="108"/>
          <ac:spMkLst>
            <pc:docMk/>
            <pc:sldMk cId="2041044796" sldId="270"/>
            <ac:spMk id="2" creationId="{D777099D-1DED-65AF-1890-2067A9995B46}"/>
          </ac:spMkLst>
        </pc:spChg>
        <pc:spChg chg="mod">
          <ac:chgData name="Nicolo' Stevanato" userId="56ba42d4-5a33-47a4-bf8d-76054d5bbe9c" providerId="ADAL" clId="{9F6F6516-72BA-4258-B1C9-55E77CCF9AD7}" dt="2024-07-15T14:52:15.036" v="222" actId="27636"/>
          <ac:spMkLst>
            <pc:docMk/>
            <pc:sldMk cId="2041044796" sldId="270"/>
            <ac:spMk id="6" creationId="{90470070-0627-963F-15B5-BF1E41C16111}"/>
          </ac:spMkLst>
        </pc:spChg>
        <pc:spChg chg="del">
          <ac:chgData name="Nicolo' Stevanato" userId="56ba42d4-5a33-47a4-bf8d-76054d5bbe9c" providerId="ADAL" clId="{9F6F6516-72BA-4258-B1C9-55E77CCF9AD7}" dt="2024-07-15T14:52:20.051" v="224" actId="478"/>
          <ac:spMkLst>
            <pc:docMk/>
            <pc:sldMk cId="2041044796" sldId="270"/>
            <ac:spMk id="7" creationId="{D1D44356-1A6F-F91A-A063-964AE256BE74}"/>
          </ac:spMkLst>
        </pc:spChg>
        <pc:spChg chg="del">
          <ac:chgData name="Nicolo' Stevanato" userId="56ba42d4-5a33-47a4-bf8d-76054d5bbe9c" providerId="ADAL" clId="{9F6F6516-72BA-4258-B1C9-55E77CCF9AD7}" dt="2024-07-15T14:52:20.051" v="224" actId="478"/>
          <ac:spMkLst>
            <pc:docMk/>
            <pc:sldMk cId="2041044796" sldId="270"/>
            <ac:spMk id="20" creationId="{3AD21845-6D06-B769-E39F-4AD5E4884307}"/>
          </ac:spMkLst>
        </pc:spChg>
        <pc:spChg chg="del">
          <ac:chgData name="Nicolo' Stevanato" userId="56ba42d4-5a33-47a4-bf8d-76054d5bbe9c" providerId="ADAL" clId="{9F6F6516-72BA-4258-B1C9-55E77CCF9AD7}" dt="2024-07-15T14:52:20.051" v="224" actId="478"/>
          <ac:spMkLst>
            <pc:docMk/>
            <pc:sldMk cId="2041044796" sldId="270"/>
            <ac:spMk id="21" creationId="{6122B0C7-6874-C0CC-2673-E366E2CD5AFE}"/>
          </ac:spMkLst>
        </pc:spChg>
        <pc:spChg chg="del">
          <ac:chgData name="Nicolo' Stevanato" userId="56ba42d4-5a33-47a4-bf8d-76054d5bbe9c" providerId="ADAL" clId="{9F6F6516-72BA-4258-B1C9-55E77CCF9AD7}" dt="2024-07-15T14:52:20.051" v="224" actId="478"/>
          <ac:spMkLst>
            <pc:docMk/>
            <pc:sldMk cId="2041044796" sldId="270"/>
            <ac:spMk id="22" creationId="{04395866-4497-2F5A-1AFB-E99AC40DD34C}"/>
          </ac:spMkLst>
        </pc:spChg>
        <pc:spChg chg="del">
          <ac:chgData name="Nicolo' Stevanato" userId="56ba42d4-5a33-47a4-bf8d-76054d5bbe9c" providerId="ADAL" clId="{9F6F6516-72BA-4258-B1C9-55E77CCF9AD7}" dt="2024-07-15T14:52:21.666" v="226" actId="478"/>
          <ac:spMkLst>
            <pc:docMk/>
            <pc:sldMk cId="2041044796" sldId="270"/>
            <ac:spMk id="23" creationId="{97F11992-61E6-0DFA-7DF7-C0323E82EB53}"/>
          </ac:spMkLst>
        </pc:spChg>
        <pc:spChg chg="del">
          <ac:chgData name="Nicolo' Stevanato" userId="56ba42d4-5a33-47a4-bf8d-76054d5bbe9c" providerId="ADAL" clId="{9F6F6516-72BA-4258-B1C9-55E77CCF9AD7}" dt="2024-07-15T14:52:20.051" v="224" actId="478"/>
          <ac:spMkLst>
            <pc:docMk/>
            <pc:sldMk cId="2041044796" sldId="270"/>
            <ac:spMk id="25" creationId="{88647908-09DF-0257-ECC9-8264CC48E7A7}"/>
          </ac:spMkLst>
        </pc:spChg>
        <pc:spChg chg="del">
          <ac:chgData name="Nicolo' Stevanato" userId="56ba42d4-5a33-47a4-bf8d-76054d5bbe9c" providerId="ADAL" clId="{9F6F6516-72BA-4258-B1C9-55E77CCF9AD7}" dt="2024-07-15T14:52:20.051" v="224" actId="478"/>
          <ac:spMkLst>
            <pc:docMk/>
            <pc:sldMk cId="2041044796" sldId="270"/>
            <ac:spMk id="29" creationId="{E9E07C63-1FD9-967E-6777-B38707CC3F88}"/>
          </ac:spMkLst>
        </pc:spChg>
        <pc:spChg chg="del">
          <ac:chgData name="Nicolo' Stevanato" userId="56ba42d4-5a33-47a4-bf8d-76054d5bbe9c" providerId="ADAL" clId="{9F6F6516-72BA-4258-B1C9-55E77CCF9AD7}" dt="2024-07-15T14:52:20.051" v="224" actId="478"/>
          <ac:spMkLst>
            <pc:docMk/>
            <pc:sldMk cId="2041044796" sldId="270"/>
            <ac:spMk id="30" creationId="{C986AE31-4610-DA10-3ECA-51CD35487FEE}"/>
          </ac:spMkLst>
        </pc:spChg>
        <pc:spChg chg="del">
          <ac:chgData name="Nicolo' Stevanato" userId="56ba42d4-5a33-47a4-bf8d-76054d5bbe9c" providerId="ADAL" clId="{9F6F6516-72BA-4258-B1C9-55E77CCF9AD7}" dt="2024-07-15T14:52:20.051" v="224" actId="478"/>
          <ac:spMkLst>
            <pc:docMk/>
            <pc:sldMk cId="2041044796" sldId="270"/>
            <ac:spMk id="31" creationId="{F65CBC1B-703C-50AF-0414-8241A7179067}"/>
          </ac:spMkLst>
        </pc:spChg>
        <pc:spChg chg="del">
          <ac:chgData name="Nicolo' Stevanato" userId="56ba42d4-5a33-47a4-bf8d-76054d5bbe9c" providerId="ADAL" clId="{9F6F6516-72BA-4258-B1C9-55E77CCF9AD7}" dt="2024-07-15T14:52:20.051" v="224" actId="478"/>
          <ac:spMkLst>
            <pc:docMk/>
            <pc:sldMk cId="2041044796" sldId="270"/>
            <ac:spMk id="32" creationId="{8144A56E-3774-08A8-3817-A2F4C95DA76C}"/>
          </ac:spMkLst>
        </pc:spChg>
        <pc:grpChg chg="del">
          <ac:chgData name="Nicolo' Stevanato" userId="56ba42d4-5a33-47a4-bf8d-76054d5bbe9c" providerId="ADAL" clId="{9F6F6516-72BA-4258-B1C9-55E77CCF9AD7}" dt="2024-07-15T14:52:20.995" v="225" actId="478"/>
          <ac:grpSpMkLst>
            <pc:docMk/>
            <pc:sldMk cId="2041044796" sldId="270"/>
            <ac:grpSpMk id="3" creationId="{35F192B4-376F-8746-44D2-4CDE37D54DE6}"/>
          </ac:grpSpMkLst>
        </pc:grpChg>
        <pc:grpChg chg="del">
          <ac:chgData name="Nicolo' Stevanato" userId="56ba42d4-5a33-47a4-bf8d-76054d5bbe9c" providerId="ADAL" clId="{9F6F6516-72BA-4258-B1C9-55E77CCF9AD7}" dt="2024-07-15T14:52:20.051" v="224" actId="478"/>
          <ac:grpSpMkLst>
            <pc:docMk/>
            <pc:sldMk cId="2041044796" sldId="270"/>
            <ac:grpSpMk id="8" creationId="{45BAABFC-2042-F92D-F31D-07C2DBD98387}"/>
          </ac:grpSpMkLst>
        </pc:grpChg>
        <pc:grpChg chg="del">
          <ac:chgData name="Nicolo' Stevanato" userId="56ba42d4-5a33-47a4-bf8d-76054d5bbe9c" providerId="ADAL" clId="{9F6F6516-72BA-4258-B1C9-55E77CCF9AD7}" dt="2024-07-15T14:52:20.051" v="224" actId="478"/>
          <ac:grpSpMkLst>
            <pc:docMk/>
            <pc:sldMk cId="2041044796" sldId="270"/>
            <ac:grpSpMk id="11" creationId="{860E5BB4-C19B-F6D2-7A21-34D9A9F3AB8B}"/>
          </ac:grpSpMkLst>
        </pc:grpChg>
        <pc:grpChg chg="del">
          <ac:chgData name="Nicolo' Stevanato" userId="56ba42d4-5a33-47a4-bf8d-76054d5bbe9c" providerId="ADAL" clId="{9F6F6516-72BA-4258-B1C9-55E77CCF9AD7}" dt="2024-07-15T14:52:20.051" v="224" actId="478"/>
          <ac:grpSpMkLst>
            <pc:docMk/>
            <pc:sldMk cId="2041044796" sldId="270"/>
            <ac:grpSpMk id="26" creationId="{5462E5C1-9598-9E65-C030-0BBF3E9C31FD}"/>
          </ac:grpSpMkLst>
        </pc:grpChg>
        <pc:picChg chg="del">
          <ac:chgData name="Nicolo' Stevanato" userId="56ba42d4-5a33-47a4-bf8d-76054d5bbe9c" providerId="ADAL" clId="{9F6F6516-72BA-4258-B1C9-55E77CCF9AD7}" dt="2024-07-15T14:52:20.051" v="224" actId="478"/>
          <ac:picMkLst>
            <pc:docMk/>
            <pc:sldMk cId="2041044796" sldId="270"/>
            <ac:picMk id="33" creationId="{950D9E43-3052-FE34-DA07-5294736CEF77}"/>
          </ac:picMkLst>
        </pc:picChg>
        <pc:picChg chg="del">
          <ac:chgData name="Nicolo' Stevanato" userId="56ba42d4-5a33-47a4-bf8d-76054d5bbe9c" providerId="ADAL" clId="{9F6F6516-72BA-4258-B1C9-55E77CCF9AD7}" dt="2024-07-15T14:52:20.051" v="224" actId="478"/>
          <ac:picMkLst>
            <pc:docMk/>
            <pc:sldMk cId="2041044796" sldId="270"/>
            <ac:picMk id="34" creationId="{DA633E2A-4CD9-DC89-CACE-047C146D469F}"/>
          </ac:picMkLst>
        </pc:picChg>
        <pc:picChg chg="del">
          <ac:chgData name="Nicolo' Stevanato" userId="56ba42d4-5a33-47a4-bf8d-76054d5bbe9c" providerId="ADAL" clId="{9F6F6516-72BA-4258-B1C9-55E77CCF9AD7}" dt="2024-07-15T14:52:20.051" v="224" actId="478"/>
          <ac:picMkLst>
            <pc:docMk/>
            <pc:sldMk cId="2041044796" sldId="270"/>
            <ac:picMk id="35" creationId="{BF1D08EF-A72A-4C10-5FEF-2522BB50FC94}"/>
          </ac:picMkLst>
        </pc:picChg>
        <pc:picChg chg="add mod">
          <ac:chgData name="Nicolo' Stevanato" userId="56ba42d4-5a33-47a4-bf8d-76054d5bbe9c" providerId="ADAL" clId="{9F6F6516-72BA-4258-B1C9-55E77CCF9AD7}" dt="2024-07-15T14:52:37.150" v="230" actId="1076"/>
          <ac:picMkLst>
            <pc:docMk/>
            <pc:sldMk cId="2041044796" sldId="270"/>
            <ac:picMk id="36" creationId="{7A8DF972-E95D-7CD8-8CA7-B2FF96055001}"/>
          </ac:picMkLst>
        </pc:picChg>
        <pc:cxnChg chg="del">
          <ac:chgData name="Nicolo' Stevanato" userId="56ba42d4-5a33-47a4-bf8d-76054d5bbe9c" providerId="ADAL" clId="{9F6F6516-72BA-4258-B1C9-55E77CCF9AD7}" dt="2024-07-15T14:52:18.115" v="223" actId="478"/>
          <ac:cxnSpMkLst>
            <pc:docMk/>
            <pc:sldMk cId="2041044796" sldId="270"/>
            <ac:cxnSpMk id="24" creationId="{65CD3CF9-4B84-742D-7B13-3131F813152C}"/>
          </ac:cxnSpMkLst>
        </pc:cxnChg>
      </pc:sldChg>
      <pc:sldChg chg="addSp delSp modSp mod modNotesTx">
        <pc:chgData name="Nicolo' Stevanato" userId="56ba42d4-5a33-47a4-bf8d-76054d5bbe9c" providerId="ADAL" clId="{9F6F6516-72BA-4258-B1C9-55E77CCF9AD7}" dt="2024-07-15T15:10:48.758" v="370" actId="20577"/>
        <pc:sldMkLst>
          <pc:docMk/>
          <pc:sldMk cId="1776275328" sldId="271"/>
        </pc:sldMkLst>
        <pc:spChg chg="del">
          <ac:chgData name="Nicolo' Stevanato" userId="56ba42d4-5a33-47a4-bf8d-76054d5bbe9c" providerId="ADAL" clId="{9F6F6516-72BA-4258-B1C9-55E77CCF9AD7}" dt="2024-07-15T14:54:28.225" v="252" actId="478"/>
          <ac:spMkLst>
            <pc:docMk/>
            <pc:sldMk cId="1776275328" sldId="271"/>
            <ac:spMk id="4" creationId="{5C2DBAB8-F400-CEBF-AE19-33E62CAC6C4D}"/>
          </ac:spMkLst>
        </pc:spChg>
        <pc:spChg chg="del">
          <ac:chgData name="Nicolo' Stevanato" userId="56ba42d4-5a33-47a4-bf8d-76054d5bbe9c" providerId="ADAL" clId="{9F6F6516-72BA-4258-B1C9-55E77CCF9AD7}" dt="2024-07-15T14:54:24.035" v="251" actId="478"/>
          <ac:spMkLst>
            <pc:docMk/>
            <pc:sldMk cId="1776275328" sldId="271"/>
            <ac:spMk id="5" creationId="{463B6972-C32B-CB27-872A-4594D8AF7666}"/>
          </ac:spMkLst>
        </pc:spChg>
        <pc:spChg chg="mod">
          <ac:chgData name="Nicolo' Stevanato" userId="56ba42d4-5a33-47a4-bf8d-76054d5bbe9c" providerId="ADAL" clId="{9F6F6516-72BA-4258-B1C9-55E77CCF9AD7}" dt="2024-07-15T14:54:17.645" v="249" actId="404"/>
          <ac:spMkLst>
            <pc:docMk/>
            <pc:sldMk cId="1776275328" sldId="271"/>
            <ac:spMk id="6" creationId="{90470070-0627-963F-15B5-BF1E41C16111}"/>
          </ac:spMkLst>
        </pc:spChg>
        <pc:spChg chg="del">
          <ac:chgData name="Nicolo' Stevanato" userId="56ba42d4-5a33-47a4-bf8d-76054d5bbe9c" providerId="ADAL" clId="{9F6F6516-72BA-4258-B1C9-55E77CCF9AD7}" dt="2024-07-15T14:54:24.035" v="251" actId="478"/>
          <ac:spMkLst>
            <pc:docMk/>
            <pc:sldMk cId="1776275328" sldId="271"/>
            <ac:spMk id="20" creationId="{30148418-39CB-3855-63D2-72CE397E9C41}"/>
          </ac:spMkLst>
        </pc:spChg>
        <pc:spChg chg="mod">
          <ac:chgData name="Nicolo' Stevanato" userId="56ba42d4-5a33-47a4-bf8d-76054d5bbe9c" providerId="ADAL" clId="{9F6F6516-72BA-4258-B1C9-55E77CCF9AD7}" dt="2024-07-15T14:54:36.235" v="253"/>
          <ac:spMkLst>
            <pc:docMk/>
            <pc:sldMk cId="1776275328" sldId="271"/>
            <ac:spMk id="23" creationId="{2C341EDE-7AC6-A100-B2E8-7008A9E475E1}"/>
          </ac:spMkLst>
        </pc:spChg>
        <pc:spChg chg="add mod">
          <ac:chgData name="Nicolo' Stevanato" userId="56ba42d4-5a33-47a4-bf8d-76054d5bbe9c" providerId="ADAL" clId="{9F6F6516-72BA-4258-B1C9-55E77CCF9AD7}" dt="2024-07-15T14:54:55.165" v="257" actId="207"/>
          <ac:spMkLst>
            <pc:docMk/>
            <pc:sldMk cId="1776275328" sldId="271"/>
            <ac:spMk id="24" creationId="{183B4806-8633-7AD6-C923-4FDF2F312288}"/>
          </ac:spMkLst>
        </pc:spChg>
        <pc:grpChg chg="del">
          <ac:chgData name="Nicolo' Stevanato" userId="56ba42d4-5a33-47a4-bf8d-76054d5bbe9c" providerId="ADAL" clId="{9F6F6516-72BA-4258-B1C9-55E77CCF9AD7}" dt="2024-07-15T14:54:24.035" v="251" actId="478"/>
          <ac:grpSpMkLst>
            <pc:docMk/>
            <pc:sldMk cId="1776275328" sldId="271"/>
            <ac:grpSpMk id="7" creationId="{6DEAFC79-434C-0E7A-59DE-0FF7F777DADC}"/>
          </ac:grpSpMkLst>
        </pc:grpChg>
        <pc:grpChg chg="del">
          <ac:chgData name="Nicolo' Stevanato" userId="56ba42d4-5a33-47a4-bf8d-76054d5bbe9c" providerId="ADAL" clId="{9F6F6516-72BA-4258-B1C9-55E77CCF9AD7}" dt="2024-07-15T14:54:24.035" v="251" actId="478"/>
          <ac:grpSpMkLst>
            <pc:docMk/>
            <pc:sldMk cId="1776275328" sldId="271"/>
            <ac:grpSpMk id="10" creationId="{60B49E60-46F5-33E6-48CD-3C7887619F60}"/>
          </ac:grpSpMkLst>
        </pc:grpChg>
        <pc:grpChg chg="del">
          <ac:chgData name="Nicolo' Stevanato" userId="56ba42d4-5a33-47a4-bf8d-76054d5bbe9c" providerId="ADAL" clId="{9F6F6516-72BA-4258-B1C9-55E77CCF9AD7}" dt="2024-07-15T14:54:24.035" v="251" actId="478"/>
          <ac:grpSpMkLst>
            <pc:docMk/>
            <pc:sldMk cId="1776275328" sldId="271"/>
            <ac:grpSpMk id="14" creationId="{02440D46-E950-AD9E-434F-C56757147DF3}"/>
          </ac:grpSpMkLst>
        </pc:grpChg>
        <pc:grpChg chg="add mod">
          <ac:chgData name="Nicolo' Stevanato" userId="56ba42d4-5a33-47a4-bf8d-76054d5bbe9c" providerId="ADAL" clId="{9F6F6516-72BA-4258-B1C9-55E77CCF9AD7}" dt="2024-07-15T14:54:36.235" v="253"/>
          <ac:grpSpMkLst>
            <pc:docMk/>
            <pc:sldMk cId="1776275328" sldId="271"/>
            <ac:grpSpMk id="21" creationId="{22833531-82D3-03C9-0A0D-7AA02C811A4C}"/>
          </ac:grpSpMkLst>
        </pc:grpChg>
        <pc:picChg chg="del">
          <ac:chgData name="Nicolo' Stevanato" userId="56ba42d4-5a33-47a4-bf8d-76054d5bbe9c" providerId="ADAL" clId="{9F6F6516-72BA-4258-B1C9-55E77CCF9AD7}" dt="2024-07-15T14:54:24.035" v="251" actId="478"/>
          <ac:picMkLst>
            <pc:docMk/>
            <pc:sldMk cId="1776275328" sldId="271"/>
            <ac:picMk id="3" creationId="{88723947-790F-CB16-792B-5636A20939F8}"/>
          </ac:picMkLst>
        </pc:picChg>
        <pc:picChg chg="mod">
          <ac:chgData name="Nicolo' Stevanato" userId="56ba42d4-5a33-47a4-bf8d-76054d5bbe9c" providerId="ADAL" clId="{9F6F6516-72BA-4258-B1C9-55E77CCF9AD7}" dt="2024-07-15T14:54:36.235" v="253"/>
          <ac:picMkLst>
            <pc:docMk/>
            <pc:sldMk cId="1776275328" sldId="271"/>
            <ac:picMk id="22" creationId="{60E6F4FC-851A-0976-26BA-CE0851E619B6}"/>
          </ac:picMkLst>
        </pc:picChg>
        <pc:picChg chg="add mod">
          <ac:chgData name="Nicolo' Stevanato" userId="56ba42d4-5a33-47a4-bf8d-76054d5bbe9c" providerId="ADAL" clId="{9F6F6516-72BA-4258-B1C9-55E77CCF9AD7}" dt="2024-07-15T14:54:36.235" v="253"/>
          <ac:picMkLst>
            <pc:docMk/>
            <pc:sldMk cId="1776275328" sldId="271"/>
            <ac:picMk id="25" creationId="{237C9A77-D108-ACC9-F759-03FE438801EE}"/>
          </ac:picMkLst>
        </pc:picChg>
        <pc:picChg chg="add mod">
          <ac:chgData name="Nicolo' Stevanato" userId="56ba42d4-5a33-47a4-bf8d-76054d5bbe9c" providerId="ADAL" clId="{9F6F6516-72BA-4258-B1C9-55E77CCF9AD7}" dt="2024-07-15T14:54:36.235" v="253"/>
          <ac:picMkLst>
            <pc:docMk/>
            <pc:sldMk cId="1776275328" sldId="271"/>
            <ac:picMk id="26" creationId="{CE046566-B5C2-C16F-C520-76DC4EE91BD6}"/>
          </ac:picMkLst>
        </pc:picChg>
        <pc:cxnChg chg="del">
          <ac:chgData name="Nicolo' Stevanato" userId="56ba42d4-5a33-47a4-bf8d-76054d5bbe9c" providerId="ADAL" clId="{9F6F6516-72BA-4258-B1C9-55E77CCF9AD7}" dt="2024-07-15T14:54:20.315" v="250" actId="478"/>
          <ac:cxnSpMkLst>
            <pc:docMk/>
            <pc:sldMk cId="1776275328" sldId="271"/>
            <ac:cxnSpMk id="2" creationId="{812C62CB-D280-44E5-80B3-5A37190B833F}"/>
          </ac:cxnSpMkLst>
        </pc:cxnChg>
        <pc:cxnChg chg="del">
          <ac:chgData name="Nicolo' Stevanato" userId="56ba42d4-5a33-47a4-bf8d-76054d5bbe9c" providerId="ADAL" clId="{9F6F6516-72BA-4258-B1C9-55E77CCF9AD7}" dt="2024-07-15T14:54:24.035" v="251" actId="478"/>
          <ac:cxnSpMkLst>
            <pc:docMk/>
            <pc:sldMk cId="1776275328" sldId="271"/>
            <ac:cxnSpMk id="13" creationId="{22AD7333-552E-C096-3FAB-83FC0C3215F4}"/>
          </ac:cxnSpMkLst>
        </pc:cxnChg>
        <pc:cxnChg chg="del">
          <ac:chgData name="Nicolo' Stevanato" userId="56ba42d4-5a33-47a4-bf8d-76054d5bbe9c" providerId="ADAL" clId="{9F6F6516-72BA-4258-B1C9-55E77CCF9AD7}" dt="2024-07-15T14:54:24.035" v="251" actId="478"/>
          <ac:cxnSpMkLst>
            <pc:docMk/>
            <pc:sldMk cId="1776275328" sldId="271"/>
            <ac:cxnSpMk id="18" creationId="{9B3FD9A3-A624-773B-1B10-526838E7F4FC}"/>
          </ac:cxnSpMkLst>
        </pc:cxnChg>
        <pc:cxnChg chg="del">
          <ac:chgData name="Nicolo' Stevanato" userId="56ba42d4-5a33-47a4-bf8d-76054d5bbe9c" providerId="ADAL" clId="{9F6F6516-72BA-4258-B1C9-55E77CCF9AD7}" dt="2024-07-15T14:54:24.035" v="251" actId="478"/>
          <ac:cxnSpMkLst>
            <pc:docMk/>
            <pc:sldMk cId="1776275328" sldId="271"/>
            <ac:cxnSpMk id="19" creationId="{DF63E6BF-0D70-498B-5BF0-11F6D1A923A6}"/>
          </ac:cxnSpMkLst>
        </pc:cxnChg>
        <pc:cxnChg chg="add mod">
          <ac:chgData name="Nicolo' Stevanato" userId="56ba42d4-5a33-47a4-bf8d-76054d5bbe9c" providerId="ADAL" clId="{9F6F6516-72BA-4258-B1C9-55E77CCF9AD7}" dt="2024-07-15T14:54:36.235" v="253"/>
          <ac:cxnSpMkLst>
            <pc:docMk/>
            <pc:sldMk cId="1776275328" sldId="271"/>
            <ac:cxnSpMk id="27" creationId="{4693BB6D-8B93-F0A0-3BA0-310BCB0BD96D}"/>
          </ac:cxnSpMkLst>
        </pc:cxnChg>
        <pc:cxnChg chg="add mod">
          <ac:chgData name="Nicolo' Stevanato" userId="56ba42d4-5a33-47a4-bf8d-76054d5bbe9c" providerId="ADAL" clId="{9F6F6516-72BA-4258-B1C9-55E77CCF9AD7}" dt="2024-07-15T14:54:36.235" v="253"/>
          <ac:cxnSpMkLst>
            <pc:docMk/>
            <pc:sldMk cId="1776275328" sldId="271"/>
            <ac:cxnSpMk id="28" creationId="{CDF02CB6-8D2B-0438-7535-05100DCF405E}"/>
          </ac:cxnSpMkLst>
        </pc:cxnChg>
      </pc:sldChg>
      <pc:sldChg chg="addSp delSp modSp add mod modNotesTx">
        <pc:chgData name="Nicolo' Stevanato" userId="56ba42d4-5a33-47a4-bf8d-76054d5bbe9c" providerId="ADAL" clId="{9F6F6516-72BA-4258-B1C9-55E77CCF9AD7}" dt="2024-07-15T15:10:51.519" v="371" actId="20577"/>
        <pc:sldMkLst>
          <pc:docMk/>
          <pc:sldMk cId="2021991878" sldId="272"/>
        </pc:sldMkLst>
        <pc:spChg chg="add mod">
          <ac:chgData name="Nicolo' Stevanato" userId="56ba42d4-5a33-47a4-bf8d-76054d5bbe9c" providerId="ADAL" clId="{9F6F6516-72BA-4258-B1C9-55E77CCF9AD7}" dt="2024-07-15T14:56:01.455" v="265" actId="108"/>
          <ac:spMkLst>
            <pc:docMk/>
            <pc:sldMk cId="2021991878" sldId="272"/>
            <ac:spMk id="2" creationId="{DD33115E-3EF5-42F8-11DC-A88AE7DD6C52}"/>
          </ac:spMkLst>
        </pc:spChg>
        <pc:spChg chg="add mod">
          <ac:chgData name="Nicolo' Stevanato" userId="56ba42d4-5a33-47a4-bf8d-76054d5bbe9c" providerId="ADAL" clId="{9F6F6516-72BA-4258-B1C9-55E77CCF9AD7}" dt="2024-07-15T14:55:37.095" v="261"/>
          <ac:spMkLst>
            <pc:docMk/>
            <pc:sldMk cId="2021991878" sldId="272"/>
            <ac:spMk id="3" creationId="{5BF99EEA-FDE1-A511-5247-CD355CA9ACD5}"/>
          </ac:spMkLst>
        </pc:spChg>
        <pc:spChg chg="add mod">
          <ac:chgData name="Nicolo' Stevanato" userId="56ba42d4-5a33-47a4-bf8d-76054d5bbe9c" providerId="ADAL" clId="{9F6F6516-72BA-4258-B1C9-55E77CCF9AD7}" dt="2024-07-15T14:56:19.404" v="270" actId="108"/>
          <ac:spMkLst>
            <pc:docMk/>
            <pc:sldMk cId="2021991878" sldId="272"/>
            <ac:spMk id="4" creationId="{4E33722E-664C-430D-F354-6DC9CDEEB6E8}"/>
          </ac:spMkLst>
        </pc:spChg>
        <pc:spChg chg="add mod">
          <ac:chgData name="Nicolo' Stevanato" userId="56ba42d4-5a33-47a4-bf8d-76054d5bbe9c" providerId="ADAL" clId="{9F6F6516-72BA-4258-B1C9-55E77CCF9AD7}" dt="2024-07-15T14:55:37.095" v="261"/>
          <ac:spMkLst>
            <pc:docMk/>
            <pc:sldMk cId="2021991878" sldId="272"/>
            <ac:spMk id="5" creationId="{AF348C05-3177-D297-5A79-F77A140FA4ED}"/>
          </ac:spMkLst>
        </pc:spChg>
        <pc:spChg chg="mod">
          <ac:chgData name="Nicolo' Stevanato" userId="56ba42d4-5a33-47a4-bf8d-76054d5bbe9c" providerId="ADAL" clId="{9F6F6516-72BA-4258-B1C9-55E77CCF9AD7}" dt="2024-07-15T14:55:24.649" v="259"/>
          <ac:spMkLst>
            <pc:docMk/>
            <pc:sldMk cId="2021991878" sldId="272"/>
            <ac:spMk id="6" creationId="{90470070-0627-963F-15B5-BF1E41C16111}"/>
          </ac:spMkLst>
        </pc:spChg>
        <pc:spChg chg="add mod">
          <ac:chgData name="Nicolo' Stevanato" userId="56ba42d4-5a33-47a4-bf8d-76054d5bbe9c" providerId="ADAL" clId="{9F6F6516-72BA-4258-B1C9-55E77CCF9AD7}" dt="2024-07-15T14:56:43.864" v="277" actId="108"/>
          <ac:spMkLst>
            <pc:docMk/>
            <pc:sldMk cId="2021991878" sldId="272"/>
            <ac:spMk id="8" creationId="{3A3F36BA-6C0D-6003-9569-6D0D1F8875D4}"/>
          </ac:spMkLst>
        </pc:spChg>
        <pc:spChg chg="add del mod">
          <ac:chgData name="Nicolo' Stevanato" userId="56ba42d4-5a33-47a4-bf8d-76054d5bbe9c" providerId="ADAL" clId="{9F6F6516-72BA-4258-B1C9-55E77CCF9AD7}" dt="2024-07-15T14:56:05.090" v="266" actId="478"/>
          <ac:spMkLst>
            <pc:docMk/>
            <pc:sldMk cId="2021991878" sldId="272"/>
            <ac:spMk id="9" creationId="{2C0D6BB2-FF1F-1116-CDC0-79E8D1687627}"/>
          </ac:spMkLst>
        </pc:spChg>
        <pc:spChg chg="del">
          <ac:chgData name="Nicolo' Stevanato" userId="56ba42d4-5a33-47a4-bf8d-76054d5bbe9c" providerId="ADAL" clId="{9F6F6516-72BA-4258-B1C9-55E77CCF9AD7}" dt="2024-07-15T14:55:29.095" v="260" actId="478"/>
          <ac:spMkLst>
            <pc:docMk/>
            <pc:sldMk cId="2021991878" sldId="272"/>
            <ac:spMk id="24" creationId="{183B4806-8633-7AD6-C923-4FDF2F312288}"/>
          </ac:spMkLst>
        </pc:spChg>
        <pc:grpChg chg="del">
          <ac:chgData name="Nicolo' Stevanato" userId="56ba42d4-5a33-47a4-bf8d-76054d5bbe9c" providerId="ADAL" clId="{9F6F6516-72BA-4258-B1C9-55E77CCF9AD7}" dt="2024-07-15T14:55:29.095" v="260" actId="478"/>
          <ac:grpSpMkLst>
            <pc:docMk/>
            <pc:sldMk cId="2021991878" sldId="272"/>
            <ac:grpSpMk id="21" creationId="{22833531-82D3-03C9-0A0D-7AA02C811A4C}"/>
          </ac:grpSpMkLst>
        </pc:grpChg>
        <pc:picChg chg="add mod">
          <ac:chgData name="Nicolo' Stevanato" userId="56ba42d4-5a33-47a4-bf8d-76054d5bbe9c" providerId="ADAL" clId="{9F6F6516-72BA-4258-B1C9-55E77CCF9AD7}" dt="2024-07-15T14:55:37.095" v="261"/>
          <ac:picMkLst>
            <pc:docMk/>
            <pc:sldMk cId="2021991878" sldId="272"/>
            <ac:picMk id="7" creationId="{9D5C0E11-8273-512D-BC7A-015BBBA628C7}"/>
          </ac:picMkLst>
        </pc:picChg>
        <pc:picChg chg="del">
          <ac:chgData name="Nicolo' Stevanato" userId="56ba42d4-5a33-47a4-bf8d-76054d5bbe9c" providerId="ADAL" clId="{9F6F6516-72BA-4258-B1C9-55E77CCF9AD7}" dt="2024-07-15T14:55:29.095" v="260" actId="478"/>
          <ac:picMkLst>
            <pc:docMk/>
            <pc:sldMk cId="2021991878" sldId="272"/>
            <ac:picMk id="25" creationId="{237C9A77-D108-ACC9-F759-03FE438801EE}"/>
          </ac:picMkLst>
        </pc:picChg>
        <pc:picChg chg="del">
          <ac:chgData name="Nicolo' Stevanato" userId="56ba42d4-5a33-47a4-bf8d-76054d5bbe9c" providerId="ADAL" clId="{9F6F6516-72BA-4258-B1C9-55E77CCF9AD7}" dt="2024-07-15T14:55:29.095" v="260" actId="478"/>
          <ac:picMkLst>
            <pc:docMk/>
            <pc:sldMk cId="2021991878" sldId="272"/>
            <ac:picMk id="26" creationId="{CE046566-B5C2-C16F-C520-76DC4EE91BD6}"/>
          </ac:picMkLst>
        </pc:picChg>
        <pc:cxnChg chg="del">
          <ac:chgData name="Nicolo' Stevanato" userId="56ba42d4-5a33-47a4-bf8d-76054d5bbe9c" providerId="ADAL" clId="{9F6F6516-72BA-4258-B1C9-55E77CCF9AD7}" dt="2024-07-15T14:55:29.095" v="260" actId="478"/>
          <ac:cxnSpMkLst>
            <pc:docMk/>
            <pc:sldMk cId="2021991878" sldId="272"/>
            <ac:cxnSpMk id="27" creationId="{4693BB6D-8B93-F0A0-3BA0-310BCB0BD96D}"/>
          </ac:cxnSpMkLst>
        </pc:cxnChg>
        <pc:cxnChg chg="del">
          <ac:chgData name="Nicolo' Stevanato" userId="56ba42d4-5a33-47a4-bf8d-76054d5bbe9c" providerId="ADAL" clId="{9F6F6516-72BA-4258-B1C9-55E77CCF9AD7}" dt="2024-07-15T14:55:29.095" v="260" actId="478"/>
          <ac:cxnSpMkLst>
            <pc:docMk/>
            <pc:sldMk cId="2021991878" sldId="272"/>
            <ac:cxnSpMk id="28" creationId="{CDF02CB6-8D2B-0438-7535-05100DCF405E}"/>
          </ac:cxnSpMkLst>
        </pc:cxnChg>
      </pc:sldChg>
      <pc:sldChg chg="addSp delSp modSp add mod modNotesTx">
        <pc:chgData name="Nicolo' Stevanato" userId="56ba42d4-5a33-47a4-bf8d-76054d5bbe9c" providerId="ADAL" clId="{9F6F6516-72BA-4258-B1C9-55E77CCF9AD7}" dt="2024-07-15T15:10:54.706" v="372" actId="20577"/>
        <pc:sldMkLst>
          <pc:docMk/>
          <pc:sldMk cId="4287422052" sldId="273"/>
        </pc:sldMkLst>
        <pc:spChg chg="del">
          <ac:chgData name="Nicolo' Stevanato" userId="56ba42d4-5a33-47a4-bf8d-76054d5bbe9c" providerId="ADAL" clId="{9F6F6516-72BA-4258-B1C9-55E77CCF9AD7}" dt="2024-07-15T14:58:02.364" v="280" actId="478"/>
          <ac:spMkLst>
            <pc:docMk/>
            <pc:sldMk cId="4287422052" sldId="273"/>
            <ac:spMk id="2" creationId="{DD33115E-3EF5-42F8-11DC-A88AE7DD6C52}"/>
          </ac:spMkLst>
        </pc:spChg>
        <pc:spChg chg="del">
          <ac:chgData name="Nicolo' Stevanato" userId="56ba42d4-5a33-47a4-bf8d-76054d5bbe9c" providerId="ADAL" clId="{9F6F6516-72BA-4258-B1C9-55E77CCF9AD7}" dt="2024-07-15T14:58:02.364" v="280" actId="478"/>
          <ac:spMkLst>
            <pc:docMk/>
            <pc:sldMk cId="4287422052" sldId="273"/>
            <ac:spMk id="3" creationId="{5BF99EEA-FDE1-A511-5247-CD355CA9ACD5}"/>
          </ac:spMkLst>
        </pc:spChg>
        <pc:spChg chg="del">
          <ac:chgData name="Nicolo' Stevanato" userId="56ba42d4-5a33-47a4-bf8d-76054d5bbe9c" providerId="ADAL" clId="{9F6F6516-72BA-4258-B1C9-55E77CCF9AD7}" dt="2024-07-15T14:58:02.364" v="280" actId="478"/>
          <ac:spMkLst>
            <pc:docMk/>
            <pc:sldMk cId="4287422052" sldId="273"/>
            <ac:spMk id="4" creationId="{4E33722E-664C-430D-F354-6DC9CDEEB6E8}"/>
          </ac:spMkLst>
        </pc:spChg>
        <pc:spChg chg="del">
          <ac:chgData name="Nicolo' Stevanato" userId="56ba42d4-5a33-47a4-bf8d-76054d5bbe9c" providerId="ADAL" clId="{9F6F6516-72BA-4258-B1C9-55E77CCF9AD7}" dt="2024-07-15T14:58:02.364" v="280" actId="478"/>
          <ac:spMkLst>
            <pc:docMk/>
            <pc:sldMk cId="4287422052" sldId="273"/>
            <ac:spMk id="5" creationId="{AF348C05-3177-D297-5A79-F77A140FA4ED}"/>
          </ac:spMkLst>
        </pc:spChg>
        <pc:spChg chg="mod">
          <ac:chgData name="Nicolo' Stevanato" userId="56ba42d4-5a33-47a4-bf8d-76054d5bbe9c" providerId="ADAL" clId="{9F6F6516-72BA-4258-B1C9-55E77CCF9AD7}" dt="2024-07-15T14:57:58.844" v="279"/>
          <ac:spMkLst>
            <pc:docMk/>
            <pc:sldMk cId="4287422052" sldId="273"/>
            <ac:spMk id="6" creationId="{90470070-0627-963F-15B5-BF1E41C16111}"/>
          </ac:spMkLst>
        </pc:spChg>
        <pc:spChg chg="del">
          <ac:chgData name="Nicolo' Stevanato" userId="56ba42d4-5a33-47a4-bf8d-76054d5bbe9c" providerId="ADAL" clId="{9F6F6516-72BA-4258-B1C9-55E77CCF9AD7}" dt="2024-07-15T14:58:02.364" v="280" actId="478"/>
          <ac:spMkLst>
            <pc:docMk/>
            <pc:sldMk cId="4287422052" sldId="273"/>
            <ac:spMk id="8" creationId="{3A3F36BA-6C0D-6003-9569-6D0D1F8875D4}"/>
          </ac:spMkLst>
        </pc:spChg>
        <pc:spChg chg="add mod">
          <ac:chgData name="Nicolo' Stevanato" userId="56ba42d4-5a33-47a4-bf8d-76054d5bbe9c" providerId="ADAL" clId="{9F6F6516-72BA-4258-B1C9-55E77CCF9AD7}" dt="2024-07-15T15:00:07.938" v="305" actId="207"/>
          <ac:spMkLst>
            <pc:docMk/>
            <pc:sldMk cId="4287422052" sldId="273"/>
            <ac:spMk id="9" creationId="{5805B511-CBE6-DD5E-B72F-601FF9E5A14D}"/>
          </ac:spMkLst>
        </pc:spChg>
        <pc:spChg chg="add mod">
          <ac:chgData name="Nicolo' Stevanato" userId="56ba42d4-5a33-47a4-bf8d-76054d5bbe9c" providerId="ADAL" clId="{9F6F6516-72BA-4258-B1C9-55E77CCF9AD7}" dt="2024-07-15T14:59:42.934" v="299" actId="1076"/>
          <ac:spMkLst>
            <pc:docMk/>
            <pc:sldMk cId="4287422052" sldId="273"/>
            <ac:spMk id="10" creationId="{BCDF5FE3-06FB-7AB2-EF33-1F252E1C94D0}"/>
          </ac:spMkLst>
        </pc:spChg>
        <pc:spChg chg="add mod">
          <ac:chgData name="Nicolo' Stevanato" userId="56ba42d4-5a33-47a4-bf8d-76054d5bbe9c" providerId="ADAL" clId="{9F6F6516-72BA-4258-B1C9-55E77CCF9AD7}" dt="2024-07-15T14:59:07.795" v="291" actId="1076"/>
          <ac:spMkLst>
            <pc:docMk/>
            <pc:sldMk cId="4287422052" sldId="273"/>
            <ac:spMk id="12" creationId="{B7B78E1A-C829-C4F8-7846-12707EE7F9AE}"/>
          </ac:spMkLst>
        </pc:spChg>
        <pc:picChg chg="del">
          <ac:chgData name="Nicolo' Stevanato" userId="56ba42d4-5a33-47a4-bf8d-76054d5bbe9c" providerId="ADAL" clId="{9F6F6516-72BA-4258-B1C9-55E77CCF9AD7}" dt="2024-07-15T14:58:02.364" v="280" actId="478"/>
          <ac:picMkLst>
            <pc:docMk/>
            <pc:sldMk cId="4287422052" sldId="273"/>
            <ac:picMk id="7" creationId="{9D5C0E11-8273-512D-BC7A-015BBBA628C7}"/>
          </ac:picMkLst>
        </pc:picChg>
        <pc:picChg chg="add mod">
          <ac:chgData name="Nicolo' Stevanato" userId="56ba42d4-5a33-47a4-bf8d-76054d5bbe9c" providerId="ADAL" clId="{9F6F6516-72BA-4258-B1C9-55E77CCF9AD7}" dt="2024-07-15T14:59:07.795" v="291" actId="1076"/>
          <ac:picMkLst>
            <pc:docMk/>
            <pc:sldMk cId="4287422052" sldId="273"/>
            <ac:picMk id="11" creationId="{35E986E0-F8D6-A78B-9D7D-BF9C224FEB7B}"/>
          </ac:picMkLst>
        </pc:picChg>
      </pc:sldChg>
      <pc:sldChg chg="addSp delSp modSp add mod modNotesTx">
        <pc:chgData name="Nicolo' Stevanato" userId="56ba42d4-5a33-47a4-bf8d-76054d5bbe9c" providerId="ADAL" clId="{9F6F6516-72BA-4258-B1C9-55E77CCF9AD7}" dt="2024-07-15T15:10:57.583" v="373" actId="20577"/>
        <pc:sldMkLst>
          <pc:docMk/>
          <pc:sldMk cId="4190768560" sldId="274"/>
        </pc:sldMkLst>
        <pc:spChg chg="add mod">
          <ac:chgData name="Nicolo' Stevanato" userId="56ba42d4-5a33-47a4-bf8d-76054d5bbe9c" providerId="ADAL" clId="{9F6F6516-72BA-4258-B1C9-55E77CCF9AD7}" dt="2024-07-15T15:00:48.004" v="316" actId="1076"/>
          <ac:spMkLst>
            <pc:docMk/>
            <pc:sldMk cId="4190768560" sldId="274"/>
            <ac:spMk id="4" creationId="{C9F1FFCE-8762-4E2E-AD34-41D347BD8450}"/>
          </ac:spMkLst>
        </pc:spChg>
        <pc:spChg chg="mod">
          <ac:chgData name="Nicolo' Stevanato" userId="56ba42d4-5a33-47a4-bf8d-76054d5bbe9c" providerId="ADAL" clId="{9F6F6516-72BA-4258-B1C9-55E77CCF9AD7}" dt="2024-07-15T15:00:22.420" v="307"/>
          <ac:spMkLst>
            <pc:docMk/>
            <pc:sldMk cId="4190768560" sldId="274"/>
            <ac:spMk id="6" creationId="{90470070-0627-963F-15B5-BF1E41C16111}"/>
          </ac:spMkLst>
        </pc:spChg>
        <pc:spChg chg="mod">
          <ac:chgData name="Nicolo' Stevanato" userId="56ba42d4-5a33-47a4-bf8d-76054d5bbe9c" providerId="ADAL" clId="{9F6F6516-72BA-4258-B1C9-55E77CCF9AD7}" dt="2024-07-15T15:01:09.164" v="319" actId="1076"/>
          <ac:spMkLst>
            <pc:docMk/>
            <pc:sldMk cId="4190768560" sldId="274"/>
            <ac:spMk id="9" creationId="{5805B511-CBE6-DD5E-B72F-601FF9E5A14D}"/>
          </ac:spMkLst>
        </pc:spChg>
        <pc:spChg chg="del">
          <ac:chgData name="Nicolo' Stevanato" userId="56ba42d4-5a33-47a4-bf8d-76054d5bbe9c" providerId="ADAL" clId="{9F6F6516-72BA-4258-B1C9-55E77CCF9AD7}" dt="2024-07-15T15:00:37.494" v="311" actId="478"/>
          <ac:spMkLst>
            <pc:docMk/>
            <pc:sldMk cId="4190768560" sldId="274"/>
            <ac:spMk id="10" creationId="{BCDF5FE3-06FB-7AB2-EF33-1F252E1C94D0}"/>
          </ac:spMkLst>
        </pc:spChg>
        <pc:spChg chg="del mod">
          <ac:chgData name="Nicolo' Stevanato" userId="56ba42d4-5a33-47a4-bf8d-76054d5bbe9c" providerId="ADAL" clId="{9F6F6516-72BA-4258-B1C9-55E77CCF9AD7}" dt="2024-07-15T15:00:40.304" v="314" actId="478"/>
          <ac:spMkLst>
            <pc:docMk/>
            <pc:sldMk cId="4190768560" sldId="274"/>
            <ac:spMk id="12" creationId="{B7B78E1A-C829-C4F8-7846-12707EE7F9AE}"/>
          </ac:spMkLst>
        </pc:spChg>
        <pc:picChg chg="add mod">
          <ac:chgData name="Nicolo' Stevanato" userId="56ba42d4-5a33-47a4-bf8d-76054d5bbe9c" providerId="ADAL" clId="{9F6F6516-72BA-4258-B1C9-55E77CCF9AD7}" dt="2024-07-15T15:00:48.004" v="316" actId="1076"/>
          <ac:picMkLst>
            <pc:docMk/>
            <pc:sldMk cId="4190768560" sldId="274"/>
            <ac:picMk id="2" creationId="{991EBD4B-3B15-AFB4-E1BD-3339A12B202C}"/>
          </ac:picMkLst>
        </pc:picChg>
        <pc:picChg chg="add mod">
          <ac:chgData name="Nicolo' Stevanato" userId="56ba42d4-5a33-47a4-bf8d-76054d5bbe9c" providerId="ADAL" clId="{9F6F6516-72BA-4258-B1C9-55E77CCF9AD7}" dt="2024-07-15T15:00:48.004" v="316" actId="1076"/>
          <ac:picMkLst>
            <pc:docMk/>
            <pc:sldMk cId="4190768560" sldId="274"/>
            <ac:picMk id="3" creationId="{014356E2-6017-65F9-1EE3-2DF0A136566C}"/>
          </ac:picMkLst>
        </pc:picChg>
        <pc:picChg chg="add mod">
          <ac:chgData name="Nicolo' Stevanato" userId="56ba42d4-5a33-47a4-bf8d-76054d5bbe9c" providerId="ADAL" clId="{9F6F6516-72BA-4258-B1C9-55E77CCF9AD7}" dt="2024-07-15T15:00:48.004" v="316" actId="1076"/>
          <ac:picMkLst>
            <pc:docMk/>
            <pc:sldMk cId="4190768560" sldId="274"/>
            <ac:picMk id="5" creationId="{7D50056D-5D9C-5C52-1BC5-47BC15D12EED}"/>
          </ac:picMkLst>
        </pc:picChg>
        <pc:picChg chg="del">
          <ac:chgData name="Nicolo' Stevanato" userId="56ba42d4-5a33-47a4-bf8d-76054d5bbe9c" providerId="ADAL" clId="{9F6F6516-72BA-4258-B1C9-55E77CCF9AD7}" dt="2024-07-15T15:00:39.634" v="313" actId="478"/>
          <ac:picMkLst>
            <pc:docMk/>
            <pc:sldMk cId="4190768560" sldId="274"/>
            <ac:picMk id="11" creationId="{35E986E0-F8D6-A78B-9D7D-BF9C224FEB7B}"/>
          </ac:picMkLst>
        </pc:picChg>
      </pc:sldChg>
      <pc:sldChg chg="addSp delSp modSp add mod modNotesTx">
        <pc:chgData name="Nicolo' Stevanato" userId="56ba42d4-5a33-47a4-bf8d-76054d5bbe9c" providerId="ADAL" clId="{9F6F6516-72BA-4258-B1C9-55E77CCF9AD7}" dt="2024-07-15T15:11:00.723" v="374" actId="20577"/>
        <pc:sldMkLst>
          <pc:docMk/>
          <pc:sldMk cId="1662210167" sldId="275"/>
        </pc:sldMkLst>
        <pc:spChg chg="del mod">
          <ac:chgData name="Nicolo' Stevanato" userId="56ba42d4-5a33-47a4-bf8d-76054d5bbe9c" providerId="ADAL" clId="{9F6F6516-72BA-4258-B1C9-55E77CCF9AD7}" dt="2024-07-15T15:01:31.654" v="345" actId="478"/>
          <ac:spMkLst>
            <pc:docMk/>
            <pc:sldMk cId="1662210167" sldId="275"/>
            <ac:spMk id="4" creationId="{C9F1FFCE-8762-4E2E-AD34-41D347BD8450}"/>
          </ac:spMkLst>
        </pc:spChg>
        <pc:spChg chg="mod">
          <ac:chgData name="Nicolo' Stevanato" userId="56ba42d4-5a33-47a4-bf8d-76054d5bbe9c" providerId="ADAL" clId="{9F6F6516-72BA-4258-B1C9-55E77CCF9AD7}" dt="2024-07-15T15:01:02.184" v="318"/>
          <ac:spMkLst>
            <pc:docMk/>
            <pc:sldMk cId="1662210167" sldId="275"/>
            <ac:spMk id="6" creationId="{90470070-0627-963F-15B5-BF1E41C16111}"/>
          </ac:spMkLst>
        </pc:spChg>
        <pc:spChg chg="add mod">
          <ac:chgData name="Nicolo' Stevanato" userId="56ba42d4-5a33-47a4-bf8d-76054d5bbe9c" providerId="ADAL" clId="{9F6F6516-72BA-4258-B1C9-55E77CCF9AD7}" dt="2024-07-15T15:01:20.714" v="341" actId="20577"/>
          <ac:spMkLst>
            <pc:docMk/>
            <pc:sldMk cId="1662210167" sldId="275"/>
            <ac:spMk id="7" creationId="{0017FEE0-9B0E-09E3-4FAC-85C5D45DACC5}"/>
          </ac:spMkLst>
        </pc:spChg>
        <pc:spChg chg="add mod">
          <ac:chgData name="Nicolo' Stevanato" userId="56ba42d4-5a33-47a4-bf8d-76054d5bbe9c" providerId="ADAL" clId="{9F6F6516-72BA-4258-B1C9-55E77CCF9AD7}" dt="2024-07-15T15:01:34.536" v="360" actId="1036"/>
          <ac:spMkLst>
            <pc:docMk/>
            <pc:sldMk cId="1662210167" sldId="275"/>
            <ac:spMk id="8" creationId="{89E659BE-1E74-64B9-7597-8918105A4BE9}"/>
          </ac:spMkLst>
        </pc:spChg>
        <pc:spChg chg="del">
          <ac:chgData name="Nicolo' Stevanato" userId="56ba42d4-5a33-47a4-bf8d-76054d5bbe9c" providerId="ADAL" clId="{9F6F6516-72BA-4258-B1C9-55E77CCF9AD7}" dt="2024-07-15T15:01:14.043" v="320" actId="478"/>
          <ac:spMkLst>
            <pc:docMk/>
            <pc:sldMk cId="1662210167" sldId="275"/>
            <ac:spMk id="9" creationId="{5805B511-CBE6-DD5E-B72F-601FF9E5A14D}"/>
          </ac:spMkLst>
        </pc:spChg>
        <pc:spChg chg="add mod">
          <ac:chgData name="Nicolo' Stevanato" userId="56ba42d4-5a33-47a4-bf8d-76054d5bbe9c" providerId="ADAL" clId="{9F6F6516-72BA-4258-B1C9-55E77CCF9AD7}" dt="2024-07-15T15:01:52.533" v="362" actId="1076"/>
          <ac:spMkLst>
            <pc:docMk/>
            <pc:sldMk cId="1662210167" sldId="275"/>
            <ac:spMk id="17" creationId="{50454737-CE1A-71C8-1807-788D695DEAB6}"/>
          </ac:spMkLst>
        </pc:spChg>
        <pc:picChg chg="del">
          <ac:chgData name="Nicolo' Stevanato" userId="56ba42d4-5a33-47a4-bf8d-76054d5bbe9c" providerId="ADAL" clId="{9F6F6516-72BA-4258-B1C9-55E77CCF9AD7}" dt="2024-07-15T15:01:24.424" v="343" actId="478"/>
          <ac:picMkLst>
            <pc:docMk/>
            <pc:sldMk cId="1662210167" sldId="275"/>
            <ac:picMk id="2" creationId="{991EBD4B-3B15-AFB4-E1BD-3339A12B202C}"/>
          </ac:picMkLst>
        </pc:picChg>
        <pc:picChg chg="del">
          <ac:chgData name="Nicolo' Stevanato" userId="56ba42d4-5a33-47a4-bf8d-76054d5bbe9c" providerId="ADAL" clId="{9F6F6516-72BA-4258-B1C9-55E77CCF9AD7}" dt="2024-07-15T15:01:24.034" v="342" actId="478"/>
          <ac:picMkLst>
            <pc:docMk/>
            <pc:sldMk cId="1662210167" sldId="275"/>
            <ac:picMk id="3" creationId="{014356E2-6017-65F9-1EE3-2DF0A136566C}"/>
          </ac:picMkLst>
        </pc:picChg>
        <pc:picChg chg="add mod">
          <ac:chgData name="Nicolo' Stevanato" userId="56ba42d4-5a33-47a4-bf8d-76054d5bbe9c" providerId="ADAL" clId="{9F6F6516-72BA-4258-B1C9-55E77CCF9AD7}" dt="2024-07-15T15:01:52.533" v="362" actId="1076"/>
          <ac:picMkLst>
            <pc:docMk/>
            <pc:sldMk cId="1662210167" sldId="275"/>
            <ac:picMk id="10" creationId="{234500F2-E717-56FE-BFBC-F8571C5B6134}"/>
          </ac:picMkLst>
        </pc:picChg>
        <pc:picChg chg="add mod">
          <ac:chgData name="Nicolo' Stevanato" userId="56ba42d4-5a33-47a4-bf8d-76054d5bbe9c" providerId="ADAL" clId="{9F6F6516-72BA-4258-B1C9-55E77CCF9AD7}" dt="2024-07-15T15:01:52.533" v="362" actId="1076"/>
          <ac:picMkLst>
            <pc:docMk/>
            <pc:sldMk cId="1662210167" sldId="275"/>
            <ac:picMk id="11" creationId="{4984AC5C-5228-39AB-3DFC-D746E1DA9F4B}"/>
          </ac:picMkLst>
        </pc:picChg>
        <pc:picChg chg="add mod">
          <ac:chgData name="Nicolo' Stevanato" userId="56ba42d4-5a33-47a4-bf8d-76054d5bbe9c" providerId="ADAL" clId="{9F6F6516-72BA-4258-B1C9-55E77CCF9AD7}" dt="2024-07-15T15:01:52.533" v="362" actId="1076"/>
          <ac:picMkLst>
            <pc:docMk/>
            <pc:sldMk cId="1662210167" sldId="275"/>
            <ac:picMk id="12" creationId="{E54FA80F-5556-48A8-7D0B-7ECAC1545E3A}"/>
          </ac:picMkLst>
        </pc:picChg>
        <pc:picChg chg="add mod">
          <ac:chgData name="Nicolo' Stevanato" userId="56ba42d4-5a33-47a4-bf8d-76054d5bbe9c" providerId="ADAL" clId="{9F6F6516-72BA-4258-B1C9-55E77CCF9AD7}" dt="2024-07-15T15:01:52.533" v="362" actId="1076"/>
          <ac:picMkLst>
            <pc:docMk/>
            <pc:sldMk cId="1662210167" sldId="275"/>
            <ac:picMk id="15" creationId="{FE8F62C5-0B55-B528-ACF7-D2B9ACCC0731}"/>
          </ac:picMkLst>
        </pc:picChg>
        <pc:picChg chg="add mod">
          <ac:chgData name="Nicolo' Stevanato" userId="56ba42d4-5a33-47a4-bf8d-76054d5bbe9c" providerId="ADAL" clId="{9F6F6516-72BA-4258-B1C9-55E77CCF9AD7}" dt="2024-07-15T15:01:52.533" v="362" actId="1076"/>
          <ac:picMkLst>
            <pc:docMk/>
            <pc:sldMk cId="1662210167" sldId="275"/>
            <ac:picMk id="16" creationId="{B992C84B-49ED-6113-3540-EF28412AEC92}"/>
          </ac:picMkLst>
        </pc:picChg>
        <pc:cxnChg chg="add mod">
          <ac:chgData name="Nicolo' Stevanato" userId="56ba42d4-5a33-47a4-bf8d-76054d5bbe9c" providerId="ADAL" clId="{9F6F6516-72BA-4258-B1C9-55E77CCF9AD7}" dt="2024-07-15T15:01:52.533" v="362" actId="1076"/>
          <ac:cxnSpMkLst>
            <pc:docMk/>
            <pc:sldMk cId="1662210167" sldId="275"/>
            <ac:cxnSpMk id="13" creationId="{B0475D50-4AA2-7D8D-C185-CEA809EB40C0}"/>
          </ac:cxnSpMkLst>
        </pc:cxnChg>
        <pc:cxnChg chg="add mod">
          <ac:chgData name="Nicolo' Stevanato" userId="56ba42d4-5a33-47a4-bf8d-76054d5bbe9c" providerId="ADAL" clId="{9F6F6516-72BA-4258-B1C9-55E77CCF9AD7}" dt="2024-07-15T15:01:52.533" v="362" actId="1076"/>
          <ac:cxnSpMkLst>
            <pc:docMk/>
            <pc:sldMk cId="1662210167" sldId="275"/>
            <ac:cxnSpMk id="14" creationId="{17C68B3D-9D06-B272-ECAE-91C7A7454BE6}"/>
          </ac:cxnSpMkLst>
        </pc:cxnChg>
      </pc:sldChg>
      <pc:sldChg chg="addSp delSp modSp add mod">
        <pc:chgData name="Nicolo' Stevanato" userId="56ba42d4-5a33-47a4-bf8d-76054d5bbe9c" providerId="ADAL" clId="{9F6F6516-72BA-4258-B1C9-55E77CCF9AD7}" dt="2024-07-17T16:07:05.898" v="2598" actId="20577"/>
        <pc:sldMkLst>
          <pc:docMk/>
          <pc:sldMk cId="1829942565" sldId="276"/>
        </pc:sldMkLst>
        <pc:spChg chg="add del mod">
          <ac:chgData name="Nicolo' Stevanato" userId="56ba42d4-5a33-47a4-bf8d-76054d5bbe9c" providerId="ADAL" clId="{9F6F6516-72BA-4258-B1C9-55E77CCF9AD7}" dt="2024-07-17T14:52:03.817" v="1323" actId="478"/>
          <ac:spMkLst>
            <pc:docMk/>
            <pc:sldMk cId="1829942565" sldId="276"/>
            <ac:spMk id="3" creationId="{94D9F1EE-C179-2DEA-3EE2-85B7CEBF1068}"/>
          </ac:spMkLst>
        </pc:spChg>
        <pc:spChg chg="add del mod">
          <ac:chgData name="Nicolo' Stevanato" userId="56ba42d4-5a33-47a4-bf8d-76054d5bbe9c" providerId="ADAL" clId="{9F6F6516-72BA-4258-B1C9-55E77CCF9AD7}" dt="2024-07-17T16:05:36.803" v="2539" actId="478"/>
          <ac:spMkLst>
            <pc:docMk/>
            <pc:sldMk cId="1829942565" sldId="276"/>
            <ac:spMk id="5" creationId="{2C950D2A-0DC3-BEDA-0D57-A5F31325C301}"/>
          </ac:spMkLst>
        </pc:spChg>
        <pc:spChg chg="mod">
          <ac:chgData name="Nicolo' Stevanato" userId="56ba42d4-5a33-47a4-bf8d-76054d5bbe9c" providerId="ADAL" clId="{9F6F6516-72BA-4258-B1C9-55E77CCF9AD7}" dt="2024-07-17T16:07:05.898" v="2598" actId="20577"/>
          <ac:spMkLst>
            <pc:docMk/>
            <pc:sldMk cId="1829942565" sldId="276"/>
            <ac:spMk id="6" creationId="{90470070-0627-963F-15B5-BF1E41C16111}"/>
          </ac:spMkLst>
        </pc:spChg>
        <pc:spChg chg="del">
          <ac:chgData name="Nicolo' Stevanato" userId="56ba42d4-5a33-47a4-bf8d-76054d5bbe9c" providerId="ADAL" clId="{9F6F6516-72BA-4258-B1C9-55E77CCF9AD7}" dt="2024-07-17T13:59:56.101" v="454" actId="478"/>
          <ac:spMkLst>
            <pc:docMk/>
            <pc:sldMk cId="1829942565" sldId="276"/>
            <ac:spMk id="9" creationId="{5805B511-CBE6-DD5E-B72F-601FF9E5A14D}"/>
          </ac:spMkLst>
        </pc:spChg>
        <pc:spChg chg="del">
          <ac:chgData name="Nicolo' Stevanato" userId="56ba42d4-5a33-47a4-bf8d-76054d5bbe9c" providerId="ADAL" clId="{9F6F6516-72BA-4258-B1C9-55E77CCF9AD7}" dt="2024-07-17T13:59:53.002" v="453" actId="478"/>
          <ac:spMkLst>
            <pc:docMk/>
            <pc:sldMk cId="1829942565" sldId="276"/>
            <ac:spMk id="10" creationId="{BCDF5FE3-06FB-7AB2-EF33-1F252E1C94D0}"/>
          </ac:spMkLst>
        </pc:spChg>
        <pc:spChg chg="del">
          <ac:chgData name="Nicolo' Stevanato" userId="56ba42d4-5a33-47a4-bf8d-76054d5bbe9c" providerId="ADAL" clId="{9F6F6516-72BA-4258-B1C9-55E77CCF9AD7}" dt="2024-07-17T13:59:58.972" v="455" actId="478"/>
          <ac:spMkLst>
            <pc:docMk/>
            <pc:sldMk cId="1829942565" sldId="276"/>
            <ac:spMk id="12" creationId="{B7B78E1A-C829-C4F8-7846-12707EE7F9AE}"/>
          </ac:spMkLst>
        </pc:spChg>
        <pc:graphicFrameChg chg="add mod modGraphic">
          <ac:chgData name="Nicolo' Stevanato" userId="56ba42d4-5a33-47a4-bf8d-76054d5bbe9c" providerId="ADAL" clId="{9F6F6516-72BA-4258-B1C9-55E77CCF9AD7}" dt="2024-07-17T16:06:10.861" v="2543" actId="2165"/>
          <ac:graphicFrameMkLst>
            <pc:docMk/>
            <pc:sldMk cId="1829942565" sldId="276"/>
            <ac:graphicFrameMk id="8" creationId="{870C3912-3FA9-3C4F-A03A-DF15DF1ED91E}"/>
          </ac:graphicFrameMkLst>
        </pc:graphicFrameChg>
        <pc:picChg chg="add del mod ord">
          <ac:chgData name="Nicolo' Stevanato" userId="56ba42d4-5a33-47a4-bf8d-76054d5bbe9c" providerId="ADAL" clId="{9F6F6516-72BA-4258-B1C9-55E77CCF9AD7}" dt="2024-07-17T16:04:36.732" v="2476" actId="478"/>
          <ac:picMkLst>
            <pc:docMk/>
            <pc:sldMk cId="1829942565" sldId="276"/>
            <ac:picMk id="7" creationId="{DD631C2E-8AED-0FA8-D828-3B2709C08AC8}"/>
          </ac:picMkLst>
        </pc:picChg>
        <pc:picChg chg="del">
          <ac:chgData name="Nicolo' Stevanato" userId="56ba42d4-5a33-47a4-bf8d-76054d5bbe9c" providerId="ADAL" clId="{9F6F6516-72BA-4258-B1C9-55E77CCF9AD7}" dt="2024-07-17T13:59:58.972" v="455" actId="478"/>
          <ac:picMkLst>
            <pc:docMk/>
            <pc:sldMk cId="1829942565" sldId="276"/>
            <ac:picMk id="11" creationId="{35E986E0-F8D6-A78B-9D7D-BF9C224FEB7B}"/>
          </ac:picMkLst>
        </pc:picChg>
      </pc:sldChg>
      <pc:sldChg chg="add del">
        <pc:chgData name="Nicolo' Stevanato" userId="56ba42d4-5a33-47a4-bf8d-76054d5bbe9c" providerId="ADAL" clId="{9F6F6516-72BA-4258-B1C9-55E77CCF9AD7}" dt="2024-07-17T16:05:30.008" v="2537" actId="47"/>
        <pc:sldMkLst>
          <pc:docMk/>
          <pc:sldMk cId="532873699" sldId="277"/>
        </pc:sldMkLst>
      </pc:sldChg>
      <pc:sldChg chg="delSp modSp add mod">
        <pc:chgData name="Nicolo' Stevanato" userId="56ba42d4-5a33-47a4-bf8d-76054d5bbe9c" providerId="ADAL" clId="{9F6F6516-72BA-4258-B1C9-55E77CCF9AD7}" dt="2024-07-17T16:13:40.205" v="2814" actId="1076"/>
        <pc:sldMkLst>
          <pc:docMk/>
          <pc:sldMk cId="1193669996" sldId="277"/>
        </pc:sldMkLst>
        <pc:spChg chg="del">
          <ac:chgData name="Nicolo' Stevanato" userId="56ba42d4-5a33-47a4-bf8d-76054d5bbe9c" providerId="ADAL" clId="{9F6F6516-72BA-4258-B1C9-55E77CCF9AD7}" dt="2024-07-17T16:06:57.637" v="2592" actId="478"/>
          <ac:spMkLst>
            <pc:docMk/>
            <pc:sldMk cId="1193669996" sldId="277"/>
            <ac:spMk id="5" creationId="{2C950D2A-0DC3-BEDA-0D57-A5F31325C301}"/>
          </ac:spMkLst>
        </pc:spChg>
        <pc:spChg chg="mod">
          <ac:chgData name="Nicolo' Stevanato" userId="56ba42d4-5a33-47a4-bf8d-76054d5bbe9c" providerId="ADAL" clId="{9F6F6516-72BA-4258-B1C9-55E77CCF9AD7}" dt="2024-07-17T16:07:12.569" v="2603" actId="20577"/>
          <ac:spMkLst>
            <pc:docMk/>
            <pc:sldMk cId="1193669996" sldId="277"/>
            <ac:spMk id="6" creationId="{90470070-0627-963F-15B5-BF1E41C16111}"/>
          </ac:spMkLst>
        </pc:spChg>
        <pc:graphicFrameChg chg="mod modGraphic">
          <ac:chgData name="Nicolo' Stevanato" userId="56ba42d4-5a33-47a4-bf8d-76054d5bbe9c" providerId="ADAL" clId="{9F6F6516-72BA-4258-B1C9-55E77CCF9AD7}" dt="2024-07-17T16:13:40.205" v="2814" actId="1076"/>
          <ac:graphicFrameMkLst>
            <pc:docMk/>
            <pc:sldMk cId="1193669996" sldId="277"/>
            <ac:graphicFrameMk id="8" creationId="{870C3912-3FA9-3C4F-A03A-DF15DF1ED91E}"/>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A68596-CC22-46C1-A98F-A6DA65AFA29D}" type="datetimeFigureOut">
              <a:rPr lang="en-GB" smtClean="0"/>
              <a:t>22/10/2024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F7090A-4F08-47C0-B5ED-8C64A6D6E503}" type="slidenum">
              <a:rPr lang="en-GB" smtClean="0"/>
              <a:t>‹#›</a:t>
            </a:fld>
            <a:endParaRPr lang="en-GB"/>
          </a:p>
        </p:txBody>
      </p:sp>
    </p:spTree>
    <p:extLst>
      <p:ext uri="{BB962C8B-B14F-4D97-AF65-F5344CB8AC3E}">
        <p14:creationId xmlns:p14="http://schemas.microsoft.com/office/powerpoint/2010/main" val="36968022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2</a:t>
            </a:fld>
            <a:endParaRPr lang="en-GB"/>
          </a:p>
        </p:txBody>
      </p:sp>
    </p:spTree>
    <p:extLst>
      <p:ext uri="{BB962C8B-B14F-4D97-AF65-F5344CB8AC3E}">
        <p14:creationId xmlns:p14="http://schemas.microsoft.com/office/powerpoint/2010/main" val="23747219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3</a:t>
            </a:fld>
            <a:endParaRPr lang="en-GB"/>
          </a:p>
        </p:txBody>
      </p:sp>
    </p:spTree>
    <p:extLst>
      <p:ext uri="{BB962C8B-B14F-4D97-AF65-F5344CB8AC3E}">
        <p14:creationId xmlns:p14="http://schemas.microsoft.com/office/powerpoint/2010/main" val="36504737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first of all what we mean by load curve. The load curve is the graphical representation of a set of time-dependent data, of the amount of energy needed timestep-by-timestep, expressed as average power required during the timestep.</a:t>
            </a:r>
          </a:p>
          <a:p>
            <a:r>
              <a:rPr lang="en-US" dirty="0"/>
              <a:t>It’s easy to deduce how the area under the curve, is the energy required by the reference system during the time-period. In other words, we can say is a richer information compared to the amount of energy consumed in a day, a month or a year, as it gives precise temporal information on when the load demand happens, allowing for more sophisticated energy system planning. </a:t>
            </a:r>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4</a:t>
            </a:fld>
            <a:endParaRPr lang="en-GB"/>
          </a:p>
        </p:txBody>
      </p:sp>
    </p:spTree>
    <p:extLst>
      <p:ext uri="{BB962C8B-B14F-4D97-AF65-F5344CB8AC3E}">
        <p14:creationId xmlns:p14="http://schemas.microsoft.com/office/powerpoint/2010/main" val="5103118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Various methods exist to estimate load demands, starting from the knowledge of User’s behaviors and appliance ownership. The first and most intuitive one consists in identifying categories of users, let’s say for example High Consumption Households, Low Consumption Households, School and Hospital. Then listing which appliance every user owns, their relative power, and when each appliance is used during the day and for how much time.</a:t>
            </a:r>
          </a:p>
          <a:p>
            <a:r>
              <a:rPr lang="en-US" dirty="0"/>
              <a:t>Now is just a matter of summing up all the power drawn by each appliance, by every user, during the specific times of use.</a:t>
            </a:r>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5</a:t>
            </a:fld>
            <a:endParaRPr lang="en-GB"/>
          </a:p>
        </p:txBody>
      </p:sp>
    </p:spTree>
    <p:extLst>
      <p:ext uri="{BB962C8B-B14F-4D97-AF65-F5344CB8AC3E}">
        <p14:creationId xmlns:p14="http://schemas.microsoft.com/office/powerpoint/2010/main" val="29363748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main drawback of this approach is that we are implicitly assuming that all the appliances, owned by the users in one category, are simultaneously switched on, and then simultaneously switched off. For examples, all the 100 households in the community turn on the TV at 7PM and turn it off at 9PM, leading to an overestimation of the peak load, because of this forced overlapping of functioning times.</a:t>
            </a:r>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6</a:t>
            </a:fld>
            <a:endParaRPr lang="en-GB"/>
          </a:p>
        </p:txBody>
      </p:sp>
    </p:spTree>
    <p:extLst>
      <p:ext uri="{BB962C8B-B14F-4D97-AF65-F5344CB8AC3E}">
        <p14:creationId xmlns:p14="http://schemas.microsoft.com/office/powerpoint/2010/main" val="42239985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know instead that every user inside a category will act in a randomly different way from the others, still following a broader trend. We can say that we know that each user will use TV for 2 hour, between 6PM and 10 PM, but those 2 hours, will be different for every user, and across every day. In order to take this into account, an approach is to define “functioning windows”, in our example 6 to 10 PM, and include a load factor to spread the energy consumed over that time. In this way, we are taking into account the non-coincidence of appliances use across users.</a:t>
            </a:r>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7</a:t>
            </a:fld>
            <a:endParaRPr lang="en-GB"/>
          </a:p>
        </p:txBody>
      </p:sp>
    </p:spTree>
    <p:extLst>
      <p:ext uri="{BB962C8B-B14F-4D97-AF65-F5344CB8AC3E}">
        <p14:creationId xmlns:p14="http://schemas.microsoft.com/office/powerpoint/2010/main" val="24312779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obvious drawback, is the opposite compared to the first approach, we are missing the moments when appliance use actually </a:t>
            </a:r>
            <a:r>
              <a:rPr lang="en-US" dirty="0" err="1"/>
              <a:t>overalap</a:t>
            </a:r>
            <a:r>
              <a:rPr lang="en-US" dirty="0"/>
              <a:t>. Leading to underestimation of peak demand.</a:t>
            </a:r>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8</a:t>
            </a:fld>
            <a:endParaRPr lang="en-GB"/>
          </a:p>
        </p:txBody>
      </p:sp>
    </p:spTree>
    <p:extLst>
      <p:ext uri="{BB962C8B-B14F-4D97-AF65-F5344CB8AC3E}">
        <p14:creationId xmlns:p14="http://schemas.microsoft.com/office/powerpoint/2010/main" val="37673573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how to avoid over-estimating or under-estimating the peak demand? One approach, consists in moving from an aggregated representation of load users, to the simulation of each single user behavior distinctly, accounting for the stochastic behavior of each user. To this purpose, we introduce RAMP – an open-source software for the stochastic simulation of any user-driven energy demand time series based on few simple inputs.</a:t>
            </a:r>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9</a:t>
            </a:fld>
            <a:endParaRPr lang="en-GB"/>
          </a:p>
        </p:txBody>
      </p:sp>
    </p:spTree>
    <p:extLst>
      <p:ext uri="{BB962C8B-B14F-4D97-AF65-F5344CB8AC3E}">
        <p14:creationId xmlns:p14="http://schemas.microsoft.com/office/powerpoint/2010/main" val="23648316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RAMP, Remote Areas Multi-energy Profiles Generator, is a open-source bottom-up energy demand simulator, especially conceived for simulating load demand profiles of rural and isolated communities, and in this lesson we will see a possible application of RAMP to off-grid energy systems modelling.</a:t>
            </a:r>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10</a:t>
            </a:fld>
            <a:endParaRPr lang="en-GB"/>
          </a:p>
        </p:txBody>
      </p:sp>
    </p:spTree>
    <p:extLst>
      <p:ext uri="{BB962C8B-B14F-4D97-AF65-F5344CB8AC3E}">
        <p14:creationId xmlns:p14="http://schemas.microsoft.com/office/powerpoint/2010/main" val="24361626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only information that RAMP requires are:</a:t>
            </a:r>
          </a:p>
          <a:p>
            <a:pPr marL="171450" indent="-171450">
              <a:buFontTx/>
              <a:buChar char="-"/>
            </a:pPr>
            <a:r>
              <a:rPr lang="en-US" dirty="0"/>
              <a:t>Which categories of users are present in the community</a:t>
            </a:r>
          </a:p>
          <a:p>
            <a:pPr marL="171450" indent="-171450">
              <a:buFontTx/>
              <a:buChar char="-"/>
            </a:pPr>
            <a:r>
              <a:rPr lang="en-US" dirty="0"/>
              <a:t>How many users per category</a:t>
            </a:r>
          </a:p>
          <a:p>
            <a:pPr marL="171450" indent="-171450">
              <a:buFontTx/>
              <a:buChar char="-"/>
            </a:pPr>
            <a:r>
              <a:rPr lang="en-US" dirty="0"/>
              <a:t>Which appliances each user category owns, and how many</a:t>
            </a:r>
          </a:p>
          <a:p>
            <a:pPr marL="171450" indent="-171450">
              <a:buFontTx/>
              <a:buChar char="-"/>
            </a:pPr>
            <a:r>
              <a:rPr lang="en-US" dirty="0"/>
              <a:t>The nominal power of such appliances</a:t>
            </a:r>
          </a:p>
          <a:p>
            <a:pPr marL="171450" indent="-171450">
              <a:buFontTx/>
              <a:buChar char="-"/>
            </a:pPr>
            <a:r>
              <a:rPr lang="en-US" dirty="0"/>
              <a:t>How the users use the appliances throughout their typical day</a:t>
            </a:r>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11</a:t>
            </a:fld>
            <a:endParaRPr lang="en-GB"/>
          </a:p>
        </p:txBody>
      </p:sp>
    </p:spTree>
    <p:extLst>
      <p:ext uri="{BB962C8B-B14F-4D97-AF65-F5344CB8AC3E}">
        <p14:creationId xmlns:p14="http://schemas.microsoft.com/office/powerpoint/2010/main" val="14017342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Then the model will stochastically simulate the daily use of each appliance by each user, aggregating this information into one single load curve for the entire community.</a:t>
            </a:r>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12</a:t>
            </a:fld>
            <a:endParaRPr lang="en-GB"/>
          </a:p>
        </p:txBody>
      </p:sp>
    </p:spTree>
    <p:extLst>
      <p:ext uri="{BB962C8B-B14F-4D97-AF65-F5344CB8AC3E}">
        <p14:creationId xmlns:p14="http://schemas.microsoft.com/office/powerpoint/2010/main" val="37503353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order to work with RAMP, you will need to set up a Python environment. We suggest anaconda if you are a first time python user, but feel free to use your </a:t>
            </a:r>
            <a:r>
              <a:rPr lang="en-US" dirty="0" err="1"/>
              <a:t>favourite</a:t>
            </a:r>
            <a:r>
              <a:rPr lang="en-US" dirty="0"/>
              <a:t> IDE.</a:t>
            </a:r>
          </a:p>
          <a:p>
            <a:r>
              <a:rPr lang="en-US" dirty="0"/>
              <a:t>To download and install anaconda follow the link in the slide.</a:t>
            </a:r>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13</a:t>
            </a:fld>
            <a:endParaRPr lang="en-GB"/>
          </a:p>
        </p:txBody>
      </p:sp>
    </p:spTree>
    <p:extLst>
      <p:ext uri="{BB962C8B-B14F-4D97-AF65-F5344CB8AC3E}">
        <p14:creationId xmlns:p14="http://schemas.microsoft.com/office/powerpoint/2010/main" val="40240310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will be working with a very specific version of RAMP, called </a:t>
            </a:r>
            <a:r>
              <a:rPr lang="en-US" dirty="0" err="1"/>
              <a:t>Jupy</a:t>
            </a:r>
            <a:r>
              <a:rPr lang="en-US" dirty="0"/>
              <a:t>-RAMP, that is a </a:t>
            </a:r>
            <a:r>
              <a:rPr lang="en-US" dirty="0" err="1"/>
              <a:t>jupyter</a:t>
            </a:r>
            <a:r>
              <a:rPr lang="en-US" dirty="0"/>
              <a:t>-notebook based interface for RAMP. You will need to download the necessary material from the </a:t>
            </a:r>
            <a:r>
              <a:rPr lang="en-US" dirty="0" err="1"/>
              <a:t>github</a:t>
            </a:r>
            <a:r>
              <a:rPr lang="en-US" dirty="0"/>
              <a:t> link indicated in the slide, and clicking on the green button “Code”, and then “Download ZIP”</a:t>
            </a:r>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14</a:t>
            </a:fld>
            <a:endParaRPr lang="en-GB"/>
          </a:p>
        </p:txBody>
      </p:sp>
    </p:spTree>
    <p:extLst>
      <p:ext uri="{BB962C8B-B14F-4D97-AF65-F5344CB8AC3E}">
        <p14:creationId xmlns:p14="http://schemas.microsoft.com/office/powerpoint/2010/main" val="31238660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you correctly installed Anaconda, you will see among your apps the “Anaconda Prompt”. Launch it.</a:t>
            </a:r>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15</a:t>
            </a:fld>
            <a:endParaRPr lang="en-GB"/>
          </a:p>
        </p:txBody>
      </p:sp>
    </p:spTree>
    <p:extLst>
      <p:ext uri="{BB962C8B-B14F-4D97-AF65-F5344CB8AC3E}">
        <p14:creationId xmlns:p14="http://schemas.microsoft.com/office/powerpoint/2010/main" val="9138986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16</a:t>
            </a:fld>
            <a:endParaRPr lang="it-IT"/>
          </a:p>
        </p:txBody>
      </p:sp>
      <p:sp>
        <p:nvSpPr>
          <p:cNvPr id="101379" name="Rectangle 2"/>
          <p:cNvSpPr>
            <a:spLocks noGrp="1" noRot="1" noChangeAspect="1" noChangeArrowheads="1" noTextEdit="1"/>
          </p:cNvSpPr>
          <p:nvPr>
            <p:ph type="sldImg"/>
          </p:nvPr>
        </p:nvSpPr>
        <p:spPr>
          <a:xfrm>
            <a:off x="279400" y="677863"/>
            <a:ext cx="6021388" cy="3387725"/>
          </a:xfrm>
          <a:ln/>
        </p:spPr>
      </p:sp>
      <p:sp>
        <p:nvSpPr>
          <p:cNvPr id="101380" name="Rectangle 3"/>
          <p:cNvSpPr>
            <a:spLocks noGrp="1" noChangeArrowheads="1"/>
          </p:cNvSpPr>
          <p:nvPr>
            <p:ph type="body" idx="1"/>
          </p:nvPr>
        </p:nvSpPr>
        <p:spPr>
          <a:xfrm>
            <a:off x="877430" y="4291425"/>
            <a:ext cx="4825085" cy="4061757"/>
          </a:xfrm>
          <a:noFill/>
          <a:ln/>
        </p:spPr>
        <p:txBody>
          <a:bodyPr/>
          <a:lstStyle/>
          <a:p>
            <a:r>
              <a:rPr lang="en-US" dirty="0"/>
              <a:t>Within anaconda prompt, we will first create an environment, copy-paste the text in bold in the first box.</a:t>
            </a:r>
          </a:p>
          <a:p>
            <a:r>
              <a:rPr lang="en-US" dirty="0"/>
              <a:t>Then we will activate the environment, copy-paste the text in bold in the second box</a:t>
            </a:r>
          </a:p>
          <a:p>
            <a:r>
              <a:rPr lang="en-US" dirty="0"/>
              <a:t>We will then install all the necessary dependencies, copy-paste the string in bold in the third box</a:t>
            </a:r>
          </a:p>
          <a:p>
            <a:r>
              <a:rPr lang="en-US" dirty="0"/>
              <a:t>And finally install </a:t>
            </a:r>
            <a:r>
              <a:rPr lang="en-US" dirty="0" err="1"/>
              <a:t>jupyter</a:t>
            </a:r>
            <a:r>
              <a:rPr lang="en-US" dirty="0"/>
              <a:t> notebook, to use </a:t>
            </a:r>
            <a:r>
              <a:rPr lang="en-US" dirty="0" err="1"/>
              <a:t>JupyRAMP</a:t>
            </a:r>
            <a:r>
              <a:rPr lang="en-US" dirty="0"/>
              <a:t>, copy-paste the string in bold in the last box</a:t>
            </a:r>
          </a:p>
        </p:txBody>
      </p:sp>
    </p:spTree>
    <p:extLst>
      <p:ext uri="{BB962C8B-B14F-4D97-AF65-F5344CB8AC3E}">
        <p14:creationId xmlns:p14="http://schemas.microsoft.com/office/powerpoint/2010/main" val="4477697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every time you want to use ramp, you will have to open the anaconda prompt, activate the environment by typing “</a:t>
            </a:r>
            <a:r>
              <a:rPr lang="en-US" dirty="0" err="1"/>
              <a:t>conda</a:t>
            </a:r>
            <a:r>
              <a:rPr lang="en-US" dirty="0"/>
              <a:t> activate ramp”, and launch the notebook by simply typing “</a:t>
            </a:r>
            <a:r>
              <a:rPr lang="en-US" dirty="0" err="1"/>
              <a:t>jupyter</a:t>
            </a:r>
            <a:r>
              <a:rPr lang="en-US" dirty="0"/>
              <a:t> notebook”.</a:t>
            </a:r>
          </a:p>
          <a:p>
            <a:endParaRPr lang="en-US" dirty="0"/>
          </a:p>
          <a:p>
            <a:r>
              <a:rPr lang="en-US" dirty="0"/>
              <a:t>From inside the notebook, you will be able to navigate your way to the </a:t>
            </a:r>
            <a:r>
              <a:rPr lang="en-US" dirty="0" err="1"/>
              <a:t>JupyRAMP</a:t>
            </a:r>
            <a:r>
              <a:rPr lang="en-US" dirty="0"/>
              <a:t> folder you downloaded before.</a:t>
            </a:r>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17</a:t>
            </a:fld>
            <a:endParaRPr lang="en-GB"/>
          </a:p>
        </p:txBody>
      </p:sp>
    </p:spTree>
    <p:extLst>
      <p:ext uri="{BB962C8B-B14F-4D97-AF65-F5344CB8AC3E}">
        <p14:creationId xmlns:p14="http://schemas.microsoft.com/office/powerpoint/2010/main" val="25536545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Reach the “RAMP Example Village – Excel” file, by following the path indicated in slide and open it. You will reach a guided file on how to select an </a:t>
            </a:r>
            <a:r>
              <a:rPr lang="en-US" dirty="0" err="1"/>
              <a:t>inpul</a:t>
            </a:r>
            <a:r>
              <a:rPr lang="en-US" dirty="0"/>
              <a:t> file, </a:t>
            </a:r>
            <a:r>
              <a:rPr lang="en-US" dirty="0" err="1"/>
              <a:t>rin</a:t>
            </a:r>
            <a:r>
              <a:rPr lang="en-US" dirty="0"/>
              <a:t> it, and explore the results.</a:t>
            </a:r>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18</a:t>
            </a:fld>
            <a:endParaRPr lang="en-GB"/>
          </a:p>
        </p:txBody>
      </p:sp>
    </p:spTree>
    <p:extLst>
      <p:ext uri="{BB962C8B-B14F-4D97-AF65-F5344CB8AC3E}">
        <p14:creationId xmlns:p14="http://schemas.microsoft.com/office/powerpoint/2010/main" val="34372713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Three example input files are already provided to you, you can use them as starting point for modelling your own remote area load profile. They are in excel and </a:t>
            </a:r>
            <a:r>
              <a:rPr lang="en-US" dirty="0" err="1"/>
              <a:t>JupyRAMP</a:t>
            </a:r>
            <a:r>
              <a:rPr lang="en-US" dirty="0"/>
              <a:t> reads them in that form.</a:t>
            </a:r>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19</a:t>
            </a:fld>
            <a:endParaRPr lang="en-GB"/>
          </a:p>
        </p:txBody>
      </p:sp>
    </p:spTree>
    <p:extLst>
      <p:ext uri="{BB962C8B-B14F-4D97-AF65-F5344CB8AC3E}">
        <p14:creationId xmlns:p14="http://schemas.microsoft.com/office/powerpoint/2010/main" val="34583243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you find a detailed explanation of all the parameters that compose the input file, use this slide as reference for building your model.</a:t>
            </a:r>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20</a:t>
            </a:fld>
            <a:endParaRPr lang="en-GB"/>
          </a:p>
        </p:txBody>
      </p:sp>
    </p:spTree>
    <p:extLst>
      <p:ext uri="{BB962C8B-B14F-4D97-AF65-F5344CB8AC3E}">
        <p14:creationId xmlns:p14="http://schemas.microsoft.com/office/powerpoint/2010/main" val="13278443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 continuation of the previous slide.</a:t>
            </a:r>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21</a:t>
            </a:fld>
            <a:endParaRPr lang="en-GB"/>
          </a:p>
        </p:txBody>
      </p:sp>
    </p:spTree>
    <p:extLst>
      <p:ext uri="{BB962C8B-B14F-4D97-AF65-F5344CB8AC3E}">
        <p14:creationId xmlns:p14="http://schemas.microsoft.com/office/powerpoint/2010/main" val="11914464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Open Sans" panose="020B0606030504020204" pitchFamily="34" charset="0"/>
                <a:ea typeface="Open Sans" panose="020B0606030504020204" pitchFamily="34" charset="0"/>
                <a:cs typeface="Open Sans" panose="020B0606030504020204" pitchFamily="34" charset="0"/>
              </a:rPr>
              <a:t>This </a:t>
            </a:r>
            <a:r>
              <a:rPr lang="en-GB" dirty="0" err="1">
                <a:latin typeface="Open Sans" panose="020B0606030504020204" pitchFamily="34" charset="0"/>
                <a:ea typeface="Open Sans" panose="020B0606030504020204" pitchFamily="34" charset="0"/>
                <a:cs typeface="Open Sans" panose="020B0606030504020204" pitchFamily="34" charset="0"/>
              </a:rPr>
              <a:t>Jupyter</a:t>
            </a:r>
            <a:r>
              <a:rPr lang="en-GB" dirty="0">
                <a:latin typeface="Open Sans" panose="020B0606030504020204" pitchFamily="34" charset="0"/>
                <a:ea typeface="Open Sans" panose="020B0606030504020204" pitchFamily="34" charset="0"/>
                <a:cs typeface="Open Sans" panose="020B0606030504020204" pitchFamily="34" charset="0"/>
              </a:rPr>
              <a:t> Notebook is well-commented, and the process is outlined step-by-step to facilitate easy navigation and execution. Please run the code cells progressively without skipping steps, as each cell may depend on the previous ones. </a:t>
            </a:r>
            <a:endParaRPr lang="en-GB"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endParaRPr>
          </a:p>
          <a:p>
            <a:endParaRPr lang="en-GB" dirty="0"/>
          </a:p>
          <a:p>
            <a:r>
              <a:rPr lang="en-GB" dirty="0"/>
              <a:t>Be careful in not modifying the cells that say “WARNING – do not modify”</a:t>
            </a:r>
          </a:p>
        </p:txBody>
      </p:sp>
      <p:sp>
        <p:nvSpPr>
          <p:cNvPr id="4" name="Slide Number Placeholder 3"/>
          <p:cNvSpPr>
            <a:spLocks noGrp="1"/>
          </p:cNvSpPr>
          <p:nvPr>
            <p:ph type="sldNum" sz="quarter" idx="5"/>
          </p:nvPr>
        </p:nvSpPr>
        <p:spPr/>
        <p:txBody>
          <a:bodyPr/>
          <a:lstStyle/>
          <a:p>
            <a:fld id="{0CF7090A-4F08-47C0-B5ED-8C64A6D6E503}" type="slidenum">
              <a:rPr lang="en-GB" smtClean="0"/>
              <a:t>22</a:t>
            </a:fld>
            <a:endParaRPr lang="en-GB"/>
          </a:p>
        </p:txBody>
      </p:sp>
    </p:spTree>
    <p:extLst>
      <p:ext uri="{BB962C8B-B14F-4D97-AF65-F5344CB8AC3E}">
        <p14:creationId xmlns:p14="http://schemas.microsoft.com/office/powerpoint/2010/main" val="3673948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Through the </a:t>
            </a:r>
            <a:r>
              <a:rPr lang="en-US" dirty="0" err="1"/>
              <a:t>jupytet</a:t>
            </a:r>
            <a:r>
              <a:rPr lang="en-US" dirty="0"/>
              <a:t> notebook you will have access to both graphical results.</a:t>
            </a:r>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23</a:t>
            </a:fld>
            <a:endParaRPr lang="en-GB"/>
          </a:p>
        </p:txBody>
      </p:sp>
    </p:spTree>
    <p:extLst>
      <p:ext uri="{BB962C8B-B14F-4D97-AF65-F5344CB8AC3E}">
        <p14:creationId xmlns:p14="http://schemas.microsoft.com/office/powerpoint/2010/main" val="3818521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 excel format timeseries of the load curve you generated.</a:t>
            </a:r>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24</a:t>
            </a:fld>
            <a:endParaRPr lang="en-GB"/>
          </a:p>
        </p:txBody>
      </p:sp>
    </p:spTree>
    <p:extLst>
      <p:ext uri="{BB962C8B-B14F-4D97-AF65-F5344CB8AC3E}">
        <p14:creationId xmlns:p14="http://schemas.microsoft.com/office/powerpoint/2010/main" val="21867789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are the references used for this lesson.</a:t>
            </a:r>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25</a:t>
            </a:fld>
            <a:endParaRPr lang="en-GB"/>
          </a:p>
        </p:txBody>
      </p:sp>
    </p:spTree>
    <p:extLst>
      <p:ext uri="{BB962C8B-B14F-4D97-AF65-F5344CB8AC3E}">
        <p14:creationId xmlns:p14="http://schemas.microsoft.com/office/powerpoint/2010/main" val="185122995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7" name="Ellipse 6">
            <a:extLst>
              <a:ext uri="{FF2B5EF4-FFF2-40B4-BE49-F238E27FC236}">
                <a16:creationId xmlns:a16="http://schemas.microsoft.com/office/drawing/2014/main" id="{9B7C2595-7717-472A-9B8F-72D6EAABEAB4}"/>
              </a:ext>
            </a:extLst>
          </p:cNvPr>
          <p:cNvSpPr/>
          <p:nvPr userDrawn="1"/>
        </p:nvSpPr>
        <p:spPr>
          <a:xfrm>
            <a:off x="1503534" y="-733938"/>
            <a:ext cx="5861304" cy="8120159"/>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a:extLst>
              <a:ext uri="{FF2B5EF4-FFF2-40B4-BE49-F238E27FC236}">
                <a16:creationId xmlns:a16="http://schemas.microsoft.com/office/drawing/2014/main" id="{2A2E2499-65A3-4557-ACDD-F321B942C3F5}"/>
              </a:ext>
            </a:extLst>
          </p:cNvPr>
          <p:cNvSpPr/>
          <p:nvPr userDrawn="1"/>
        </p:nvSpPr>
        <p:spPr>
          <a:xfrm>
            <a:off x="10849226" y="-28260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Forme libre : forme 8">
            <a:extLst>
              <a:ext uri="{FF2B5EF4-FFF2-40B4-BE49-F238E27FC236}">
                <a16:creationId xmlns:a16="http://schemas.microsoft.com/office/drawing/2014/main" id="{4212B630-A951-4A18-B597-A201BB146A62}"/>
              </a:ext>
            </a:extLst>
          </p:cNvPr>
          <p:cNvSpPr/>
          <p:nvPr userDrawn="1"/>
        </p:nvSpPr>
        <p:spPr>
          <a:xfrm>
            <a:off x="0" y="-733939"/>
            <a:ext cx="7180643" cy="8120160"/>
          </a:xfrm>
          <a:custGeom>
            <a:avLst/>
            <a:gdLst>
              <a:gd name="connsiteX0" fmla="*/ 4249991 w 7180643"/>
              <a:gd name="connsiteY0" fmla="*/ 0 h 8120160"/>
              <a:gd name="connsiteX1" fmla="*/ 7180643 w 7180643"/>
              <a:gd name="connsiteY1" fmla="*/ 4060080 h 8120160"/>
              <a:gd name="connsiteX2" fmla="*/ 4249991 w 7180643"/>
              <a:gd name="connsiteY2" fmla="*/ 8120160 h 8120160"/>
              <a:gd name="connsiteX3" fmla="*/ 2853069 w 7180643"/>
              <a:gd name="connsiteY3" fmla="*/ 7630131 h 8120160"/>
              <a:gd name="connsiteX4" fmla="*/ 2807689 w 7180643"/>
              <a:gd name="connsiteY4" fmla="*/ 7591937 h 8120160"/>
              <a:gd name="connsiteX5" fmla="*/ 0 w 7180643"/>
              <a:gd name="connsiteY5" fmla="*/ 7591937 h 8120160"/>
              <a:gd name="connsiteX6" fmla="*/ 0 w 7180643"/>
              <a:gd name="connsiteY6" fmla="*/ 733937 h 8120160"/>
              <a:gd name="connsiteX7" fmla="*/ 2572305 w 7180643"/>
              <a:gd name="connsiteY7" fmla="*/ 733937 h 8120160"/>
              <a:gd name="connsiteX8" fmla="*/ 2611436 w 7180643"/>
              <a:gd name="connsiteY8" fmla="*/ 693398 h 8120160"/>
              <a:gd name="connsiteX9" fmla="*/ 4249991 w 7180643"/>
              <a:gd name="connsiteY9" fmla="*/ 0 h 812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80643" h="812016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10" name="Picture 14">
            <a:extLst>
              <a:ext uri="{FF2B5EF4-FFF2-40B4-BE49-F238E27FC236}">
                <a16:creationId xmlns:a16="http://schemas.microsoft.com/office/drawing/2014/main" id="{24559632-23B8-4C48-83F4-6E4177D05D1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789797" y="6298872"/>
            <a:ext cx="567812" cy="386112"/>
          </a:xfrm>
          <a:prstGeom prst="rect">
            <a:avLst/>
          </a:prstGeom>
        </p:spPr>
      </p:pic>
      <p:grpSp>
        <p:nvGrpSpPr>
          <p:cNvPr id="11" name="Groupe 10">
            <a:extLst>
              <a:ext uri="{FF2B5EF4-FFF2-40B4-BE49-F238E27FC236}">
                <a16:creationId xmlns:a16="http://schemas.microsoft.com/office/drawing/2014/main" id="{8085DEC1-DDB5-4A1F-813D-329E232A60D6}"/>
              </a:ext>
            </a:extLst>
          </p:cNvPr>
          <p:cNvGrpSpPr/>
          <p:nvPr userDrawn="1"/>
        </p:nvGrpSpPr>
        <p:grpSpPr>
          <a:xfrm>
            <a:off x="8185984" y="2103764"/>
            <a:ext cx="3189822" cy="2444753"/>
            <a:chOff x="8029477" y="2105554"/>
            <a:chExt cx="3189822" cy="2444753"/>
          </a:xfrm>
        </p:grpSpPr>
        <p:pic>
          <p:nvPicPr>
            <p:cNvPr id="12" name="Picture 9">
              <a:extLst>
                <a:ext uri="{FF2B5EF4-FFF2-40B4-BE49-F238E27FC236}">
                  <a16:creationId xmlns:a16="http://schemas.microsoft.com/office/drawing/2014/main" id="{28F4F638-F7CD-40AA-BE40-86F3BFCB23CD}"/>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8029478" y="2105554"/>
              <a:ext cx="3189821" cy="1967748"/>
            </a:xfrm>
            <a:prstGeom prst="rect">
              <a:avLst/>
            </a:prstGeom>
          </p:spPr>
        </p:pic>
        <p:pic>
          <p:nvPicPr>
            <p:cNvPr id="13" name="Picture 8">
              <a:extLst>
                <a:ext uri="{FF2B5EF4-FFF2-40B4-BE49-F238E27FC236}">
                  <a16:creationId xmlns:a16="http://schemas.microsoft.com/office/drawing/2014/main" id="{FA63CA96-2108-49FF-9FD1-1A1BD4FA458C}"/>
                </a:ext>
              </a:extLst>
            </p:cNvPr>
            <p:cNvPicPr>
              <a:picLocks noChangeAspect="1"/>
            </p:cNvPicPr>
            <p:nvPr userDrawn="1"/>
          </p:nvPicPr>
          <p:blipFill rotWithShape="1">
            <a:blip r:embed="rId4">
              <a:extLst>
                <a:ext uri="{28A0092B-C50C-407E-A947-70E740481C1C}">
                  <a14:useLocalDpi xmlns:a14="http://schemas.microsoft.com/office/drawing/2010/main" val="0"/>
                </a:ext>
              </a:extLst>
            </a:blip>
            <a:srcRect l="34551" t="56660" r="764" b="12241"/>
            <a:stretch/>
          </p:blipFill>
          <p:spPr>
            <a:xfrm>
              <a:off x="8029477" y="4233099"/>
              <a:ext cx="3189822" cy="317208"/>
            </a:xfrm>
            <a:prstGeom prst="rect">
              <a:avLst/>
            </a:prstGeom>
          </p:spPr>
        </p:pic>
      </p:grpSp>
      <p:sp>
        <p:nvSpPr>
          <p:cNvPr id="14" name="Rectangle 13">
            <a:extLst>
              <a:ext uri="{FF2B5EF4-FFF2-40B4-BE49-F238E27FC236}">
                <a16:creationId xmlns:a16="http://schemas.microsoft.com/office/drawing/2014/main" id="{D7FAFB28-94F0-467E-97E6-3848286A9965}"/>
              </a:ext>
            </a:extLst>
          </p:cNvPr>
          <p:cNvSpPr/>
          <p:nvPr userDrawn="1"/>
        </p:nvSpPr>
        <p:spPr>
          <a:xfrm>
            <a:off x="7364838" y="6279822"/>
            <a:ext cx="4603224" cy="430887"/>
          </a:xfrm>
          <a:prstGeom prst="rect">
            <a:avLst/>
          </a:prstGeom>
        </p:spPr>
        <p:txBody>
          <a:bodyPr wrap="square">
            <a:spAutoFit/>
          </a:bodyPr>
          <a:lstStyle/>
          <a:p>
            <a:r>
              <a:rPr lang="en-US" sz="1100" b="0" i="0">
                <a:solidFill>
                  <a:schemeClr val="tx1">
                    <a:lumMod val="65000"/>
                    <a:lumOff val="35000"/>
                  </a:schemeClr>
                </a:solidFill>
                <a:effectLst/>
                <a:latin typeface="Rubik"/>
              </a:rPr>
              <a:t>The LEAP-RE project has received funding from the European Union’s Horizon 2020 Research and Innovation Program under Grant Agreement 963530.</a:t>
            </a:r>
            <a:endParaRPr lang="fr-FR" sz="1100">
              <a:solidFill>
                <a:schemeClr val="tx1">
                  <a:lumMod val="65000"/>
                  <a:lumOff val="35000"/>
                </a:schemeClr>
              </a:solidFill>
            </a:endParaRPr>
          </a:p>
        </p:txBody>
      </p:sp>
      <p:sp>
        <p:nvSpPr>
          <p:cNvPr id="15" name="Ellipse 14">
            <a:extLst>
              <a:ext uri="{FF2B5EF4-FFF2-40B4-BE49-F238E27FC236}">
                <a16:creationId xmlns:a16="http://schemas.microsoft.com/office/drawing/2014/main" id="{4E368669-3AC1-4DF1-8F5F-441D3466744F}"/>
              </a:ext>
            </a:extLst>
          </p:cNvPr>
          <p:cNvSpPr/>
          <p:nvPr userDrawn="1"/>
        </p:nvSpPr>
        <p:spPr>
          <a:xfrm>
            <a:off x="10990556" y="-276566"/>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1437F7A6-3665-458A-BB4B-B1F047BFE027}"/>
              </a:ext>
            </a:extLst>
          </p:cNvPr>
          <p:cNvSpPr>
            <a:spLocks noGrp="1"/>
          </p:cNvSpPr>
          <p:nvPr>
            <p:ph type="ctrTitle" hasCustomPrompt="1"/>
          </p:nvPr>
        </p:nvSpPr>
        <p:spPr>
          <a:xfrm>
            <a:off x="506863" y="1071678"/>
            <a:ext cx="5655627" cy="1658322"/>
          </a:xfrm>
        </p:spPr>
        <p:txBody>
          <a:bodyPr anchor="b">
            <a:normAutofit/>
          </a:bodyPr>
          <a:lstStyle>
            <a:lvl1pPr algn="ctr">
              <a:defRPr sz="4800" b="1" cap="all" baseline="0">
                <a:solidFill>
                  <a:schemeClr val="bg1"/>
                </a:solidFill>
                <a:latin typeface="Verdana" panose="020B0604030504040204" pitchFamily="34" charset="0"/>
                <a:ea typeface="Verdana" panose="020B0604030504040204" pitchFamily="34" charset="0"/>
              </a:defRPr>
            </a:lvl1pPr>
          </a:lstStyle>
          <a:p>
            <a:r>
              <a:rPr lang="fr-FR" err="1"/>
              <a:t>Presentation</a:t>
            </a:r>
            <a:r>
              <a:rPr lang="fr-FR"/>
              <a:t> </a:t>
            </a:r>
            <a:r>
              <a:rPr lang="fr-FR" err="1"/>
              <a:t>Title</a:t>
            </a:r>
            <a:endParaRPr lang="fr-FR"/>
          </a:p>
        </p:txBody>
      </p:sp>
      <p:sp>
        <p:nvSpPr>
          <p:cNvPr id="3" name="Sous-titre 2">
            <a:extLst>
              <a:ext uri="{FF2B5EF4-FFF2-40B4-BE49-F238E27FC236}">
                <a16:creationId xmlns:a16="http://schemas.microsoft.com/office/drawing/2014/main" id="{5D3DC98F-ADC6-48CC-868C-E2591E46AFD0}"/>
              </a:ext>
            </a:extLst>
          </p:cNvPr>
          <p:cNvSpPr>
            <a:spLocks noGrp="1"/>
          </p:cNvSpPr>
          <p:nvPr>
            <p:ph type="subTitle" idx="1" hasCustomPrompt="1"/>
          </p:nvPr>
        </p:nvSpPr>
        <p:spPr>
          <a:xfrm>
            <a:off x="1377193" y="3562032"/>
            <a:ext cx="3274706" cy="2224290"/>
          </a:xfrm>
        </p:spPr>
        <p:txBody>
          <a:bodyPr>
            <a:normAutofit/>
          </a:bodyPr>
          <a:lstStyle>
            <a:lvl1pPr marL="0" indent="0" algn="ctr">
              <a:buNone/>
              <a:defRPr sz="3000">
                <a:solidFill>
                  <a:schemeClr val="bg1"/>
                </a:solidFill>
                <a:latin typeface="Verdana" panose="020B0604030504040204" pitchFamily="34" charset="0"/>
                <a:ea typeface="Verdan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EVENT      NAME ORGANISATION</a:t>
            </a:r>
          </a:p>
          <a:p>
            <a:endParaRPr lang="fr-FR"/>
          </a:p>
        </p:txBody>
      </p:sp>
    </p:spTree>
    <p:extLst>
      <p:ext uri="{BB962C8B-B14F-4D97-AF65-F5344CB8AC3E}">
        <p14:creationId xmlns:p14="http://schemas.microsoft.com/office/powerpoint/2010/main" val="675063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1_Titre de section">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C0B4CB1-B120-408F-A783-39E41244F493}"/>
              </a:ext>
            </a:extLst>
          </p:cNvPr>
          <p:cNvSpPr/>
          <p:nvPr userDrawn="1"/>
        </p:nvSpPr>
        <p:spPr>
          <a:xfrm>
            <a:off x="0" y="0"/>
            <a:ext cx="8593584" cy="6858000"/>
          </a:xfrm>
          <a:prstGeom prst="rect">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9">
            <a:extLst>
              <a:ext uri="{FF2B5EF4-FFF2-40B4-BE49-F238E27FC236}">
                <a16:creationId xmlns:a16="http://schemas.microsoft.com/office/drawing/2014/main" id="{F67F373B-B4E0-4D6A-B32A-74A1956C2F0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218783" y="330228"/>
            <a:ext cx="1732586" cy="1068804"/>
          </a:xfrm>
          <a:prstGeom prst="rect">
            <a:avLst/>
          </a:prstGeom>
        </p:spPr>
      </p:pic>
      <p:sp>
        <p:nvSpPr>
          <p:cNvPr id="9" name="Ellipse 8">
            <a:extLst>
              <a:ext uri="{FF2B5EF4-FFF2-40B4-BE49-F238E27FC236}">
                <a16:creationId xmlns:a16="http://schemas.microsoft.com/office/drawing/2014/main" id="{626F04F8-3867-46F5-ABE0-375CE1860D38}"/>
              </a:ext>
            </a:extLst>
          </p:cNvPr>
          <p:cNvSpPr>
            <a:spLocks noChangeAspect="1"/>
          </p:cNvSpPr>
          <p:nvPr userDrawn="1"/>
        </p:nvSpPr>
        <p:spPr>
          <a:xfrm>
            <a:off x="-495475" y="-506591"/>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Ellipse 9">
            <a:extLst>
              <a:ext uri="{FF2B5EF4-FFF2-40B4-BE49-F238E27FC236}">
                <a16:creationId xmlns:a16="http://schemas.microsoft.com/office/drawing/2014/main" id="{5B973DB4-7AE4-45E6-9B8E-1448E1929F5A}"/>
              </a:ext>
            </a:extLst>
          </p:cNvPr>
          <p:cNvSpPr>
            <a:spLocks noChangeAspect="1"/>
          </p:cNvSpPr>
          <p:nvPr userDrawn="1"/>
        </p:nvSpPr>
        <p:spPr>
          <a:xfrm>
            <a:off x="-218785" y="-213064"/>
            <a:ext cx="1346250" cy="1357720"/>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10">
            <a:extLst>
              <a:ext uri="{FF2B5EF4-FFF2-40B4-BE49-F238E27FC236}">
                <a16:creationId xmlns:a16="http://schemas.microsoft.com/office/drawing/2014/main" id="{16E9A543-7CDB-4B27-91E1-83D7BB4A42F9}"/>
              </a:ext>
            </a:extLst>
          </p:cNvPr>
          <p:cNvSpPr/>
          <p:nvPr userDrawn="1"/>
        </p:nvSpPr>
        <p:spPr>
          <a:xfrm flipV="1">
            <a:off x="8593584" y="6675120"/>
            <a:ext cx="2432556" cy="48616"/>
          </a:xfrm>
          <a:prstGeom prst="rect">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Ellipse 11">
            <a:extLst>
              <a:ext uri="{FF2B5EF4-FFF2-40B4-BE49-F238E27FC236}">
                <a16:creationId xmlns:a16="http://schemas.microsoft.com/office/drawing/2014/main" id="{95C8B6E5-77E1-46DD-B0FA-86D6FABA6186}"/>
              </a:ext>
            </a:extLst>
          </p:cNvPr>
          <p:cNvSpPr/>
          <p:nvPr userDrawn="1"/>
        </p:nvSpPr>
        <p:spPr>
          <a:xfrm>
            <a:off x="11085076" y="5715861"/>
            <a:ext cx="1349504" cy="1349504"/>
          </a:xfrm>
          <a:prstGeom prst="ellipse">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D32797A4-C49E-4BA8-9D6A-7CDC10733191}"/>
              </a:ext>
            </a:extLst>
          </p:cNvPr>
          <p:cNvSpPr/>
          <p:nvPr userDrawn="1"/>
        </p:nvSpPr>
        <p:spPr>
          <a:xfrm rot="447595">
            <a:off x="10956967" y="560331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E068C04E-F376-4E73-8D0F-75BBB694A1DC}"/>
              </a:ext>
            </a:extLst>
          </p:cNvPr>
          <p:cNvSpPr>
            <a:spLocks noGrp="1"/>
          </p:cNvSpPr>
          <p:nvPr>
            <p:ph type="title" hasCustomPrompt="1"/>
          </p:nvPr>
        </p:nvSpPr>
        <p:spPr>
          <a:xfrm>
            <a:off x="2187020" y="1727994"/>
            <a:ext cx="4219544" cy="1133475"/>
          </a:xfrm>
        </p:spPr>
        <p:txBody>
          <a:bodyPr anchor="b">
            <a:normAutofit/>
          </a:bodyPr>
          <a:lstStyle>
            <a:lvl1pPr algn="ctr">
              <a:defRPr sz="3600" b="1" cap="all" baseline="0">
                <a:solidFill>
                  <a:schemeClr val="bg1"/>
                </a:solidFill>
              </a:defRPr>
            </a:lvl1pPr>
          </a:lstStyle>
          <a:p>
            <a:r>
              <a:rPr lang="fr-FR"/>
              <a:t>Part </a:t>
            </a:r>
            <a:r>
              <a:rPr lang="fr-FR" err="1"/>
              <a:t>n°x</a:t>
            </a:r>
            <a:r>
              <a:rPr lang="fr-FR"/>
              <a:t> </a:t>
            </a:r>
            <a:r>
              <a:rPr lang="fr-FR" err="1"/>
              <a:t>title</a:t>
            </a:r>
            <a:endParaRPr lang="fr-FR"/>
          </a:p>
        </p:txBody>
      </p:sp>
      <p:sp>
        <p:nvSpPr>
          <p:cNvPr id="3" name="Espace réservé du texte 2">
            <a:extLst>
              <a:ext uri="{FF2B5EF4-FFF2-40B4-BE49-F238E27FC236}">
                <a16:creationId xmlns:a16="http://schemas.microsoft.com/office/drawing/2014/main" id="{AAEEBD9C-5667-426A-A6E9-56BC80FBA69D}"/>
              </a:ext>
            </a:extLst>
          </p:cNvPr>
          <p:cNvSpPr>
            <a:spLocks noGrp="1"/>
          </p:cNvSpPr>
          <p:nvPr>
            <p:ph type="body" idx="1" hasCustomPrompt="1"/>
          </p:nvPr>
        </p:nvSpPr>
        <p:spPr>
          <a:xfrm>
            <a:off x="2479983" y="3437585"/>
            <a:ext cx="3633618" cy="701628"/>
          </a:xfrm>
        </p:spPr>
        <p:txBody>
          <a:bodyPr/>
          <a:lstStyle>
            <a:lvl1pPr marL="0" indent="0" algn="ctr">
              <a:buNone/>
              <a:defRPr sz="2400">
                <a:solidFill>
                  <a:schemeClr val="bg1"/>
                </a:solidFill>
                <a:latin typeface="Verdana" panose="020B0604030504040204" pitchFamily="34" charset="0"/>
                <a:ea typeface="Verdana" panose="020B060403050404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err="1"/>
              <a:t>Subtitle</a:t>
            </a:r>
            <a:endParaRPr lang="fr-FR"/>
          </a:p>
        </p:txBody>
      </p:sp>
      <p:sp>
        <p:nvSpPr>
          <p:cNvPr id="15" name="Espace réservé du numéro de diapositive 5">
            <a:extLst>
              <a:ext uri="{FF2B5EF4-FFF2-40B4-BE49-F238E27FC236}">
                <a16:creationId xmlns:a16="http://schemas.microsoft.com/office/drawing/2014/main" id="{6D26FA9F-D0B8-4904-816F-0C8CFC42237F}"/>
              </a:ext>
            </a:extLst>
          </p:cNvPr>
          <p:cNvSpPr>
            <a:spLocks noGrp="1"/>
          </p:cNvSpPr>
          <p:nvPr>
            <p:ph type="sldNum" sz="quarter" idx="12"/>
          </p:nvPr>
        </p:nvSpPr>
        <p:spPr>
          <a:xfrm>
            <a:off x="11348709" y="6025488"/>
            <a:ext cx="487251"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2499518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5E718F5-CE47-4314-827A-9CA4317AB98A}"/>
              </a:ext>
            </a:extLst>
          </p:cNvPr>
          <p:cNvSpPr>
            <a:spLocks noGrp="1"/>
          </p:cNvSpPr>
          <p:nvPr>
            <p:ph idx="1"/>
          </p:nvPr>
        </p:nvSpPr>
        <p:spPr>
          <a:xfrm>
            <a:off x="823570" y="1486664"/>
            <a:ext cx="10326783"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Rectangle 6">
            <a:extLst>
              <a:ext uri="{FF2B5EF4-FFF2-40B4-BE49-F238E27FC236}">
                <a16:creationId xmlns:a16="http://schemas.microsoft.com/office/drawing/2014/main" id="{08CE6DD2-1A65-4BC6-87DC-303F3A14403B}"/>
              </a:ext>
            </a:extLst>
          </p:cNvPr>
          <p:cNvSpPr/>
          <p:nvPr userDrawn="1"/>
        </p:nvSpPr>
        <p:spPr>
          <a:xfrm>
            <a:off x="0" y="342083"/>
            <a:ext cx="10652227" cy="716132"/>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7">
            <a:extLst>
              <a:ext uri="{FF2B5EF4-FFF2-40B4-BE49-F238E27FC236}">
                <a16:creationId xmlns:a16="http://schemas.microsoft.com/office/drawing/2014/main" id="{4AD13B27-3614-41CA-B2CD-88C95CAFAA6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833631" y="388289"/>
            <a:ext cx="1011079" cy="623718"/>
          </a:xfrm>
          <a:prstGeom prst="rect">
            <a:avLst/>
          </a:prstGeom>
        </p:spPr>
      </p:pic>
      <p:sp>
        <p:nvSpPr>
          <p:cNvPr id="10" name="Rectangle 9">
            <a:extLst>
              <a:ext uri="{FF2B5EF4-FFF2-40B4-BE49-F238E27FC236}">
                <a16:creationId xmlns:a16="http://schemas.microsoft.com/office/drawing/2014/main" id="{D7C2E2EE-26E1-4D16-A131-8487EFA5E1B7}"/>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Ellipse 10">
            <a:extLst>
              <a:ext uri="{FF2B5EF4-FFF2-40B4-BE49-F238E27FC236}">
                <a16:creationId xmlns:a16="http://schemas.microsoft.com/office/drawing/2014/main" id="{84147D52-842D-473D-B822-CF5CCE487E81}"/>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extLst>
              <a:ext uri="{FF2B5EF4-FFF2-40B4-BE49-F238E27FC236}">
                <a16:creationId xmlns:a16="http://schemas.microsoft.com/office/drawing/2014/main" id="{89A06AF6-1D0C-423C-B1BE-58FDABFFE5A0}"/>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742966B9-27E1-421E-85D6-4B974D3BE945}"/>
              </a:ext>
            </a:extLst>
          </p:cNvPr>
          <p:cNvSpPr>
            <a:spLocks noChangeAspect="1"/>
          </p:cNvSpPr>
          <p:nvPr userDrawn="1"/>
        </p:nvSpPr>
        <p:spPr>
          <a:xfrm rot="447595">
            <a:off x="-266749" y="-464584"/>
            <a:ext cx="1098095" cy="1098095"/>
          </a:xfrm>
          <a:prstGeom prst="ellipse">
            <a:avLst/>
          </a:prstGeom>
          <a:solidFill>
            <a:srgbClr val="00991D"/>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a:extLst>
              <a:ext uri="{FF2B5EF4-FFF2-40B4-BE49-F238E27FC236}">
                <a16:creationId xmlns:a16="http://schemas.microsoft.com/office/drawing/2014/main" id="{8276C7A3-EF93-435B-9161-49B8F3068B69}"/>
              </a:ext>
            </a:extLst>
          </p:cNvPr>
          <p:cNvSpPr>
            <a:spLocks noChangeAspect="1"/>
          </p:cNvSpPr>
          <p:nvPr userDrawn="1"/>
        </p:nvSpPr>
        <p:spPr>
          <a:xfrm>
            <a:off x="-738969" y="-514042"/>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D7A89958-725C-40F8-8B1B-449BBBA1FF37}"/>
              </a:ext>
            </a:extLst>
          </p:cNvPr>
          <p:cNvSpPr>
            <a:spLocks noGrp="1"/>
          </p:cNvSpPr>
          <p:nvPr>
            <p:ph type="title"/>
          </p:nvPr>
        </p:nvSpPr>
        <p:spPr>
          <a:xfrm>
            <a:off x="838200" y="453905"/>
            <a:ext cx="9672961" cy="514411"/>
          </a:xfrm>
        </p:spPr>
        <p:txBody>
          <a:bodyPr>
            <a:normAutofit/>
          </a:bodyPr>
          <a:lstStyle>
            <a:lvl1pPr>
              <a:defRPr lang="fr-FR" sz="2800" b="1" kern="1200" dirty="0">
                <a:solidFill>
                  <a:schemeClr val="bg1"/>
                </a:solidFill>
                <a:latin typeface="Verdana" panose="020B0604030504040204" pitchFamily="34" charset="0"/>
                <a:ea typeface="Verdana" panose="020B0604030504040204" pitchFamily="34" charset="0"/>
                <a:cs typeface="+mj-cs"/>
              </a:defRPr>
            </a:lvl1pPr>
          </a:lstStyle>
          <a:p>
            <a:r>
              <a:rPr lang="fr-FR"/>
              <a:t>Modifiez le style du titre</a:t>
            </a:r>
          </a:p>
        </p:txBody>
      </p:sp>
      <p:sp>
        <p:nvSpPr>
          <p:cNvPr id="6" name="Espace réservé du numéro de diapositive 5">
            <a:extLst>
              <a:ext uri="{FF2B5EF4-FFF2-40B4-BE49-F238E27FC236}">
                <a16:creationId xmlns:a16="http://schemas.microsoft.com/office/drawing/2014/main" id="{3E7C0EBC-6EFB-4774-94A6-B7DA4E552E72}"/>
              </a:ext>
            </a:extLst>
          </p:cNvPr>
          <p:cNvSpPr>
            <a:spLocks noGrp="1"/>
          </p:cNvSpPr>
          <p:nvPr>
            <p:ph type="sldNum" sz="quarter" idx="12"/>
          </p:nvPr>
        </p:nvSpPr>
        <p:spPr>
          <a:xfrm>
            <a:off x="11436872" y="6104586"/>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2435891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Disposition personnalisé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55F3CD-3A1F-4698-B736-1998CEC47209}"/>
              </a:ext>
            </a:extLst>
          </p:cNvPr>
          <p:cNvSpPr>
            <a:spLocks noGrp="1"/>
          </p:cNvSpPr>
          <p:nvPr>
            <p:ph type="title"/>
          </p:nvPr>
        </p:nvSpPr>
        <p:spPr>
          <a:xfrm>
            <a:off x="838200" y="807868"/>
            <a:ext cx="10515600" cy="781235"/>
          </a:xfrm>
        </p:spPr>
        <p:txBody>
          <a:bodyPr/>
          <a:lstStyle/>
          <a:p>
            <a:r>
              <a:rPr lang="fr-FR"/>
              <a:t>Modifiez le style du titre</a:t>
            </a:r>
          </a:p>
        </p:txBody>
      </p:sp>
      <p:sp>
        <p:nvSpPr>
          <p:cNvPr id="6" name="Ellipse 5">
            <a:extLst>
              <a:ext uri="{FF2B5EF4-FFF2-40B4-BE49-F238E27FC236}">
                <a16:creationId xmlns:a16="http://schemas.microsoft.com/office/drawing/2014/main" id="{8EEA3978-35AB-46C0-BF3A-E00CF5EB62A1}"/>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a:extLst>
              <a:ext uri="{FF2B5EF4-FFF2-40B4-BE49-F238E27FC236}">
                <a16:creationId xmlns:a16="http://schemas.microsoft.com/office/drawing/2014/main" id="{8D5EFADE-A59F-419F-AFB1-481973B2A726}"/>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Ellipse 7">
            <a:extLst>
              <a:ext uri="{FF2B5EF4-FFF2-40B4-BE49-F238E27FC236}">
                <a16:creationId xmlns:a16="http://schemas.microsoft.com/office/drawing/2014/main" id="{FA87D5B2-03B6-46EC-8EF8-8ACF7D2E0F8D}"/>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Picture 7">
            <a:extLst>
              <a:ext uri="{FF2B5EF4-FFF2-40B4-BE49-F238E27FC236}">
                <a16:creationId xmlns:a16="http://schemas.microsoft.com/office/drawing/2014/main" id="{85E44F6D-1131-4329-BE77-4CABD009D22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0" name="Ellipse 9">
            <a:extLst>
              <a:ext uri="{FF2B5EF4-FFF2-40B4-BE49-F238E27FC236}">
                <a16:creationId xmlns:a16="http://schemas.microsoft.com/office/drawing/2014/main" id="{6FCE4CE1-0DDB-4D2D-90A9-D19D30A9BE4B}"/>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Ellipse 10">
            <a:extLst>
              <a:ext uri="{FF2B5EF4-FFF2-40B4-BE49-F238E27FC236}">
                <a16:creationId xmlns:a16="http://schemas.microsoft.com/office/drawing/2014/main" id="{65F37E03-64B0-4E1A-9577-02AA2D3AF099}"/>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space réservé du numéro de diapositive 5">
            <a:extLst>
              <a:ext uri="{FF2B5EF4-FFF2-40B4-BE49-F238E27FC236}">
                <a16:creationId xmlns:a16="http://schemas.microsoft.com/office/drawing/2014/main" id="{1141DC13-049B-4765-91FF-EFDFCEDDD5A5}"/>
              </a:ext>
            </a:extLst>
          </p:cNvPr>
          <p:cNvSpPr>
            <a:spLocks noGrp="1"/>
          </p:cNvSpPr>
          <p:nvPr>
            <p:ph type="sldNum" sz="quarter" idx="12"/>
          </p:nvPr>
        </p:nvSpPr>
        <p:spPr>
          <a:xfrm>
            <a:off x="11383605" y="6162447"/>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
        <p:nvSpPr>
          <p:cNvPr id="14" name="Espace réservé du texte 13">
            <a:extLst>
              <a:ext uri="{FF2B5EF4-FFF2-40B4-BE49-F238E27FC236}">
                <a16:creationId xmlns:a16="http://schemas.microsoft.com/office/drawing/2014/main" id="{6541330C-8F4B-4DC6-A67E-2C2AC573FD88}"/>
              </a:ext>
            </a:extLst>
          </p:cNvPr>
          <p:cNvSpPr>
            <a:spLocks noGrp="1"/>
          </p:cNvSpPr>
          <p:nvPr>
            <p:ph type="body" sz="quarter" idx="13"/>
          </p:nvPr>
        </p:nvSpPr>
        <p:spPr>
          <a:xfrm>
            <a:off x="838200" y="1705843"/>
            <a:ext cx="10515600" cy="445660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22340955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Disposition personnalisé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55F3CD-3A1F-4698-B736-1998CEC47209}"/>
              </a:ext>
            </a:extLst>
          </p:cNvPr>
          <p:cNvSpPr>
            <a:spLocks noGrp="1"/>
          </p:cNvSpPr>
          <p:nvPr>
            <p:ph type="title"/>
          </p:nvPr>
        </p:nvSpPr>
        <p:spPr>
          <a:xfrm>
            <a:off x="1083160" y="128821"/>
            <a:ext cx="10515600" cy="781235"/>
          </a:xfrm>
        </p:spPr>
        <p:txBody>
          <a:bodyPr/>
          <a:lstStyle/>
          <a:p>
            <a:r>
              <a:rPr lang="fr-FR"/>
              <a:t>Modifiez le style du titre</a:t>
            </a:r>
          </a:p>
        </p:txBody>
      </p:sp>
      <p:sp>
        <p:nvSpPr>
          <p:cNvPr id="14" name="Espace réservé du texte 13">
            <a:extLst>
              <a:ext uri="{FF2B5EF4-FFF2-40B4-BE49-F238E27FC236}">
                <a16:creationId xmlns:a16="http://schemas.microsoft.com/office/drawing/2014/main" id="{6541330C-8F4B-4DC6-A67E-2C2AC573FD88}"/>
              </a:ext>
            </a:extLst>
          </p:cNvPr>
          <p:cNvSpPr>
            <a:spLocks noGrp="1"/>
          </p:cNvSpPr>
          <p:nvPr>
            <p:ph type="body" sz="quarter" idx="13"/>
          </p:nvPr>
        </p:nvSpPr>
        <p:spPr>
          <a:xfrm>
            <a:off x="896187" y="1430159"/>
            <a:ext cx="10515600" cy="445660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3" name="Ellipse 12">
            <a:extLst>
              <a:ext uri="{FF2B5EF4-FFF2-40B4-BE49-F238E27FC236}">
                <a16:creationId xmlns:a16="http://schemas.microsoft.com/office/drawing/2014/main" id="{B7815A72-1ECC-4A84-A4CA-A346AE836C42}"/>
              </a:ext>
            </a:extLst>
          </p:cNvPr>
          <p:cNvSpPr>
            <a:spLocks noChangeAspect="1"/>
          </p:cNvSpPr>
          <p:nvPr userDrawn="1"/>
        </p:nvSpPr>
        <p:spPr>
          <a:xfrm rot="447595">
            <a:off x="11640691" y="6223287"/>
            <a:ext cx="690955" cy="690955"/>
          </a:xfrm>
          <a:prstGeom prst="ellipse">
            <a:avLst/>
          </a:prstGeom>
          <a:noFill/>
          <a:ln w="3810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llipse 14">
            <a:extLst>
              <a:ext uri="{FF2B5EF4-FFF2-40B4-BE49-F238E27FC236}">
                <a16:creationId xmlns:a16="http://schemas.microsoft.com/office/drawing/2014/main" id="{2197CFA3-D332-42D1-9F63-26E3443381C2}"/>
              </a:ext>
            </a:extLst>
          </p:cNvPr>
          <p:cNvSpPr>
            <a:spLocks noChangeAspect="1"/>
          </p:cNvSpPr>
          <p:nvPr userDrawn="1"/>
        </p:nvSpPr>
        <p:spPr>
          <a:xfrm rot="161190">
            <a:off x="-134883" y="-121014"/>
            <a:ext cx="1008000" cy="1008000"/>
          </a:xfrm>
          <a:prstGeom prst="ellipse">
            <a:avLst/>
          </a:prstGeom>
          <a:noFill/>
          <a:ln w="57150">
            <a:solidFill>
              <a:srgbClr val="40C3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Picture 7">
            <a:extLst>
              <a:ext uri="{FF2B5EF4-FFF2-40B4-BE49-F238E27FC236}">
                <a16:creationId xmlns:a16="http://schemas.microsoft.com/office/drawing/2014/main" id="{24B696A5-923E-4DD4-97A6-8B5E9CBF040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50333" y="255172"/>
            <a:ext cx="1011079" cy="623718"/>
          </a:xfrm>
          <a:prstGeom prst="rect">
            <a:avLst/>
          </a:prstGeom>
        </p:spPr>
      </p:pic>
      <p:sp>
        <p:nvSpPr>
          <p:cNvPr id="17" name="Ellipse 16">
            <a:extLst>
              <a:ext uri="{FF2B5EF4-FFF2-40B4-BE49-F238E27FC236}">
                <a16:creationId xmlns:a16="http://schemas.microsoft.com/office/drawing/2014/main" id="{D3786095-22AB-47BB-93C7-1BDAF2C60E5F}"/>
              </a:ext>
            </a:extLst>
          </p:cNvPr>
          <p:cNvSpPr>
            <a:spLocks noChangeAspect="1"/>
          </p:cNvSpPr>
          <p:nvPr userDrawn="1"/>
        </p:nvSpPr>
        <p:spPr>
          <a:xfrm rot="447595">
            <a:off x="11729991" y="6320728"/>
            <a:ext cx="592247" cy="592247"/>
          </a:xfrm>
          <a:prstGeom prst="ellipse">
            <a:avLst/>
          </a:prstGeom>
          <a:solidFill>
            <a:srgbClr val="3EBFD6"/>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Ellipse 17">
            <a:extLst>
              <a:ext uri="{FF2B5EF4-FFF2-40B4-BE49-F238E27FC236}">
                <a16:creationId xmlns:a16="http://schemas.microsoft.com/office/drawing/2014/main" id="{CA867D3C-C3C6-4D2D-9E6A-A0087DA54BE1}"/>
              </a:ext>
            </a:extLst>
          </p:cNvPr>
          <p:cNvSpPr/>
          <p:nvPr userDrawn="1"/>
        </p:nvSpPr>
        <p:spPr>
          <a:xfrm rot="161190">
            <a:off x="-152739" y="-128154"/>
            <a:ext cx="900000" cy="900000"/>
          </a:xfrm>
          <a:prstGeom prst="ellipse">
            <a:avLst/>
          </a:prstGeom>
          <a:solidFill>
            <a:srgbClr val="00991D"/>
          </a:solid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space réservé du numéro de diapositive 5">
            <a:extLst>
              <a:ext uri="{FF2B5EF4-FFF2-40B4-BE49-F238E27FC236}">
                <a16:creationId xmlns:a16="http://schemas.microsoft.com/office/drawing/2014/main" id="{1141DC13-049B-4765-91FF-EFDFCEDDD5A5}"/>
              </a:ext>
            </a:extLst>
          </p:cNvPr>
          <p:cNvSpPr>
            <a:spLocks noGrp="1"/>
          </p:cNvSpPr>
          <p:nvPr>
            <p:ph type="sldNum" sz="quarter" idx="12"/>
          </p:nvPr>
        </p:nvSpPr>
        <p:spPr>
          <a:xfrm>
            <a:off x="11659500" y="6378223"/>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577607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191151-E287-48AF-B33C-F5E3C0CE6226}"/>
              </a:ext>
            </a:extLst>
          </p:cNvPr>
          <p:cNvSpPr>
            <a:spLocks noGrp="1"/>
          </p:cNvSpPr>
          <p:nvPr>
            <p:ph type="title"/>
          </p:nvPr>
        </p:nvSpPr>
        <p:spPr>
          <a:xfrm>
            <a:off x="838200" y="853869"/>
            <a:ext cx="10515600" cy="623718"/>
          </a:xfrm>
        </p:spPr>
        <p:txBody>
          <a:bodyPr/>
          <a:lstStyle/>
          <a:p>
            <a:r>
              <a:rPr lang="fr-FR"/>
              <a:t>Modifiez le style du titre</a:t>
            </a:r>
          </a:p>
        </p:txBody>
      </p:sp>
      <p:sp>
        <p:nvSpPr>
          <p:cNvPr id="3" name="Espace réservé du contenu 2">
            <a:extLst>
              <a:ext uri="{FF2B5EF4-FFF2-40B4-BE49-F238E27FC236}">
                <a16:creationId xmlns:a16="http://schemas.microsoft.com/office/drawing/2014/main" id="{1DC60457-C77A-4F83-82B9-FA464E4C81C7}"/>
              </a:ext>
            </a:extLst>
          </p:cNvPr>
          <p:cNvSpPr>
            <a:spLocks noGrp="1"/>
          </p:cNvSpPr>
          <p:nvPr>
            <p:ph sz="half" idx="1"/>
          </p:nvPr>
        </p:nvSpPr>
        <p:spPr>
          <a:xfrm>
            <a:off x="838200" y="1710906"/>
            <a:ext cx="5181600" cy="4563713"/>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BA2DA1C-071A-4BB7-AB19-5261AA3C0ADC}"/>
              </a:ext>
            </a:extLst>
          </p:cNvPr>
          <p:cNvSpPr>
            <a:spLocks noGrp="1"/>
          </p:cNvSpPr>
          <p:nvPr>
            <p:ph sz="half" idx="2"/>
          </p:nvPr>
        </p:nvSpPr>
        <p:spPr>
          <a:xfrm>
            <a:off x="6172200" y="1710906"/>
            <a:ext cx="5181600" cy="4563712"/>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8" name="Ellipse 7">
            <a:extLst>
              <a:ext uri="{FF2B5EF4-FFF2-40B4-BE49-F238E27FC236}">
                <a16:creationId xmlns:a16="http://schemas.microsoft.com/office/drawing/2014/main" id="{BF8B8AA8-69E1-4850-BB9D-E18AAFE90B6B}"/>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a:extLst>
              <a:ext uri="{FF2B5EF4-FFF2-40B4-BE49-F238E27FC236}">
                <a16:creationId xmlns:a16="http://schemas.microsoft.com/office/drawing/2014/main" id="{935C2D3C-3A9E-4DE3-9F28-60B82DA7F020}"/>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Ellipse 9">
            <a:extLst>
              <a:ext uri="{FF2B5EF4-FFF2-40B4-BE49-F238E27FC236}">
                <a16:creationId xmlns:a16="http://schemas.microsoft.com/office/drawing/2014/main" id="{E9DD578C-D76F-46FD-A09A-49EBBAD64E82}"/>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Picture 7">
            <a:extLst>
              <a:ext uri="{FF2B5EF4-FFF2-40B4-BE49-F238E27FC236}">
                <a16:creationId xmlns:a16="http://schemas.microsoft.com/office/drawing/2014/main" id="{7A33B98B-926D-4FF6-92AC-838464075C4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2" name="Ellipse 11">
            <a:extLst>
              <a:ext uri="{FF2B5EF4-FFF2-40B4-BE49-F238E27FC236}">
                <a16:creationId xmlns:a16="http://schemas.microsoft.com/office/drawing/2014/main" id="{BE008D22-6FFD-47AD-837E-6D527B0C337D}"/>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90D4BDB1-886F-480C-9D0D-22E2D720FFD0}"/>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u numéro de diapositive 6">
            <a:extLst>
              <a:ext uri="{FF2B5EF4-FFF2-40B4-BE49-F238E27FC236}">
                <a16:creationId xmlns:a16="http://schemas.microsoft.com/office/drawing/2014/main" id="{54A57272-B554-4F94-B8FC-40BEECA8B9FB}"/>
              </a:ext>
            </a:extLst>
          </p:cNvPr>
          <p:cNvSpPr>
            <a:spLocks noGrp="1"/>
          </p:cNvSpPr>
          <p:nvPr>
            <p:ph type="sldNum" sz="quarter" idx="12"/>
          </p:nvPr>
        </p:nvSpPr>
        <p:spPr>
          <a:xfrm>
            <a:off x="11429492" y="6194315"/>
            <a:ext cx="505287"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6339386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25DAEFC-46D1-4EA2-A429-47DC7BD76F6B}"/>
              </a:ext>
            </a:extLst>
          </p:cNvPr>
          <p:cNvSpPr>
            <a:spLocks noGrp="1"/>
          </p:cNvSpPr>
          <p:nvPr>
            <p:ph type="title"/>
          </p:nvPr>
        </p:nvSpPr>
        <p:spPr>
          <a:xfrm>
            <a:off x="838200" y="826764"/>
            <a:ext cx="10515600" cy="730389"/>
          </a:xfrm>
        </p:spPr>
        <p:txBody>
          <a:bodyPr/>
          <a:lstStyle/>
          <a:p>
            <a:r>
              <a:rPr lang="fr-FR"/>
              <a:t>Modifiez le style du titre</a:t>
            </a:r>
          </a:p>
        </p:txBody>
      </p:sp>
      <p:sp>
        <p:nvSpPr>
          <p:cNvPr id="6" name="Espace réservé du contenu 3">
            <a:extLst>
              <a:ext uri="{FF2B5EF4-FFF2-40B4-BE49-F238E27FC236}">
                <a16:creationId xmlns:a16="http://schemas.microsoft.com/office/drawing/2014/main" id="{39968B1E-916B-4552-BA2B-6DB627638890}"/>
              </a:ext>
            </a:extLst>
          </p:cNvPr>
          <p:cNvSpPr>
            <a:spLocks noGrp="1"/>
          </p:cNvSpPr>
          <p:nvPr>
            <p:ph sz="half" idx="2"/>
          </p:nvPr>
        </p:nvSpPr>
        <p:spPr>
          <a:xfrm>
            <a:off x="838200" y="1722266"/>
            <a:ext cx="4932000" cy="3539471"/>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llipse 6">
            <a:extLst>
              <a:ext uri="{FF2B5EF4-FFF2-40B4-BE49-F238E27FC236}">
                <a16:creationId xmlns:a16="http://schemas.microsoft.com/office/drawing/2014/main" id="{B49CBE83-8FEE-49FF-8A57-70B6B42359C3}"/>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a:extLst>
              <a:ext uri="{FF2B5EF4-FFF2-40B4-BE49-F238E27FC236}">
                <a16:creationId xmlns:a16="http://schemas.microsoft.com/office/drawing/2014/main" id="{EDBBBA98-277F-4453-8E86-981C9D61AABD}"/>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Ellipse 8">
            <a:extLst>
              <a:ext uri="{FF2B5EF4-FFF2-40B4-BE49-F238E27FC236}">
                <a16:creationId xmlns:a16="http://schemas.microsoft.com/office/drawing/2014/main" id="{924EB3C9-27DB-498B-B31B-C807B7146E99}"/>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Picture 7">
            <a:extLst>
              <a:ext uri="{FF2B5EF4-FFF2-40B4-BE49-F238E27FC236}">
                <a16:creationId xmlns:a16="http://schemas.microsoft.com/office/drawing/2014/main" id="{BB93D56D-2D2D-4E39-985F-A40D2219581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1" name="Ellipse 10">
            <a:extLst>
              <a:ext uri="{FF2B5EF4-FFF2-40B4-BE49-F238E27FC236}">
                <a16:creationId xmlns:a16="http://schemas.microsoft.com/office/drawing/2014/main" id="{F094F9FD-D88C-4E69-8C0B-DE1AFBF34216}"/>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extLst>
              <a:ext uri="{FF2B5EF4-FFF2-40B4-BE49-F238E27FC236}">
                <a16:creationId xmlns:a16="http://schemas.microsoft.com/office/drawing/2014/main" id="{AE3866E0-887D-4C3E-A1CA-9F6B506459F9}"/>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u numéro de diapositive 4">
            <a:extLst>
              <a:ext uri="{FF2B5EF4-FFF2-40B4-BE49-F238E27FC236}">
                <a16:creationId xmlns:a16="http://schemas.microsoft.com/office/drawing/2014/main" id="{9A487D82-7C40-46F6-A5D9-DA799A6F0ADA}"/>
              </a:ext>
            </a:extLst>
          </p:cNvPr>
          <p:cNvSpPr>
            <a:spLocks noGrp="1"/>
          </p:cNvSpPr>
          <p:nvPr>
            <p:ph type="sldNum" sz="quarter" idx="12"/>
          </p:nvPr>
        </p:nvSpPr>
        <p:spPr>
          <a:xfrm>
            <a:off x="11461071" y="6194315"/>
            <a:ext cx="473707" cy="365125"/>
          </a:xfrm>
        </p:spPr>
        <p:txBody>
          <a:bodyPr/>
          <a:lstStyle>
            <a:lvl1pPr>
              <a:defRPr>
                <a:solidFill>
                  <a:schemeClr val="bg1"/>
                </a:solidFill>
              </a:defRPr>
            </a:lvl1pPr>
          </a:lstStyle>
          <a:p>
            <a:fld id="{AE3CA754-A55E-413D-A6F6-65F50450773E}" type="slidenum">
              <a:rPr lang="fr-FR" smtClean="0"/>
              <a:pPr/>
              <a:t>‹#›</a:t>
            </a:fld>
            <a:endParaRPr lang="fr-FR"/>
          </a:p>
        </p:txBody>
      </p:sp>
      <p:sp>
        <p:nvSpPr>
          <p:cNvPr id="14" name="Espace réservé du texte 13">
            <a:extLst>
              <a:ext uri="{FF2B5EF4-FFF2-40B4-BE49-F238E27FC236}">
                <a16:creationId xmlns:a16="http://schemas.microsoft.com/office/drawing/2014/main" id="{8F6FE9E6-3107-4A8E-B97A-22CD5E7DBC89}"/>
              </a:ext>
            </a:extLst>
          </p:cNvPr>
          <p:cNvSpPr>
            <a:spLocks noGrp="1"/>
          </p:cNvSpPr>
          <p:nvPr>
            <p:ph type="body" sz="quarter" idx="13"/>
          </p:nvPr>
        </p:nvSpPr>
        <p:spPr>
          <a:xfrm>
            <a:off x="838200" y="5379867"/>
            <a:ext cx="9982200" cy="1094018"/>
          </a:xfrm>
        </p:spPr>
        <p:txBody>
          <a:bodyPr/>
          <a:lstStyle>
            <a:lvl1pPr marL="0" indent="0">
              <a:buNone/>
              <a:defRPr/>
            </a:lvl1pPr>
          </a:lstStyle>
          <a:p>
            <a:pPr lvl="0"/>
            <a:r>
              <a:rPr lang="fr-FR"/>
              <a:t>Cliquez pour modifier les styles du texte du masque</a:t>
            </a:r>
          </a:p>
        </p:txBody>
      </p:sp>
      <p:sp>
        <p:nvSpPr>
          <p:cNvPr id="16" name="Espace réservé du contenu 15">
            <a:extLst>
              <a:ext uri="{FF2B5EF4-FFF2-40B4-BE49-F238E27FC236}">
                <a16:creationId xmlns:a16="http://schemas.microsoft.com/office/drawing/2014/main" id="{41D24579-655C-44A0-8B20-BF1E940E94ED}"/>
              </a:ext>
            </a:extLst>
          </p:cNvPr>
          <p:cNvSpPr>
            <a:spLocks noGrp="1"/>
          </p:cNvSpPr>
          <p:nvPr>
            <p:ph sz="quarter" idx="14"/>
          </p:nvPr>
        </p:nvSpPr>
        <p:spPr>
          <a:xfrm>
            <a:off x="5888400" y="1721612"/>
            <a:ext cx="4932000" cy="3540125"/>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2295252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F20768-8248-40CA-80CA-9A552F8E6310}"/>
              </a:ext>
            </a:extLst>
          </p:cNvPr>
          <p:cNvSpPr>
            <a:spLocks noGrp="1"/>
          </p:cNvSpPr>
          <p:nvPr>
            <p:ph type="title"/>
          </p:nvPr>
        </p:nvSpPr>
        <p:spPr>
          <a:xfrm>
            <a:off x="836612" y="972116"/>
            <a:ext cx="3932237" cy="923971"/>
          </a:xfrm>
        </p:spPr>
        <p:txBody>
          <a:bodyPr anchor="b">
            <a:normAutofit/>
          </a:bodyPr>
          <a:lstStyle>
            <a:lvl1pPr>
              <a:defRPr sz="2800"/>
            </a:lvl1pPr>
          </a:lstStyle>
          <a:p>
            <a:r>
              <a:rPr lang="fr-FR"/>
              <a:t>Modifiez le style du titre</a:t>
            </a:r>
          </a:p>
        </p:txBody>
      </p:sp>
      <p:sp>
        <p:nvSpPr>
          <p:cNvPr id="3" name="Espace réservé pour une image  2">
            <a:extLst>
              <a:ext uri="{FF2B5EF4-FFF2-40B4-BE49-F238E27FC236}">
                <a16:creationId xmlns:a16="http://schemas.microsoft.com/office/drawing/2014/main" id="{C214870A-2E77-467F-B3E0-CB7B596F9A2C}"/>
              </a:ext>
            </a:extLst>
          </p:cNvPr>
          <p:cNvSpPr>
            <a:spLocks noGrp="1"/>
          </p:cNvSpPr>
          <p:nvPr>
            <p:ph type="pic" idx="1"/>
          </p:nvPr>
        </p:nvSpPr>
        <p:spPr>
          <a:xfrm>
            <a:off x="5183188" y="987426"/>
            <a:ext cx="6172200" cy="464148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00B2932-FBCF-4193-B7D8-887925AFAC72}"/>
              </a:ext>
            </a:extLst>
          </p:cNvPr>
          <p:cNvSpPr>
            <a:spLocks noGrp="1"/>
          </p:cNvSpPr>
          <p:nvPr>
            <p:ph type="body" sz="half" idx="2"/>
          </p:nvPr>
        </p:nvSpPr>
        <p:spPr>
          <a:xfrm>
            <a:off x="859084" y="2241310"/>
            <a:ext cx="3932237" cy="393754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8" name="Rectangle 7">
            <a:extLst>
              <a:ext uri="{FF2B5EF4-FFF2-40B4-BE49-F238E27FC236}">
                <a16:creationId xmlns:a16="http://schemas.microsoft.com/office/drawing/2014/main" id="{6079D975-EF07-4B03-9A01-437F362BCF6B}"/>
              </a:ext>
            </a:extLst>
          </p:cNvPr>
          <p:cNvSpPr/>
          <p:nvPr userDrawn="1"/>
        </p:nvSpPr>
        <p:spPr>
          <a:xfrm>
            <a:off x="-152879" y="2031676"/>
            <a:ext cx="4924904" cy="83197"/>
          </a:xfrm>
          <a:prstGeom prst="rect">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Ellipse 8">
            <a:extLst>
              <a:ext uri="{FF2B5EF4-FFF2-40B4-BE49-F238E27FC236}">
                <a16:creationId xmlns:a16="http://schemas.microsoft.com/office/drawing/2014/main" id="{7A790434-CBEA-40F6-B9ED-43D463DE5DED}"/>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a:extLst>
              <a:ext uri="{FF2B5EF4-FFF2-40B4-BE49-F238E27FC236}">
                <a16:creationId xmlns:a16="http://schemas.microsoft.com/office/drawing/2014/main" id="{962A0A3C-E460-4B69-8032-3C4BAE9B1A68}"/>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Ellipse 10">
            <a:extLst>
              <a:ext uri="{FF2B5EF4-FFF2-40B4-BE49-F238E27FC236}">
                <a16:creationId xmlns:a16="http://schemas.microsoft.com/office/drawing/2014/main" id="{66603A45-D4D6-4FAE-B2D6-2AC29993F13D}"/>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2" name="Picture 7">
            <a:extLst>
              <a:ext uri="{FF2B5EF4-FFF2-40B4-BE49-F238E27FC236}">
                <a16:creationId xmlns:a16="http://schemas.microsoft.com/office/drawing/2014/main" id="{1EAACDCF-C384-4C4F-85DC-D770E8928A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3" name="Ellipse 12">
            <a:extLst>
              <a:ext uri="{FF2B5EF4-FFF2-40B4-BE49-F238E27FC236}">
                <a16:creationId xmlns:a16="http://schemas.microsoft.com/office/drawing/2014/main" id="{3AF51A7A-5CBC-4508-9221-BF9105919F97}"/>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a:extLst>
              <a:ext uri="{FF2B5EF4-FFF2-40B4-BE49-F238E27FC236}">
                <a16:creationId xmlns:a16="http://schemas.microsoft.com/office/drawing/2014/main" id="{D127379A-828C-4044-98A3-061B25BA53D4}"/>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u numéro de diapositive 6">
            <a:extLst>
              <a:ext uri="{FF2B5EF4-FFF2-40B4-BE49-F238E27FC236}">
                <a16:creationId xmlns:a16="http://schemas.microsoft.com/office/drawing/2014/main" id="{8A74C671-939B-4C87-9813-D06E8473FD55}"/>
              </a:ext>
            </a:extLst>
          </p:cNvPr>
          <p:cNvSpPr>
            <a:spLocks noGrp="1"/>
          </p:cNvSpPr>
          <p:nvPr>
            <p:ph type="sldNum" sz="quarter" idx="12"/>
          </p:nvPr>
        </p:nvSpPr>
        <p:spPr>
          <a:xfrm>
            <a:off x="11398146" y="6124638"/>
            <a:ext cx="514165"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3013909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1_V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FE464CC-771C-4E99-A5FD-5CDC94C9FACD}"/>
              </a:ext>
            </a:extLst>
          </p:cNvPr>
          <p:cNvSpPr/>
          <p:nvPr userDrawn="1"/>
        </p:nvSpPr>
        <p:spPr>
          <a:xfrm>
            <a:off x="0" y="0"/>
            <a:ext cx="12192000" cy="6207979"/>
          </a:xfrm>
          <a:prstGeom prst="rect">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14">
            <a:extLst>
              <a:ext uri="{FF2B5EF4-FFF2-40B4-BE49-F238E27FC236}">
                <a16:creationId xmlns:a16="http://schemas.microsoft.com/office/drawing/2014/main" id="{1DF26152-0BC2-43E6-8786-388FCF369E3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5363" y="6341748"/>
            <a:ext cx="567812" cy="386112"/>
          </a:xfrm>
          <a:prstGeom prst="rect">
            <a:avLst/>
          </a:prstGeom>
        </p:spPr>
      </p:pic>
      <p:sp>
        <p:nvSpPr>
          <p:cNvPr id="7" name="Rectangle 6">
            <a:extLst>
              <a:ext uri="{FF2B5EF4-FFF2-40B4-BE49-F238E27FC236}">
                <a16:creationId xmlns:a16="http://schemas.microsoft.com/office/drawing/2014/main" id="{85A8C4D0-C49F-4733-B026-688954C2F7B8}"/>
              </a:ext>
            </a:extLst>
          </p:cNvPr>
          <p:cNvSpPr/>
          <p:nvPr userDrawn="1"/>
        </p:nvSpPr>
        <p:spPr>
          <a:xfrm>
            <a:off x="814768" y="6413524"/>
            <a:ext cx="11291507" cy="261610"/>
          </a:xfrm>
          <a:prstGeom prst="rect">
            <a:avLst/>
          </a:prstGeom>
        </p:spPr>
        <p:txBody>
          <a:bodyPr wrap="square">
            <a:spAutoFit/>
          </a:bodyPr>
          <a:lstStyle/>
          <a:p>
            <a:r>
              <a:rPr lang="en-US" sz="1100" b="0" i="0">
                <a:solidFill>
                  <a:schemeClr val="tx1">
                    <a:lumMod val="65000"/>
                    <a:lumOff val="35000"/>
                  </a:schemeClr>
                </a:solidFill>
                <a:effectLst/>
                <a:latin typeface="Rubik"/>
              </a:rPr>
              <a:t>The LEAP-RE project has received funding from the European Union’s Horizon 2020 Research and Innovation Program under Grant Agreement 963530.</a:t>
            </a:r>
            <a:endParaRPr lang="fr-FR" sz="1100">
              <a:solidFill>
                <a:schemeClr val="tx1">
                  <a:lumMod val="65000"/>
                  <a:lumOff val="35000"/>
                </a:schemeClr>
              </a:solidFill>
            </a:endParaRPr>
          </a:p>
        </p:txBody>
      </p:sp>
      <p:sp>
        <p:nvSpPr>
          <p:cNvPr id="8" name="Subtitle 2">
            <a:extLst>
              <a:ext uri="{FF2B5EF4-FFF2-40B4-BE49-F238E27FC236}">
                <a16:creationId xmlns:a16="http://schemas.microsoft.com/office/drawing/2014/main" id="{22B12F15-6298-43B6-8860-F5F55E624791}"/>
              </a:ext>
            </a:extLst>
          </p:cNvPr>
          <p:cNvSpPr txBox="1">
            <a:spLocks/>
          </p:cNvSpPr>
          <p:nvPr userDrawn="1"/>
        </p:nvSpPr>
        <p:spPr>
          <a:xfrm>
            <a:off x="5248120" y="2988713"/>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www.leap-re.eu</a:t>
            </a:r>
          </a:p>
        </p:txBody>
      </p:sp>
      <p:sp>
        <p:nvSpPr>
          <p:cNvPr id="9" name="Subtitle 2">
            <a:extLst>
              <a:ext uri="{FF2B5EF4-FFF2-40B4-BE49-F238E27FC236}">
                <a16:creationId xmlns:a16="http://schemas.microsoft.com/office/drawing/2014/main" id="{C0AC89DA-4ED1-4E70-809B-51FF6125C0A6}"/>
              </a:ext>
            </a:extLst>
          </p:cNvPr>
          <p:cNvSpPr txBox="1">
            <a:spLocks/>
          </p:cNvSpPr>
          <p:nvPr userDrawn="1"/>
        </p:nvSpPr>
        <p:spPr>
          <a:xfrm>
            <a:off x="5248120" y="3926161"/>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contact@leap-re.eu</a:t>
            </a:r>
          </a:p>
        </p:txBody>
      </p:sp>
      <p:sp>
        <p:nvSpPr>
          <p:cNvPr id="10" name="Subtitle 2">
            <a:extLst>
              <a:ext uri="{FF2B5EF4-FFF2-40B4-BE49-F238E27FC236}">
                <a16:creationId xmlns:a16="http://schemas.microsoft.com/office/drawing/2014/main" id="{EA6F78DF-9D01-4E6F-94A4-932D0EA526B2}"/>
              </a:ext>
            </a:extLst>
          </p:cNvPr>
          <p:cNvSpPr txBox="1">
            <a:spLocks/>
          </p:cNvSpPr>
          <p:nvPr userDrawn="1"/>
        </p:nvSpPr>
        <p:spPr>
          <a:xfrm>
            <a:off x="5248120" y="4920759"/>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a:t>
            </a:r>
            <a:r>
              <a:rPr lang="en-GB" err="1"/>
              <a:t>leapRE_EU</a:t>
            </a:r>
            <a:endParaRPr lang="en-GB"/>
          </a:p>
        </p:txBody>
      </p:sp>
      <p:pic>
        <p:nvPicPr>
          <p:cNvPr id="11" name="Image 10" descr="Une image contenant clipart&#10;&#10;Description générée automatiquement">
            <a:extLst>
              <a:ext uri="{FF2B5EF4-FFF2-40B4-BE49-F238E27FC236}">
                <a16:creationId xmlns:a16="http://schemas.microsoft.com/office/drawing/2014/main" id="{70743B68-E78E-4488-AAB1-4C476F62E99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471639" y="4920759"/>
            <a:ext cx="525589" cy="525589"/>
          </a:xfrm>
          <a:prstGeom prst="rect">
            <a:avLst/>
          </a:prstGeom>
        </p:spPr>
      </p:pic>
      <p:pic>
        <p:nvPicPr>
          <p:cNvPr id="12" name="Image 11">
            <a:extLst>
              <a:ext uri="{FF2B5EF4-FFF2-40B4-BE49-F238E27FC236}">
                <a16:creationId xmlns:a16="http://schemas.microsoft.com/office/drawing/2014/main" id="{134791B9-3FCE-41AF-96FC-9CAAF720119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405648" y="3848133"/>
            <a:ext cx="604935" cy="604935"/>
          </a:xfrm>
          <a:prstGeom prst="rect">
            <a:avLst/>
          </a:prstGeom>
        </p:spPr>
      </p:pic>
      <p:pic>
        <p:nvPicPr>
          <p:cNvPr id="13" name="Image 12">
            <a:extLst>
              <a:ext uri="{FF2B5EF4-FFF2-40B4-BE49-F238E27FC236}">
                <a16:creationId xmlns:a16="http://schemas.microsoft.com/office/drawing/2014/main" id="{76DE4B4E-3B45-49F2-BEFB-F4DB22B966DA}"/>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4405648" y="2919638"/>
            <a:ext cx="604935" cy="604935"/>
          </a:xfrm>
          <a:prstGeom prst="rect">
            <a:avLst/>
          </a:prstGeom>
        </p:spPr>
      </p:pic>
      <p:sp>
        <p:nvSpPr>
          <p:cNvPr id="14" name="Ellipse 13">
            <a:extLst>
              <a:ext uri="{FF2B5EF4-FFF2-40B4-BE49-F238E27FC236}">
                <a16:creationId xmlns:a16="http://schemas.microsoft.com/office/drawing/2014/main" id="{7962E686-F4F8-41BA-A4E3-F8D79387C22E}"/>
              </a:ext>
            </a:extLst>
          </p:cNvPr>
          <p:cNvSpPr>
            <a:spLocks noChangeAspect="1"/>
          </p:cNvSpPr>
          <p:nvPr userDrawn="1"/>
        </p:nvSpPr>
        <p:spPr>
          <a:xfrm rot="161190">
            <a:off x="-480890" y="-570729"/>
            <a:ext cx="1977468" cy="19774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llipse 14">
            <a:extLst>
              <a:ext uri="{FF2B5EF4-FFF2-40B4-BE49-F238E27FC236}">
                <a16:creationId xmlns:a16="http://schemas.microsoft.com/office/drawing/2014/main" id="{8F3690F0-FCC0-40C7-995C-58AB7F8CA1C7}"/>
              </a:ext>
            </a:extLst>
          </p:cNvPr>
          <p:cNvSpPr>
            <a:spLocks noChangeAspect="1"/>
          </p:cNvSpPr>
          <p:nvPr userDrawn="1"/>
        </p:nvSpPr>
        <p:spPr>
          <a:xfrm rot="447595">
            <a:off x="11419014" y="5789700"/>
            <a:ext cx="1098095" cy="1098095"/>
          </a:xfrm>
          <a:prstGeom prst="ellipse">
            <a:avLst/>
          </a:prstGeom>
          <a:solidFill>
            <a:srgbClr val="00991D"/>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Ellipse 15">
            <a:extLst>
              <a:ext uri="{FF2B5EF4-FFF2-40B4-BE49-F238E27FC236}">
                <a16:creationId xmlns:a16="http://schemas.microsoft.com/office/drawing/2014/main" id="{21670B89-6975-4662-9154-2389D4DA01CA}"/>
              </a:ext>
            </a:extLst>
          </p:cNvPr>
          <p:cNvSpPr>
            <a:spLocks noChangeAspect="1"/>
          </p:cNvSpPr>
          <p:nvPr userDrawn="1"/>
        </p:nvSpPr>
        <p:spPr>
          <a:xfrm>
            <a:off x="-744985" y="746889"/>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ZoneTexte 16">
            <a:extLst>
              <a:ext uri="{FF2B5EF4-FFF2-40B4-BE49-F238E27FC236}">
                <a16:creationId xmlns:a16="http://schemas.microsoft.com/office/drawing/2014/main" id="{C73860EB-2363-4A44-9FD7-B34782F1350A}"/>
              </a:ext>
            </a:extLst>
          </p:cNvPr>
          <p:cNvSpPr txBox="1"/>
          <p:nvPr userDrawn="1"/>
        </p:nvSpPr>
        <p:spPr>
          <a:xfrm>
            <a:off x="4252912" y="974147"/>
            <a:ext cx="3686175" cy="707886"/>
          </a:xfrm>
          <a:prstGeom prst="rect">
            <a:avLst/>
          </a:prstGeom>
          <a:noFill/>
        </p:spPr>
        <p:txBody>
          <a:bodyPr wrap="square" rtlCol="0">
            <a:spAutoFit/>
          </a:bodyPr>
          <a:lstStyle/>
          <a:p>
            <a:r>
              <a:rPr lang="fr-FR" sz="4000" b="1">
                <a:solidFill>
                  <a:schemeClr val="bg1"/>
                </a:solidFill>
                <a:latin typeface="Verdana" panose="020B0604030504040204" pitchFamily="34" charset="0"/>
                <a:ea typeface="Verdana" panose="020B0604030504040204" pitchFamily="34" charset="0"/>
              </a:rPr>
              <a:t>THANK YOU</a:t>
            </a:r>
          </a:p>
        </p:txBody>
      </p:sp>
      <p:sp>
        <p:nvSpPr>
          <p:cNvPr id="18" name="ZoneTexte 17">
            <a:extLst>
              <a:ext uri="{FF2B5EF4-FFF2-40B4-BE49-F238E27FC236}">
                <a16:creationId xmlns:a16="http://schemas.microsoft.com/office/drawing/2014/main" id="{AA49115E-4164-445F-A631-8F8A71EC03E1}"/>
              </a:ext>
            </a:extLst>
          </p:cNvPr>
          <p:cNvSpPr txBox="1"/>
          <p:nvPr userDrawn="1"/>
        </p:nvSpPr>
        <p:spPr>
          <a:xfrm>
            <a:off x="2895599" y="1877593"/>
            <a:ext cx="6400800" cy="461665"/>
          </a:xfrm>
          <a:prstGeom prst="rect">
            <a:avLst/>
          </a:prstGeom>
          <a:noFill/>
        </p:spPr>
        <p:txBody>
          <a:bodyPr wrap="square" rtlCol="0">
            <a:spAutoFit/>
          </a:bodyPr>
          <a:lstStyle/>
          <a:p>
            <a:pPr algn="ctr"/>
            <a:r>
              <a:rPr lang="en-GB" sz="2400" noProof="0">
                <a:solidFill>
                  <a:schemeClr val="bg1"/>
                </a:solidFill>
                <a:latin typeface="Verdana" panose="020B0604030504040204" pitchFamily="34" charset="0"/>
                <a:ea typeface="Verdana" panose="020B0604030504040204" pitchFamily="34" charset="0"/>
              </a:rPr>
              <a:t>CONTACT US FOR MORE INFORMATION</a:t>
            </a:r>
          </a:p>
        </p:txBody>
      </p:sp>
    </p:spTree>
    <p:extLst>
      <p:ext uri="{BB962C8B-B14F-4D97-AF65-F5344CB8AC3E}">
        <p14:creationId xmlns:p14="http://schemas.microsoft.com/office/powerpoint/2010/main" val="32532896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Content" userDrawn="1">
  <p:cSld name="Title and Content">
    <p:spTree>
      <p:nvGrpSpPr>
        <p:cNvPr id="1" name="Shape 24"/>
        <p:cNvGrpSpPr/>
        <p:nvPr/>
      </p:nvGrpSpPr>
      <p:grpSpPr>
        <a:xfrm>
          <a:off x="0" y="0"/>
          <a:ext cx="0" cy="0"/>
          <a:chOff x="0" y="0"/>
          <a:chExt cx="0" cy="0"/>
        </a:xfrm>
      </p:grpSpPr>
      <p:sp>
        <p:nvSpPr>
          <p:cNvPr id="26" name="Google Shape;26;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 name="Google Shape;27;p18"/>
          <p:cNvSpPr txBox="1"/>
          <p:nvPr/>
        </p:nvSpPr>
        <p:spPr>
          <a:xfrm>
            <a:off x="11539331" y="365125"/>
            <a:ext cx="430694" cy="365125"/>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000"/>
              <a:buFont typeface="Arial"/>
              <a:buNone/>
            </a:pPr>
            <a:fld id="{00000000-1234-1234-1234-123412341234}" type="slidenum">
              <a:rPr lang="sv-SE" sz="1000" b="1" i="0" u="none" strike="noStrike" cap="none">
                <a:solidFill>
                  <a:srgbClr val="7F7F7F"/>
                </a:solidFill>
                <a:latin typeface="Open Sans"/>
                <a:ea typeface="Open Sans"/>
                <a:cs typeface="Open Sans"/>
                <a:sym typeface="Open Sans"/>
              </a:rPr>
              <a:t>‹#›</a:t>
            </a:fld>
            <a:endParaRPr sz="1000" b="1" i="0" u="none" strike="noStrike" cap="none">
              <a:solidFill>
                <a:srgbClr val="7F7F7F"/>
              </a:solidFill>
              <a:latin typeface="Open Sans"/>
              <a:ea typeface="Open Sans"/>
              <a:cs typeface="Open Sans"/>
              <a:sym typeface="Open Sans"/>
            </a:endParaRPr>
          </a:p>
        </p:txBody>
      </p:sp>
      <p:pic>
        <p:nvPicPr>
          <p:cNvPr id="2" name="Picture 1" descr="A logo of a group of people&#10;&#10;Description automatically generated">
            <a:extLst>
              <a:ext uri="{FF2B5EF4-FFF2-40B4-BE49-F238E27FC236}">
                <a16:creationId xmlns:a16="http://schemas.microsoft.com/office/drawing/2014/main" id="{B13453D9-5569-63BB-F5F1-D2DD829D4D60}"/>
              </a:ext>
            </a:extLst>
          </p:cNvPr>
          <p:cNvPicPr>
            <a:picLocks noChangeAspect="1"/>
          </p:cNvPicPr>
          <p:nvPr userDrawn="1"/>
        </p:nvPicPr>
        <p:blipFill>
          <a:blip r:embed="rId2"/>
          <a:stretch>
            <a:fillRect/>
          </a:stretch>
        </p:blipFill>
        <p:spPr>
          <a:xfrm>
            <a:off x="11025173" y="5643991"/>
            <a:ext cx="944852" cy="734643"/>
          </a:xfrm>
          <a:prstGeom prst="rect">
            <a:avLst/>
          </a:prstGeom>
        </p:spPr>
      </p:pic>
      <p:sp>
        <p:nvSpPr>
          <p:cNvPr id="3" name="Google Shape;20;p20">
            <a:extLst>
              <a:ext uri="{FF2B5EF4-FFF2-40B4-BE49-F238E27FC236}">
                <a16:creationId xmlns:a16="http://schemas.microsoft.com/office/drawing/2014/main" id="{E2326783-DA1D-254E-444E-C485F4A1EB4D}"/>
              </a:ext>
            </a:extLst>
          </p:cNvPr>
          <p:cNvSpPr txBox="1">
            <a:spLocks noGrp="1"/>
          </p:cNvSpPr>
          <p:nvPr>
            <p:ph type="title"/>
          </p:nvPr>
        </p:nvSpPr>
        <p:spPr>
          <a:xfrm>
            <a:off x="269789" y="216844"/>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400"/>
              <a:buFont typeface="Helvetica Neue"/>
              <a:buNone/>
              <a:defRPr sz="4000" b="1">
                <a:latin typeface="Helvetica Neue"/>
                <a:ea typeface="Helvetica Neue"/>
                <a:cs typeface="Helvetica Neue"/>
                <a:sym typeface="Helvetica Neu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Tree>
    <p:extLst>
      <p:ext uri="{BB962C8B-B14F-4D97-AF65-F5344CB8AC3E}">
        <p14:creationId xmlns:p14="http://schemas.microsoft.com/office/powerpoint/2010/main" val="21715435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30E722B-4761-4A69-BC4C-DF14000D8B1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E41E92C-D797-4667-B80F-0BB45961A2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5CC2215-6074-4638-8CC6-1C8FE51D67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F4DFFB-3ACB-4D74-8D7F-8E2F1D09B9CC}" type="datetimeFigureOut">
              <a:rPr lang="fr-FR" smtClean="0"/>
              <a:t>22/10/2024</a:t>
            </a:fld>
            <a:endParaRPr lang="fr-FR"/>
          </a:p>
        </p:txBody>
      </p:sp>
      <p:sp>
        <p:nvSpPr>
          <p:cNvPr id="5" name="Espace réservé du pied de page 4">
            <a:extLst>
              <a:ext uri="{FF2B5EF4-FFF2-40B4-BE49-F238E27FC236}">
                <a16:creationId xmlns:a16="http://schemas.microsoft.com/office/drawing/2014/main" id="{4A2A40DC-9783-44F2-AB6C-6EA5F9C1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784E092-A6DA-4F77-890A-0704FED21F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3CA754-A55E-413D-A6F6-65F50450773E}" type="slidenum">
              <a:rPr lang="fr-FR" smtClean="0"/>
              <a:t>‹#›</a:t>
            </a:fld>
            <a:endParaRPr lang="fr-FR"/>
          </a:p>
        </p:txBody>
      </p:sp>
    </p:spTree>
    <p:extLst>
      <p:ext uri="{BB962C8B-B14F-4D97-AF65-F5344CB8AC3E}">
        <p14:creationId xmlns:p14="http://schemas.microsoft.com/office/powerpoint/2010/main" val="854168207"/>
      </p:ext>
    </p:extLst>
  </p:cSld>
  <p:clrMap bg1="lt1" tx1="dk1" bg2="lt2" tx2="dk2" accent1="accent1" accent2="accent2" accent3="accent3" accent4="accent4" accent5="accent5" accent6="accent6" hlink="hlink" folHlink="folHlink"/>
  <p:sldLayoutIdLst>
    <p:sldLayoutId id="2147483649" r:id="rId1"/>
    <p:sldLayoutId id="2147483662" r:id="rId2"/>
    <p:sldLayoutId id="2147483650" r:id="rId3"/>
    <p:sldLayoutId id="2147483663" r:id="rId4"/>
    <p:sldLayoutId id="2147483665" r:id="rId5"/>
    <p:sldLayoutId id="2147483652" r:id="rId6"/>
    <p:sldLayoutId id="2147483654" r:id="rId7"/>
    <p:sldLayoutId id="2147483657" r:id="rId8"/>
    <p:sldLayoutId id="2147483664" r:id="rId9"/>
    <p:sldLayoutId id="2147483666" r:id="rId10"/>
  </p:sldLayoutIdLst>
  <p:txStyles>
    <p:titleStyle>
      <a:lvl1pPr algn="l" defTabSz="914400" rtl="0" eaLnBrk="1" latinLnBrk="0" hangingPunct="1">
        <a:lnSpc>
          <a:spcPct val="90000"/>
        </a:lnSpc>
        <a:spcBef>
          <a:spcPct val="0"/>
        </a:spcBef>
        <a:buNone/>
        <a:defRPr sz="4000" b="1" kern="1200">
          <a:solidFill>
            <a:schemeClr val="tx1">
              <a:lumMod val="65000"/>
              <a:lumOff val="35000"/>
            </a:schemeClr>
          </a:solidFill>
          <a:latin typeface="Verdana" panose="020B0604030504040204" pitchFamily="34" charset="0"/>
          <a:ea typeface="Verdana" panose="020B0604030504040204" pitchFamily="34" charset="0"/>
          <a:cs typeface="+mj-cs"/>
        </a:defRPr>
      </a:lvl1pPr>
    </p:titleStyle>
    <p:body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3.png"/><Relationship Id="rId5" Type="http://schemas.openxmlformats.org/officeDocument/2006/relationships/image" Target="../media/image12.jpe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7"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15.emf"/><Relationship Id="rId5" Type="http://schemas.openxmlformats.org/officeDocument/2006/relationships/oleObject" Target="../embeddings/oleObject2.bin"/><Relationship Id="rId4" Type="http://schemas.openxmlformats.org/officeDocument/2006/relationships/image" Target="../media/image14.emf"/></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8" Type="http://schemas.openxmlformats.org/officeDocument/2006/relationships/image" Target="../media/image18.emf"/><Relationship Id="rId3" Type="http://schemas.openxmlformats.org/officeDocument/2006/relationships/oleObject" Target="../embeddings/oleObject3.bin"/><Relationship Id="rId7" Type="http://schemas.openxmlformats.org/officeDocument/2006/relationships/oleObject" Target="../embeddings/oleObject6.bin"/><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oleObject" Target="../embeddings/oleObject5.bin"/><Relationship Id="rId5" Type="http://schemas.openxmlformats.org/officeDocument/2006/relationships/oleObject" Target="../embeddings/oleObject4.bin"/><Relationship Id="rId10" Type="http://schemas.openxmlformats.org/officeDocument/2006/relationships/image" Target="../media/image18.png"/><Relationship Id="rId4" Type="http://schemas.openxmlformats.org/officeDocument/2006/relationships/image" Target="../media/image15.emf"/><Relationship Id="rId9" Type="http://schemas.openxmlformats.org/officeDocument/2006/relationships/oleObject" Target="../embeddings/oleObject7.bin"/></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5.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23.png"/><Relationship Id="rId5" Type="http://schemas.openxmlformats.org/officeDocument/2006/relationships/image" Target="../media/image26.png"/><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5.xml"/><Relationship Id="rId5" Type="http://schemas.openxmlformats.org/officeDocument/2006/relationships/image" Target="../media/image30.png"/><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4.xml"/><Relationship Id="rId1" Type="http://schemas.openxmlformats.org/officeDocument/2006/relationships/slideLayout" Target="../slideLayouts/slideLayout5.xml"/><Relationship Id="rId5" Type="http://schemas.openxmlformats.org/officeDocument/2006/relationships/image" Target="../media/image32.png"/><Relationship Id="rId4" Type="http://schemas.openxmlformats.org/officeDocument/2006/relationships/image" Target="../media/image30.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2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2.xml"/><Relationship Id="rId1" Type="http://schemas.openxmlformats.org/officeDocument/2006/relationships/slideLayout" Target="../slideLayouts/slideLayout5.xml"/><Relationship Id="rId5" Type="http://schemas.openxmlformats.org/officeDocument/2006/relationships/image" Target="../media/image42.png"/><Relationship Id="rId4" Type="http://schemas.openxmlformats.org/officeDocument/2006/relationships/image" Target="../media/image41.png"/></Relationships>
</file>

<file path=ppt/slides/_rels/slide24.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2.png"/><Relationship Id="rId7" Type="http://schemas.openxmlformats.org/officeDocument/2006/relationships/image" Target="../media/image45.png"/><Relationship Id="rId2" Type="http://schemas.openxmlformats.org/officeDocument/2006/relationships/notesSlide" Target="../notesSlides/notesSlide23.xml"/><Relationship Id="rId1" Type="http://schemas.openxmlformats.org/officeDocument/2006/relationships/slideLayout" Target="../slideLayouts/slideLayout5.xml"/><Relationship Id="rId6" Type="http://schemas.openxmlformats.org/officeDocument/2006/relationships/image" Target="../media/image44.png"/><Relationship Id="rId5" Type="http://schemas.openxmlformats.org/officeDocument/2006/relationships/image" Target="../media/image30.png"/><Relationship Id="rId4" Type="http://schemas.openxmlformats.org/officeDocument/2006/relationships/image" Target="../media/image43.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D8E8118-E6DE-4F0E-B3DE-9C40D3D90565}"/>
              </a:ext>
            </a:extLst>
          </p:cNvPr>
          <p:cNvSpPr>
            <a:spLocks noGrp="1"/>
          </p:cNvSpPr>
          <p:nvPr>
            <p:ph type="ctrTitle"/>
          </p:nvPr>
        </p:nvSpPr>
        <p:spPr>
          <a:xfrm>
            <a:off x="525580" y="390242"/>
            <a:ext cx="5655627" cy="1320925"/>
          </a:xfrm>
        </p:spPr>
        <p:txBody>
          <a:bodyPr>
            <a:noAutofit/>
          </a:bodyPr>
          <a:lstStyle/>
          <a:p>
            <a:r>
              <a:rPr lang="en-ZA" sz="3600" b="1" dirty="0">
                <a:latin typeface="Open Sans ExtraBold"/>
                <a:ea typeface="Open Sans ExtraBold" panose="020B0606030504020204" pitchFamily="34" charset="0"/>
                <a:cs typeface="Open Sans ExtraBold" panose="020B0606030504020204" pitchFamily="34" charset="0"/>
              </a:rPr>
              <a:t>Off-Grid Energy Systems Modelling</a:t>
            </a:r>
            <a:endParaRPr lang="fr-FR" sz="3600" dirty="0">
              <a:latin typeface="Open Sans ExtraBold"/>
              <a:ea typeface="Open Sans ExtraBold" panose="020B0606030504020204" pitchFamily="34" charset="0"/>
              <a:cs typeface="Open Sans ExtraBold" panose="020B0606030504020204" pitchFamily="34" charset="0"/>
            </a:endParaRPr>
          </a:p>
        </p:txBody>
      </p:sp>
      <p:sp>
        <p:nvSpPr>
          <p:cNvPr id="11" name="TextBox 10">
            <a:extLst>
              <a:ext uri="{FF2B5EF4-FFF2-40B4-BE49-F238E27FC236}">
                <a16:creationId xmlns:a16="http://schemas.microsoft.com/office/drawing/2014/main" id="{A1489D7E-4823-D62D-B53C-2BAF8D70582C}"/>
              </a:ext>
            </a:extLst>
          </p:cNvPr>
          <p:cNvSpPr txBox="1"/>
          <p:nvPr/>
        </p:nvSpPr>
        <p:spPr>
          <a:xfrm>
            <a:off x="727906" y="2346500"/>
            <a:ext cx="5589137" cy="1815882"/>
          </a:xfrm>
          <a:prstGeom prst="rect">
            <a:avLst/>
          </a:prstGeom>
          <a:noFill/>
        </p:spPr>
        <p:txBody>
          <a:bodyPr wrap="square" lIns="91440" tIns="45720" rIns="91440" bIns="45720" anchor="t">
            <a:spAutoFit/>
          </a:bodyPr>
          <a:lstStyle/>
          <a:p>
            <a:r>
              <a:rPr lang="fr-FR" sz="2800" dirty="0">
                <a:solidFill>
                  <a:schemeClr val="bg1"/>
                </a:solidFill>
                <a:latin typeface="Verdana"/>
                <a:ea typeface="Verdana"/>
                <a:cs typeface="Verdana" panose="020B0604030504040204" pitchFamily="34" charset="0"/>
              </a:rPr>
              <a:t>Lesson 5 X (Extra)</a:t>
            </a:r>
          </a:p>
          <a:p>
            <a:r>
              <a:rPr lang="fr-FR" sz="2800" dirty="0" err="1">
                <a:solidFill>
                  <a:schemeClr val="bg1"/>
                </a:solidFill>
                <a:latin typeface="Verdana" panose="020B0604030504040204" pitchFamily="34" charset="0"/>
                <a:ea typeface="Verdana" panose="020B0604030504040204" pitchFamily="34" charset="0"/>
                <a:cs typeface="Verdana" panose="020B0604030504040204" pitchFamily="34" charset="0"/>
              </a:rPr>
              <a:t>Modelling</a:t>
            </a:r>
            <a:r>
              <a:rPr lang="fr-FR" sz="2800" dirty="0">
                <a:solidFill>
                  <a:schemeClr val="bg1"/>
                </a:solidFill>
                <a:latin typeface="Verdana" panose="020B0604030504040204" pitchFamily="34" charset="0"/>
                <a:ea typeface="Verdana" panose="020B0604030504040204" pitchFamily="34" charset="0"/>
                <a:cs typeface="Verdana" panose="020B0604030504040204" pitchFamily="34" charset="0"/>
              </a:rPr>
              <a:t> a Community </a:t>
            </a:r>
            <a:r>
              <a:rPr lang="fr-FR" sz="2800" dirty="0" err="1">
                <a:solidFill>
                  <a:schemeClr val="bg1"/>
                </a:solidFill>
                <a:latin typeface="Verdana" panose="020B0604030504040204" pitchFamily="34" charset="0"/>
                <a:ea typeface="Verdana" panose="020B0604030504040204" pitchFamily="34" charset="0"/>
                <a:cs typeface="Verdana" panose="020B0604030504040204" pitchFamily="34" charset="0"/>
              </a:rPr>
              <a:t>Scale</a:t>
            </a:r>
            <a:r>
              <a:rPr lang="fr-FR" sz="2800" dirty="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fr-FR" sz="2800" dirty="0" err="1">
                <a:solidFill>
                  <a:schemeClr val="bg1"/>
                </a:solidFill>
                <a:latin typeface="Verdana" panose="020B0604030504040204" pitchFamily="34" charset="0"/>
                <a:ea typeface="Verdana" panose="020B0604030504040204" pitchFamily="34" charset="0"/>
                <a:cs typeface="Verdana" panose="020B0604030504040204" pitchFamily="34" charset="0"/>
              </a:rPr>
              <a:t>Load</a:t>
            </a:r>
            <a:r>
              <a:rPr lang="fr-FR" sz="2800" dirty="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fr-FR" sz="2800" dirty="0" err="1">
                <a:solidFill>
                  <a:schemeClr val="bg1"/>
                </a:solidFill>
                <a:latin typeface="Verdana" panose="020B0604030504040204" pitchFamily="34" charset="0"/>
                <a:ea typeface="Verdana" panose="020B0604030504040204" pitchFamily="34" charset="0"/>
                <a:cs typeface="Verdana" panose="020B0604030504040204" pitchFamily="34" charset="0"/>
              </a:rPr>
              <a:t>Curve</a:t>
            </a:r>
            <a:r>
              <a:rPr lang="fr-FR" sz="2800" dirty="0">
                <a:solidFill>
                  <a:schemeClr val="bg1"/>
                </a:solidFill>
                <a:latin typeface="Verdana" panose="020B0604030504040204" pitchFamily="34" charset="0"/>
                <a:ea typeface="Verdana" panose="020B0604030504040204" pitchFamily="34" charset="0"/>
                <a:cs typeface="Verdana" panose="020B0604030504040204" pitchFamily="34" charset="0"/>
              </a:rPr>
              <a:t> </a:t>
            </a:r>
          </a:p>
          <a:p>
            <a:endParaRPr lang="fr-FR" sz="28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pic>
        <p:nvPicPr>
          <p:cNvPr id="5" name="Picture 4" descr="A blue text on a black background&#10;&#10;Description automatically generated">
            <a:extLst>
              <a:ext uri="{FF2B5EF4-FFF2-40B4-BE49-F238E27FC236}">
                <a16:creationId xmlns:a16="http://schemas.microsoft.com/office/drawing/2014/main" id="{F45D4BB7-4C74-3DD6-CA85-0A23B59C7E19}"/>
              </a:ext>
            </a:extLst>
          </p:cNvPr>
          <p:cNvPicPr>
            <a:picLocks noChangeAspect="1"/>
          </p:cNvPicPr>
          <p:nvPr/>
        </p:nvPicPr>
        <p:blipFill>
          <a:blip r:embed="rId2"/>
          <a:stretch>
            <a:fillRect/>
          </a:stretch>
        </p:blipFill>
        <p:spPr>
          <a:xfrm>
            <a:off x="775028" y="4833190"/>
            <a:ext cx="4848225" cy="1562100"/>
          </a:xfrm>
          <a:prstGeom prst="rect">
            <a:avLst/>
          </a:prstGeom>
        </p:spPr>
      </p:pic>
    </p:spTree>
    <p:extLst>
      <p:ext uri="{BB962C8B-B14F-4D97-AF65-F5344CB8AC3E}">
        <p14:creationId xmlns:p14="http://schemas.microsoft.com/office/powerpoint/2010/main" val="4540721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72D73030-159C-48B1-94A9-A7A68895D5FF}"/>
              </a:ext>
            </a:extLst>
          </p:cNvPr>
          <p:cNvSpPr>
            <a:spLocks noGrp="1"/>
          </p:cNvSpPr>
          <p:nvPr>
            <p:ph type="title"/>
          </p:nvPr>
        </p:nvSpPr>
        <p:spPr/>
        <p:txBody>
          <a:bodyPr>
            <a:normAutofit/>
          </a:bodyPr>
          <a:lstStyle/>
          <a:p>
            <a:r>
              <a:rPr lang="en-GB" dirty="0">
                <a:latin typeface="Open Sans"/>
                <a:ea typeface="Open Sans" panose="020B0606030504020204" pitchFamily="34" charset="0"/>
                <a:cs typeface="Open Sans" panose="020B0606030504020204" pitchFamily="34" charset="0"/>
                <a:sym typeface="Bodoni SvtyTwo ITC TT-Book"/>
              </a:rPr>
              <a:t>Outline </a:t>
            </a:r>
            <a:r>
              <a:rPr lang="en-GB" sz="2800" dirty="0">
                <a:latin typeface="Open Sans"/>
                <a:ea typeface="Open Sans" panose="020B0606030504020204" pitchFamily="34" charset="0"/>
                <a:cs typeface="Open Sans" panose="020B0606030504020204" pitchFamily="34" charset="0"/>
                <a:sym typeface="Bodoni SvtyTwo ITC TT-Book"/>
              </a:rPr>
              <a:t>of the Lesson</a:t>
            </a:r>
          </a:p>
        </p:txBody>
      </p:sp>
      <p:pic>
        <p:nvPicPr>
          <p:cNvPr id="11" name="Picture 4" descr="Checklist - Free education icons">
            <a:extLst>
              <a:ext uri="{FF2B5EF4-FFF2-40B4-BE49-F238E27FC236}">
                <a16:creationId xmlns:a16="http://schemas.microsoft.com/office/drawing/2014/main" id="{F6AF697E-2A6A-ABA0-5117-8F7B1E2C54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66134" y="5078944"/>
            <a:ext cx="1045027" cy="1045027"/>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1">
            <a:extLst>
              <a:ext uri="{FF2B5EF4-FFF2-40B4-BE49-F238E27FC236}">
                <a16:creationId xmlns:a16="http://schemas.microsoft.com/office/drawing/2014/main" id="{D356CC7F-23EB-3746-42D3-F93BB1707BAD}"/>
              </a:ext>
            </a:extLst>
          </p:cNvPr>
          <p:cNvSpPr txBox="1">
            <a:spLocks/>
          </p:cNvSpPr>
          <p:nvPr/>
        </p:nvSpPr>
        <p:spPr>
          <a:xfrm>
            <a:off x="838200" y="1825625"/>
            <a:ext cx="8175171" cy="4048964"/>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dirty="0">
                <a:latin typeface="Open Sans"/>
              </a:rPr>
              <a:t>Load Demand Estimation Techniques</a:t>
            </a:r>
          </a:p>
          <a:p>
            <a:r>
              <a:rPr lang="en-GB" sz="1400" i="1" dirty="0">
                <a:latin typeface="Open Sans"/>
              </a:rPr>
              <a:t>Understand the most common approaches and methodologies to derive the load demand of an area, building or system, by the aggregation of single appliances’ energy needs and use patterns</a:t>
            </a:r>
          </a:p>
          <a:p>
            <a:r>
              <a:rPr lang="en-GB" sz="2000" dirty="0">
                <a:latin typeface="Open Sans"/>
              </a:rPr>
              <a:t>Statistical Methods for Advanced Load Estimation</a:t>
            </a:r>
          </a:p>
          <a:p>
            <a:r>
              <a:rPr lang="en-GB" sz="1400" i="1" dirty="0">
                <a:latin typeface="Open Sans"/>
              </a:rPr>
              <a:t>Learn about the limits of the previously listed methods and dig deep into advanced stochastic methods to overcome the limitations of the other techniques</a:t>
            </a:r>
          </a:p>
          <a:p>
            <a:r>
              <a:rPr lang="en-GB" sz="2000" dirty="0">
                <a:latin typeface="Open Sans"/>
              </a:rPr>
              <a:t>Use of Open-Source Software RAMP</a:t>
            </a:r>
          </a:p>
          <a:p>
            <a:r>
              <a:rPr lang="en-GB" sz="1400" i="1" dirty="0">
                <a:latin typeface="Open Sans"/>
              </a:rPr>
              <a:t>Learn to use a bottom-up stochastic software, with excel tables as input files, to compute high-resolution community load profiles</a:t>
            </a:r>
          </a:p>
          <a:p>
            <a:endParaRPr lang="en-GB" sz="1400" i="1" dirty="0">
              <a:latin typeface="Open Sans"/>
            </a:endParaRPr>
          </a:p>
          <a:p>
            <a:endParaRPr lang="en-GB" sz="2000" dirty="0">
              <a:latin typeface="Open Sans"/>
            </a:endParaRPr>
          </a:p>
          <a:p>
            <a:endParaRPr lang="en-GB" sz="1400" i="1" dirty="0">
              <a:latin typeface="Open Sans"/>
            </a:endParaRPr>
          </a:p>
          <a:p>
            <a:endParaRPr lang="en-GB" sz="1400" i="1" dirty="0">
              <a:latin typeface="Open Sans"/>
            </a:endParaRPr>
          </a:p>
          <a:p>
            <a:endParaRPr lang="en-GB" sz="1400" i="1" dirty="0">
              <a:latin typeface="Open Sans"/>
            </a:endParaRPr>
          </a:p>
          <a:p>
            <a:pPr>
              <a:buFont typeface="Courier New" panose="02070309020205020404" pitchFamily="49" charset="0"/>
              <a:buChar char="o"/>
            </a:pPr>
            <a:endParaRPr lang="en-GB" sz="1400" i="1" dirty="0">
              <a:latin typeface="Open Sans"/>
            </a:endParaRPr>
          </a:p>
          <a:p>
            <a:pPr>
              <a:buFont typeface="Courier New" panose="02070309020205020404" pitchFamily="49" charset="0"/>
              <a:buChar char="o"/>
            </a:pPr>
            <a:endParaRPr lang="en-GB" sz="1400" i="1" dirty="0">
              <a:latin typeface="Open Sans"/>
            </a:endParaRPr>
          </a:p>
          <a:p>
            <a:endParaRPr lang="en-GB" sz="2000" dirty="0">
              <a:latin typeface="Open Sans"/>
            </a:endParaRPr>
          </a:p>
          <a:p>
            <a:endParaRPr lang="en-GB" sz="1400" i="1" dirty="0">
              <a:latin typeface="Open Sans"/>
            </a:endParaRPr>
          </a:p>
          <a:p>
            <a:endParaRPr lang="en-GB" sz="1400" i="1" dirty="0">
              <a:latin typeface="Open Sans"/>
            </a:endParaRPr>
          </a:p>
          <a:p>
            <a:endParaRPr lang="en-GB" sz="2000" dirty="0">
              <a:latin typeface="Open Sans"/>
            </a:endParaRPr>
          </a:p>
          <a:p>
            <a:endParaRPr lang="en-GB" sz="2000" dirty="0">
              <a:latin typeface="Open Sans"/>
            </a:endParaRPr>
          </a:p>
          <a:p>
            <a:endParaRPr lang="en-GB" sz="2000" dirty="0">
              <a:latin typeface="Open Sans"/>
            </a:endParaRPr>
          </a:p>
          <a:p>
            <a:endParaRPr lang="en-GB" sz="2000" dirty="0">
              <a:latin typeface="Open Sans"/>
            </a:endParaRPr>
          </a:p>
          <a:p>
            <a:endParaRPr lang="en-GB" sz="2000" dirty="0">
              <a:latin typeface="Open Sans"/>
            </a:endParaRPr>
          </a:p>
        </p:txBody>
      </p:sp>
    </p:spTree>
    <p:extLst>
      <p:ext uri="{BB962C8B-B14F-4D97-AF65-F5344CB8AC3E}">
        <p14:creationId xmlns:p14="http://schemas.microsoft.com/office/powerpoint/2010/main" val="2787752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72D73030-159C-48B1-94A9-A7A68895D5FF}"/>
              </a:ext>
            </a:extLst>
          </p:cNvPr>
          <p:cNvSpPr>
            <a:spLocks noGrp="1"/>
          </p:cNvSpPr>
          <p:nvPr>
            <p:ph type="title"/>
          </p:nvPr>
        </p:nvSpPr>
        <p:spPr/>
        <p:txBody>
          <a:bodyPr>
            <a:normAutofit/>
          </a:bodyPr>
          <a:lstStyle/>
          <a:p>
            <a:r>
              <a:rPr lang="en-GB" dirty="0">
                <a:latin typeface="Open Sans"/>
                <a:ea typeface="Open Sans" panose="020B0606030504020204" pitchFamily="34" charset="0"/>
                <a:cs typeface="Open Sans" panose="020B0606030504020204" pitchFamily="34" charset="0"/>
                <a:sym typeface="Bodoni SvtyTwo ITC TT-Book"/>
              </a:rPr>
              <a:t>Learning Outcomes </a:t>
            </a:r>
            <a:r>
              <a:rPr lang="en-GB" sz="2800" dirty="0">
                <a:latin typeface="Open Sans"/>
                <a:ea typeface="Open Sans" panose="020B0606030504020204" pitchFamily="34" charset="0"/>
                <a:cs typeface="Open Sans" panose="020B0606030504020204" pitchFamily="34" charset="0"/>
                <a:sym typeface="Bodoni SvtyTwo ITC TT-Book"/>
              </a:rPr>
              <a:t>of the Lesson</a:t>
            </a:r>
          </a:p>
        </p:txBody>
      </p:sp>
      <p:pic>
        <p:nvPicPr>
          <p:cNvPr id="11" name="Picture 4" descr="Checklist - Free education icons">
            <a:extLst>
              <a:ext uri="{FF2B5EF4-FFF2-40B4-BE49-F238E27FC236}">
                <a16:creationId xmlns:a16="http://schemas.microsoft.com/office/drawing/2014/main" id="{F6AF697E-2A6A-ABA0-5117-8F7B1E2C54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66134" y="5078944"/>
            <a:ext cx="1045027" cy="1045027"/>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1">
            <a:extLst>
              <a:ext uri="{FF2B5EF4-FFF2-40B4-BE49-F238E27FC236}">
                <a16:creationId xmlns:a16="http://schemas.microsoft.com/office/drawing/2014/main" id="{D356CC7F-23EB-3746-42D3-F93BB1707BAD}"/>
              </a:ext>
            </a:extLst>
          </p:cNvPr>
          <p:cNvSpPr txBox="1">
            <a:spLocks/>
          </p:cNvSpPr>
          <p:nvPr/>
        </p:nvSpPr>
        <p:spPr>
          <a:xfrm>
            <a:off x="838200" y="1825624"/>
            <a:ext cx="8965367" cy="3825667"/>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800" b="1" i="0" u="none" strike="noStrike" dirty="0">
                <a:solidFill>
                  <a:srgbClr val="262626"/>
                </a:solidFill>
                <a:effectLst/>
                <a:highlight>
                  <a:srgbClr val="F5F5F5"/>
                </a:highlight>
                <a:latin typeface="Arial" panose="020B0604020202020204" pitchFamily="34" charset="0"/>
              </a:rPr>
              <a:t>At the end of this unit, participants will be able to :</a:t>
            </a:r>
            <a:r>
              <a:rPr lang="en-GB" sz="1800" b="0" i="0" dirty="0">
                <a:solidFill>
                  <a:srgbClr val="000000"/>
                </a:solidFill>
                <a:effectLst/>
                <a:highlight>
                  <a:srgbClr val="F5F5F5"/>
                </a:highlight>
                <a:latin typeface="Arial" panose="020B0604020202020204" pitchFamily="34" charset="0"/>
              </a:rPr>
              <a:t>​</a:t>
            </a:r>
          </a:p>
          <a:p>
            <a:endParaRPr lang="en-GB" sz="1800" dirty="0">
              <a:solidFill>
                <a:srgbClr val="000000"/>
              </a:solidFill>
              <a:highlight>
                <a:srgbClr val="F5F5F5"/>
              </a:highlight>
              <a:latin typeface="Open Sans"/>
            </a:endParaRPr>
          </a:p>
          <a:p>
            <a:pPr marL="285750" indent="-285750">
              <a:buFont typeface="Arial" panose="020B0604020202020204" pitchFamily="34" charset="0"/>
              <a:buChar char="•"/>
            </a:pPr>
            <a:r>
              <a:rPr lang="en-GB" sz="1800" dirty="0">
                <a:latin typeface="Open Sans"/>
              </a:rPr>
              <a:t>Understand the most common approaches and methodologies to derive the load demand of an area, building or system, by the aggregation of single appliances’ energy needs and use patterns</a:t>
            </a:r>
          </a:p>
          <a:p>
            <a:pPr marL="285750" indent="-285750">
              <a:buFont typeface="Arial" panose="020B0604020202020204" pitchFamily="34" charset="0"/>
              <a:buChar char="•"/>
            </a:pPr>
            <a:endParaRPr lang="en-GB" sz="1800" dirty="0">
              <a:latin typeface="Open Sans"/>
            </a:endParaRPr>
          </a:p>
          <a:p>
            <a:pPr marL="285750" indent="-285750">
              <a:buFont typeface="Arial" panose="020B0604020202020204" pitchFamily="34" charset="0"/>
              <a:buChar char="•"/>
            </a:pPr>
            <a:r>
              <a:rPr lang="en-GB" sz="1800" dirty="0">
                <a:latin typeface="Open Sans"/>
              </a:rPr>
              <a:t>Appreciate the limits of the previously listed methods and dig deep into advanced stochastic methods to overcome the limitations of the other techniques</a:t>
            </a:r>
          </a:p>
          <a:p>
            <a:pPr marL="285750" indent="-285750">
              <a:buFont typeface="Arial" panose="020B0604020202020204" pitchFamily="34" charset="0"/>
              <a:buChar char="•"/>
            </a:pPr>
            <a:endParaRPr lang="en-GB" sz="1800" dirty="0">
              <a:latin typeface="Open Sans"/>
            </a:endParaRPr>
          </a:p>
          <a:p>
            <a:pPr marL="285750" indent="-285750">
              <a:buFont typeface="Arial" panose="020B0604020202020204" pitchFamily="34" charset="0"/>
              <a:buChar char="•"/>
            </a:pPr>
            <a:r>
              <a:rPr lang="en-GB" sz="1800" dirty="0">
                <a:latin typeface="Open Sans"/>
              </a:rPr>
              <a:t>Use a bottom-up stochastic software, with excel tables as input files, to compute high-resolution community load profiles</a:t>
            </a:r>
          </a:p>
          <a:p>
            <a:endParaRPr lang="en-GB" sz="1400" i="1" dirty="0">
              <a:latin typeface="Open Sans"/>
            </a:endParaRPr>
          </a:p>
          <a:p>
            <a:endParaRPr lang="en-GB" sz="2000" dirty="0">
              <a:latin typeface="Open Sans"/>
            </a:endParaRPr>
          </a:p>
          <a:p>
            <a:endParaRPr lang="en-GB" sz="1400" i="1" dirty="0">
              <a:latin typeface="Open Sans"/>
            </a:endParaRPr>
          </a:p>
          <a:p>
            <a:endParaRPr lang="en-GB" sz="1400" i="1" dirty="0">
              <a:latin typeface="Open Sans"/>
            </a:endParaRPr>
          </a:p>
          <a:p>
            <a:endParaRPr lang="en-GB" sz="1400" i="1" dirty="0">
              <a:latin typeface="Open Sans"/>
            </a:endParaRPr>
          </a:p>
          <a:p>
            <a:pPr>
              <a:buFont typeface="Courier New" panose="02070309020205020404" pitchFamily="49" charset="0"/>
              <a:buChar char="o"/>
            </a:pPr>
            <a:endParaRPr lang="en-GB" sz="1400" i="1" dirty="0">
              <a:latin typeface="Open Sans"/>
            </a:endParaRPr>
          </a:p>
          <a:p>
            <a:pPr>
              <a:buFont typeface="Courier New" panose="02070309020205020404" pitchFamily="49" charset="0"/>
              <a:buChar char="o"/>
            </a:pPr>
            <a:endParaRPr lang="en-GB" sz="1400" i="1" dirty="0">
              <a:latin typeface="Open Sans"/>
            </a:endParaRPr>
          </a:p>
          <a:p>
            <a:endParaRPr lang="en-GB" sz="2000" dirty="0">
              <a:latin typeface="Open Sans"/>
            </a:endParaRPr>
          </a:p>
          <a:p>
            <a:endParaRPr lang="en-GB" sz="1400" i="1" dirty="0">
              <a:latin typeface="Open Sans"/>
            </a:endParaRPr>
          </a:p>
          <a:p>
            <a:endParaRPr lang="en-GB" sz="1400" i="1" dirty="0">
              <a:latin typeface="Open Sans"/>
            </a:endParaRPr>
          </a:p>
          <a:p>
            <a:endParaRPr lang="en-GB" sz="2000" dirty="0">
              <a:latin typeface="Open Sans"/>
            </a:endParaRPr>
          </a:p>
          <a:p>
            <a:endParaRPr lang="en-GB" sz="2000" dirty="0">
              <a:latin typeface="Open Sans"/>
            </a:endParaRPr>
          </a:p>
          <a:p>
            <a:endParaRPr lang="en-GB" sz="2000" dirty="0">
              <a:latin typeface="Open Sans"/>
            </a:endParaRPr>
          </a:p>
          <a:p>
            <a:endParaRPr lang="en-GB" sz="2000" dirty="0">
              <a:latin typeface="Open Sans"/>
            </a:endParaRPr>
          </a:p>
          <a:p>
            <a:endParaRPr lang="en-GB" sz="2000" dirty="0">
              <a:latin typeface="Open Sans"/>
            </a:endParaRPr>
          </a:p>
        </p:txBody>
      </p:sp>
    </p:spTree>
    <p:extLst>
      <p:ext uri="{BB962C8B-B14F-4D97-AF65-F5344CB8AC3E}">
        <p14:creationId xmlns:p14="http://schemas.microsoft.com/office/powerpoint/2010/main" val="30196540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Load time series data</a:t>
            </a:r>
          </a:p>
        </p:txBody>
      </p:sp>
      <p:sp>
        <p:nvSpPr>
          <p:cNvPr id="8" name="Rettangolo 2">
            <a:extLst>
              <a:ext uri="{FF2B5EF4-FFF2-40B4-BE49-F238E27FC236}">
                <a16:creationId xmlns:a16="http://schemas.microsoft.com/office/drawing/2014/main" id="{DBCFC1F9-00B7-E870-B5F5-F4800BF07987}"/>
              </a:ext>
            </a:extLst>
          </p:cNvPr>
          <p:cNvSpPr/>
          <p:nvPr/>
        </p:nvSpPr>
        <p:spPr>
          <a:xfrm>
            <a:off x="535670" y="1163430"/>
            <a:ext cx="11120660" cy="923330"/>
          </a:xfrm>
          <a:prstGeom prst="rect">
            <a:avLst/>
          </a:prstGeom>
        </p:spPr>
        <p:txBody>
          <a:bodyPr wrap="square">
            <a:spAutoFit/>
          </a:bodyPr>
          <a:lstStyle/>
          <a:p>
            <a:pPr eaLnBrk="0" hangingPunct="0">
              <a:defRPr/>
            </a:pPr>
            <a:r>
              <a:rPr lang="en-US"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Time-dependent electricity estimated need </a:t>
            </a:r>
            <a:r>
              <a:rPr lang="en-US" dirty="0">
                <a:latin typeface="Open Sans" panose="020B0606030504020204" pitchFamily="34" charset="0"/>
                <a:ea typeface="Open Sans" panose="020B0606030504020204" pitchFamily="34" charset="0"/>
                <a:cs typeface="Open Sans" panose="020B0606030504020204" pitchFamily="34" charset="0"/>
              </a:rPr>
              <a:t>of a given area or system. It is typically measured in Watts (or kilowatts, megawatts, etc.) and captures how electricity demand varies over different periods, usually in hourly or sub-hourly intervals.</a:t>
            </a:r>
          </a:p>
        </p:txBody>
      </p:sp>
      <p:pic>
        <p:nvPicPr>
          <p:cNvPr id="2" name="Immagine 12">
            <a:extLst>
              <a:ext uri="{FF2B5EF4-FFF2-40B4-BE49-F238E27FC236}">
                <a16:creationId xmlns:a16="http://schemas.microsoft.com/office/drawing/2014/main" id="{13F42B97-C0E5-6EC1-62D6-77AE1E944CE2}"/>
              </a:ext>
            </a:extLst>
          </p:cNvPr>
          <p:cNvPicPr>
            <a:picLocks noChangeAspect="1"/>
          </p:cNvPicPr>
          <p:nvPr/>
        </p:nvPicPr>
        <p:blipFill rotWithShape="1">
          <a:blip r:embed="rId3">
            <a:extLst>
              <a:ext uri="{28A0092B-C50C-407E-A947-70E740481C1C}">
                <a14:useLocalDpi xmlns:a14="http://schemas.microsoft.com/office/drawing/2010/main" val="0"/>
              </a:ext>
            </a:extLst>
          </a:blip>
          <a:srcRect t="7041"/>
          <a:stretch/>
        </p:blipFill>
        <p:spPr>
          <a:xfrm>
            <a:off x="966964" y="2532351"/>
            <a:ext cx="2148801" cy="1495471"/>
          </a:xfrm>
          <a:prstGeom prst="rect">
            <a:avLst/>
          </a:prstGeom>
        </p:spPr>
      </p:pic>
      <p:pic>
        <p:nvPicPr>
          <p:cNvPr id="3" name="Picture 2">
            <a:extLst>
              <a:ext uri="{FF2B5EF4-FFF2-40B4-BE49-F238E27FC236}">
                <a16:creationId xmlns:a16="http://schemas.microsoft.com/office/drawing/2014/main" id="{F0F99455-BA30-FAC6-CD47-67F311D47CE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83160" y="4072177"/>
            <a:ext cx="4093491" cy="2220040"/>
          </a:xfrm>
          <a:prstGeom prst="rect">
            <a:avLst/>
          </a:prstGeom>
        </p:spPr>
      </p:pic>
      <p:pic>
        <p:nvPicPr>
          <p:cNvPr id="4" name="Immagine 8">
            <a:extLst>
              <a:ext uri="{FF2B5EF4-FFF2-40B4-BE49-F238E27FC236}">
                <a16:creationId xmlns:a16="http://schemas.microsoft.com/office/drawing/2014/main" id="{8B2AA151-1CEF-2D72-EADF-F42B99B3E096}"/>
              </a:ext>
            </a:extLst>
          </p:cNvPr>
          <p:cNvPicPr>
            <a:picLocks noChangeAspect="1"/>
          </p:cNvPicPr>
          <p:nvPr/>
        </p:nvPicPr>
        <p:blipFill rotWithShape="1">
          <a:blip r:embed="rId5">
            <a:extLst>
              <a:ext uri="{28A0092B-C50C-407E-A947-70E740481C1C}">
                <a14:useLocalDpi xmlns:a14="http://schemas.microsoft.com/office/drawing/2010/main" val="0"/>
              </a:ext>
            </a:extLst>
          </a:blip>
          <a:srcRect l="5811" t="7227" r="6771"/>
          <a:stretch/>
        </p:blipFill>
        <p:spPr>
          <a:xfrm>
            <a:off x="3078941" y="2576707"/>
            <a:ext cx="2512927" cy="1495472"/>
          </a:xfrm>
          <a:prstGeom prst="rect">
            <a:avLst/>
          </a:prstGeom>
        </p:spPr>
      </p:pic>
      <p:sp>
        <p:nvSpPr>
          <p:cNvPr id="5" name="TextBox 4">
            <a:extLst>
              <a:ext uri="{FF2B5EF4-FFF2-40B4-BE49-F238E27FC236}">
                <a16:creationId xmlns:a16="http://schemas.microsoft.com/office/drawing/2014/main" id="{628D2147-E660-6CB4-0FA0-8CEE983F1FBF}"/>
              </a:ext>
            </a:extLst>
          </p:cNvPr>
          <p:cNvSpPr txBox="1"/>
          <p:nvPr/>
        </p:nvSpPr>
        <p:spPr>
          <a:xfrm>
            <a:off x="6199576" y="2134054"/>
            <a:ext cx="4789695" cy="1215717"/>
          </a:xfrm>
          <a:prstGeom prst="rect">
            <a:avLst/>
          </a:prstGeom>
          <a:noFill/>
        </p:spPr>
        <p:txBody>
          <a:bodyPr wrap="square" rtlCol="0">
            <a:spAutoFit/>
          </a:bodyPr>
          <a:lstStyle/>
          <a:p>
            <a:r>
              <a:rPr lang="en-US"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Load Curve</a:t>
            </a:r>
          </a:p>
          <a:p>
            <a:endParaRPr lang="en-US" sz="700" dirty="0">
              <a:solidFill>
                <a:schemeClr val="accent2">
                  <a:lumMod val="75000"/>
                </a:schemeClr>
              </a:solidFill>
              <a:latin typeface="Helvetica Neue" panose="020B0604020202020204" charset="0"/>
              <a:ea typeface="Open Sans" panose="020B0606030504020204" pitchFamily="34" charset="0"/>
              <a:cs typeface="Open Sans" panose="020B0606030504020204" pitchFamily="34" charset="0"/>
            </a:endParaRPr>
          </a:p>
          <a:p>
            <a:pPr algn="just"/>
            <a:r>
              <a:rPr lang="en-GB" sz="1200" dirty="0">
                <a:latin typeface="Open Sans" panose="020B0606030504020204" pitchFamily="34" charset="0"/>
                <a:ea typeface="Open Sans" panose="020B0606030504020204" pitchFamily="34" charset="0"/>
                <a:cs typeface="Open Sans" panose="020B0606030504020204" pitchFamily="34" charset="0"/>
              </a:rPr>
              <a:t>It underscores information such as peak demand, variability, baseload, and socioeconomic influences, essential for developing efficient, community-specific energy systems that provide reliable electricity.</a:t>
            </a:r>
          </a:p>
        </p:txBody>
      </p:sp>
      <p:sp>
        <p:nvSpPr>
          <p:cNvPr id="7" name="TextBox 6">
            <a:extLst>
              <a:ext uri="{FF2B5EF4-FFF2-40B4-BE49-F238E27FC236}">
                <a16:creationId xmlns:a16="http://schemas.microsoft.com/office/drawing/2014/main" id="{E1C2E313-1565-8281-6BC0-D7FA81053D72}"/>
              </a:ext>
            </a:extLst>
          </p:cNvPr>
          <p:cNvSpPr txBox="1"/>
          <p:nvPr/>
        </p:nvSpPr>
        <p:spPr>
          <a:xfrm>
            <a:off x="2170649" y="2257166"/>
            <a:ext cx="2318485" cy="230832"/>
          </a:xfrm>
          <a:prstGeom prst="rect">
            <a:avLst/>
          </a:prstGeom>
          <a:noFill/>
        </p:spPr>
        <p:txBody>
          <a:bodyPr wrap="square" rtlCol="0">
            <a:spAutoFit/>
          </a:bodyPr>
          <a:lstStyle/>
          <a:p>
            <a:pPr algn="ctr"/>
            <a:r>
              <a:rPr lang="en-US" sz="900" i="1" dirty="0">
                <a:solidFill>
                  <a:schemeClr val="tx1">
                    <a:lumMod val="65000"/>
                    <a:lumOff val="35000"/>
                  </a:schemeClr>
                </a:solidFill>
                <a:latin typeface="Helvetica Neue" panose="020B0604020202020204" charset="0"/>
                <a:ea typeface="Open Sans" panose="020B0606030504020204" pitchFamily="34" charset="0"/>
                <a:cs typeface="Open Sans" panose="020B0606030504020204" pitchFamily="34" charset="0"/>
              </a:rPr>
              <a:t>Various examples of load curves  </a:t>
            </a:r>
          </a:p>
        </p:txBody>
      </p:sp>
      <p:grpSp>
        <p:nvGrpSpPr>
          <p:cNvPr id="11" name="Group 10">
            <a:extLst>
              <a:ext uri="{FF2B5EF4-FFF2-40B4-BE49-F238E27FC236}">
                <a16:creationId xmlns:a16="http://schemas.microsoft.com/office/drawing/2014/main" id="{EB9E13C1-3576-EBD5-ED68-B6219B6FA38B}"/>
              </a:ext>
            </a:extLst>
          </p:cNvPr>
          <p:cNvGrpSpPr/>
          <p:nvPr/>
        </p:nvGrpSpPr>
        <p:grpSpPr>
          <a:xfrm>
            <a:off x="5850290" y="3324386"/>
            <a:ext cx="4789695" cy="2803500"/>
            <a:chOff x="4420020" y="2049384"/>
            <a:chExt cx="6752575" cy="3433242"/>
          </a:xfrm>
        </p:grpSpPr>
        <p:pic>
          <p:nvPicPr>
            <p:cNvPr id="15" name="Picture 2">
              <a:extLst>
                <a:ext uri="{FF2B5EF4-FFF2-40B4-BE49-F238E27FC236}">
                  <a16:creationId xmlns:a16="http://schemas.microsoft.com/office/drawing/2014/main" id="{7DF62E97-0D5E-E6F7-C113-D03867A61F01}"/>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40090"/>
            <a:stretch/>
          </p:blipFill>
          <p:spPr bwMode="auto">
            <a:xfrm>
              <a:off x="4420020" y="2457543"/>
              <a:ext cx="6752575" cy="3025083"/>
            </a:xfrm>
            <a:prstGeom prst="rect">
              <a:avLst/>
            </a:prstGeom>
            <a:noFill/>
            <a:extLst>
              <a:ext uri="{909E8E84-426E-40DD-AFC4-6F175D3DCCD1}">
                <a14:hiddenFill xmlns:a14="http://schemas.microsoft.com/office/drawing/2010/main">
                  <a:solidFill>
                    <a:srgbClr val="FFFFFF"/>
                  </a:solidFill>
                </a14:hiddenFill>
              </a:ext>
            </a:extLst>
          </p:spPr>
        </p:pic>
        <p:sp>
          <p:nvSpPr>
            <p:cNvPr id="16" name="Oval 15">
              <a:extLst>
                <a:ext uri="{FF2B5EF4-FFF2-40B4-BE49-F238E27FC236}">
                  <a16:creationId xmlns:a16="http://schemas.microsoft.com/office/drawing/2014/main" id="{6C5662C5-9947-61DD-F0F1-6CD69A1F8710}"/>
                </a:ext>
              </a:extLst>
            </p:cNvPr>
            <p:cNvSpPr/>
            <p:nvPr/>
          </p:nvSpPr>
          <p:spPr>
            <a:xfrm>
              <a:off x="7152302" y="2523780"/>
              <a:ext cx="216000" cy="216000"/>
            </a:xfrm>
            <a:prstGeom prst="ellipse">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a:extLst>
                <a:ext uri="{FF2B5EF4-FFF2-40B4-BE49-F238E27FC236}">
                  <a16:creationId xmlns:a16="http://schemas.microsoft.com/office/drawing/2014/main" id="{D5CF92D5-4A31-5112-BC4B-FDD9B0BE49FD}"/>
                </a:ext>
              </a:extLst>
            </p:cNvPr>
            <p:cNvCxnSpPr>
              <a:cxnSpLocks/>
              <a:stCxn id="18" idx="2"/>
              <a:endCxn id="16" idx="0"/>
            </p:cNvCxnSpPr>
            <p:nvPr/>
          </p:nvCxnSpPr>
          <p:spPr>
            <a:xfrm>
              <a:off x="5890158" y="2369759"/>
              <a:ext cx="1370144" cy="154021"/>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9D315516-DDFE-FFF7-119C-E97A747539DE}"/>
                </a:ext>
              </a:extLst>
            </p:cNvPr>
            <p:cNvSpPr txBox="1"/>
            <p:nvPr/>
          </p:nvSpPr>
          <p:spPr>
            <a:xfrm>
              <a:off x="5152525" y="2049384"/>
              <a:ext cx="1475265" cy="320375"/>
            </a:xfrm>
            <a:prstGeom prst="rect">
              <a:avLst/>
            </a:prstGeom>
            <a:noFill/>
          </p:spPr>
          <p:txBody>
            <a:bodyPr wrap="square" rtlCol="0">
              <a:spAutoFit/>
            </a:bodyPr>
            <a:lstStyle/>
            <a:p>
              <a:r>
                <a:rPr lang="en-US" sz="1100" dirty="0">
                  <a:latin typeface="Helvetica Neue" panose="020B0604020202020204" charset="0"/>
                  <a:ea typeface="Open Sans" panose="020B0606030504020204" pitchFamily="34" charset="0"/>
                  <a:cs typeface="Open Sans" panose="020B0606030504020204" pitchFamily="34" charset="0"/>
                </a:rPr>
                <a:t>Peak Power</a:t>
              </a:r>
            </a:p>
          </p:txBody>
        </p:sp>
        <p:cxnSp>
          <p:nvCxnSpPr>
            <p:cNvPr id="19" name="Straight Connector 18">
              <a:extLst>
                <a:ext uri="{FF2B5EF4-FFF2-40B4-BE49-F238E27FC236}">
                  <a16:creationId xmlns:a16="http://schemas.microsoft.com/office/drawing/2014/main" id="{55C4162D-7DD4-13F9-A7F0-A0C46823DF4C}"/>
                </a:ext>
              </a:extLst>
            </p:cNvPr>
            <p:cNvCxnSpPr>
              <a:cxnSpLocks/>
            </p:cNvCxnSpPr>
            <p:nvPr/>
          </p:nvCxnSpPr>
          <p:spPr>
            <a:xfrm>
              <a:off x="5984092" y="3810586"/>
              <a:ext cx="4571429"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465AB3BE-276C-2C6E-A3C5-C9B8D79BCF96}"/>
                </a:ext>
              </a:extLst>
            </p:cNvPr>
            <p:cNvSpPr txBox="1"/>
            <p:nvPr/>
          </p:nvSpPr>
          <p:spPr>
            <a:xfrm>
              <a:off x="5558873" y="3502809"/>
              <a:ext cx="1434726" cy="320375"/>
            </a:xfrm>
            <a:prstGeom prst="rect">
              <a:avLst/>
            </a:prstGeom>
            <a:noFill/>
          </p:spPr>
          <p:txBody>
            <a:bodyPr wrap="square" rtlCol="0">
              <a:spAutoFit/>
            </a:bodyPr>
            <a:lstStyle/>
            <a:p>
              <a:r>
                <a:rPr lang="en-US" sz="1100" dirty="0">
                  <a:latin typeface="Helvetica Neue" panose="020B0604020202020204" charset="0"/>
                  <a:ea typeface="Open Sans" panose="020B0606030504020204" pitchFamily="34" charset="0"/>
                  <a:cs typeface="Open Sans" panose="020B0606030504020204" pitchFamily="34" charset="0"/>
                </a:rPr>
                <a:t>Baseload</a:t>
              </a:r>
            </a:p>
          </p:txBody>
        </p:sp>
        <p:cxnSp>
          <p:nvCxnSpPr>
            <p:cNvPr id="21" name="Straight Connector 20">
              <a:extLst>
                <a:ext uri="{FF2B5EF4-FFF2-40B4-BE49-F238E27FC236}">
                  <a16:creationId xmlns:a16="http://schemas.microsoft.com/office/drawing/2014/main" id="{91343B91-5FE8-793F-DA17-D1B00AEBAF89}"/>
                </a:ext>
              </a:extLst>
            </p:cNvPr>
            <p:cNvCxnSpPr/>
            <p:nvPr/>
          </p:nvCxnSpPr>
          <p:spPr>
            <a:xfrm flipH="1">
              <a:off x="6776603" y="2860665"/>
              <a:ext cx="591699" cy="2069432"/>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22" name="Straight Connector 21">
              <a:extLst>
                <a:ext uri="{FF2B5EF4-FFF2-40B4-BE49-F238E27FC236}">
                  <a16:creationId xmlns:a16="http://schemas.microsoft.com/office/drawing/2014/main" id="{D0815A49-B568-917B-E1ED-3B28FF4560A0}"/>
                </a:ext>
              </a:extLst>
            </p:cNvPr>
            <p:cNvCxnSpPr>
              <a:cxnSpLocks/>
            </p:cNvCxnSpPr>
            <p:nvPr/>
          </p:nvCxnSpPr>
          <p:spPr>
            <a:xfrm flipH="1">
              <a:off x="6993599" y="3254844"/>
              <a:ext cx="472915" cy="1687280"/>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23" name="Straight Connector 22">
              <a:extLst>
                <a:ext uri="{FF2B5EF4-FFF2-40B4-BE49-F238E27FC236}">
                  <a16:creationId xmlns:a16="http://schemas.microsoft.com/office/drawing/2014/main" id="{7F5CD63E-581B-6629-2AC8-69221F472A0F}"/>
                </a:ext>
              </a:extLst>
            </p:cNvPr>
            <p:cNvCxnSpPr>
              <a:cxnSpLocks/>
            </p:cNvCxnSpPr>
            <p:nvPr/>
          </p:nvCxnSpPr>
          <p:spPr>
            <a:xfrm flipH="1">
              <a:off x="7180951" y="3523970"/>
              <a:ext cx="404347" cy="1454529"/>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24" name="Straight Connector 23">
              <a:extLst>
                <a:ext uri="{FF2B5EF4-FFF2-40B4-BE49-F238E27FC236}">
                  <a16:creationId xmlns:a16="http://schemas.microsoft.com/office/drawing/2014/main" id="{673E0114-5EF3-E674-57DB-95A99D0E197F}"/>
                </a:ext>
              </a:extLst>
            </p:cNvPr>
            <p:cNvCxnSpPr>
              <a:cxnSpLocks/>
            </p:cNvCxnSpPr>
            <p:nvPr/>
          </p:nvCxnSpPr>
          <p:spPr>
            <a:xfrm flipH="1">
              <a:off x="7435844" y="3715427"/>
              <a:ext cx="333892" cy="1230934"/>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25" name="Straight Connector 24">
              <a:extLst>
                <a:ext uri="{FF2B5EF4-FFF2-40B4-BE49-F238E27FC236}">
                  <a16:creationId xmlns:a16="http://schemas.microsoft.com/office/drawing/2014/main" id="{30700D47-23EE-A304-0ED1-7448051C281A}"/>
                </a:ext>
              </a:extLst>
            </p:cNvPr>
            <p:cNvCxnSpPr>
              <a:cxnSpLocks/>
            </p:cNvCxnSpPr>
            <p:nvPr/>
          </p:nvCxnSpPr>
          <p:spPr>
            <a:xfrm flipH="1">
              <a:off x="9350182" y="3194218"/>
              <a:ext cx="532522" cy="1747906"/>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26" name="Straight Connector 25">
              <a:extLst>
                <a:ext uri="{FF2B5EF4-FFF2-40B4-BE49-F238E27FC236}">
                  <a16:creationId xmlns:a16="http://schemas.microsoft.com/office/drawing/2014/main" id="{2AD6A64E-E368-81AB-06FC-F204BD748BE8}"/>
                </a:ext>
              </a:extLst>
            </p:cNvPr>
            <p:cNvCxnSpPr>
              <a:cxnSpLocks/>
            </p:cNvCxnSpPr>
            <p:nvPr/>
          </p:nvCxnSpPr>
          <p:spPr>
            <a:xfrm flipH="1">
              <a:off x="9567178" y="3346618"/>
              <a:ext cx="467926" cy="1631881"/>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27" name="Straight Connector 26">
              <a:extLst>
                <a:ext uri="{FF2B5EF4-FFF2-40B4-BE49-F238E27FC236}">
                  <a16:creationId xmlns:a16="http://schemas.microsoft.com/office/drawing/2014/main" id="{AFD5C79E-3348-AF34-C266-D453414D9E34}"/>
                </a:ext>
              </a:extLst>
            </p:cNvPr>
            <p:cNvCxnSpPr>
              <a:cxnSpLocks/>
            </p:cNvCxnSpPr>
            <p:nvPr/>
          </p:nvCxnSpPr>
          <p:spPr>
            <a:xfrm flipH="1">
              <a:off x="9751616" y="3656697"/>
              <a:ext cx="374081" cy="1289452"/>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28" name="Straight Connector 27">
              <a:extLst>
                <a:ext uri="{FF2B5EF4-FFF2-40B4-BE49-F238E27FC236}">
                  <a16:creationId xmlns:a16="http://schemas.microsoft.com/office/drawing/2014/main" id="{964C5407-BD42-E21E-BE54-137434F4D3BE}"/>
                </a:ext>
              </a:extLst>
            </p:cNvPr>
            <p:cNvCxnSpPr>
              <a:cxnSpLocks/>
            </p:cNvCxnSpPr>
            <p:nvPr/>
          </p:nvCxnSpPr>
          <p:spPr>
            <a:xfrm flipH="1">
              <a:off x="9962751" y="4004303"/>
              <a:ext cx="273897" cy="990371"/>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29" name="Straight Connector 28">
              <a:extLst>
                <a:ext uri="{FF2B5EF4-FFF2-40B4-BE49-F238E27FC236}">
                  <a16:creationId xmlns:a16="http://schemas.microsoft.com/office/drawing/2014/main" id="{101D65C1-8649-C555-46B6-77FB142C351D}"/>
                </a:ext>
              </a:extLst>
            </p:cNvPr>
            <p:cNvCxnSpPr>
              <a:cxnSpLocks/>
            </p:cNvCxnSpPr>
            <p:nvPr/>
          </p:nvCxnSpPr>
          <p:spPr>
            <a:xfrm flipH="1">
              <a:off x="10203075" y="4397290"/>
              <a:ext cx="157406" cy="585161"/>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30" name="Straight Connector 29">
              <a:extLst>
                <a:ext uri="{FF2B5EF4-FFF2-40B4-BE49-F238E27FC236}">
                  <a16:creationId xmlns:a16="http://schemas.microsoft.com/office/drawing/2014/main" id="{6BC111B0-8A09-3D5F-25B2-A3CBD53C4EEA}"/>
                </a:ext>
              </a:extLst>
            </p:cNvPr>
            <p:cNvCxnSpPr>
              <a:cxnSpLocks/>
            </p:cNvCxnSpPr>
            <p:nvPr/>
          </p:nvCxnSpPr>
          <p:spPr>
            <a:xfrm flipH="1">
              <a:off x="10423692" y="4609274"/>
              <a:ext cx="90593" cy="385400"/>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31" name="Straight Connector 30">
              <a:extLst>
                <a:ext uri="{FF2B5EF4-FFF2-40B4-BE49-F238E27FC236}">
                  <a16:creationId xmlns:a16="http://schemas.microsoft.com/office/drawing/2014/main" id="{4F967B60-EAEC-2D19-0502-E2C1169B4552}"/>
                </a:ext>
              </a:extLst>
            </p:cNvPr>
            <p:cNvCxnSpPr>
              <a:cxnSpLocks/>
            </p:cNvCxnSpPr>
            <p:nvPr/>
          </p:nvCxnSpPr>
          <p:spPr>
            <a:xfrm flipH="1">
              <a:off x="9103154" y="3346618"/>
              <a:ext cx="487769" cy="1595506"/>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32" name="Straight Connector 31">
              <a:extLst>
                <a:ext uri="{FF2B5EF4-FFF2-40B4-BE49-F238E27FC236}">
                  <a16:creationId xmlns:a16="http://schemas.microsoft.com/office/drawing/2014/main" id="{EABC6C4C-3C1A-7379-9D09-DFC736910CFB}"/>
                </a:ext>
              </a:extLst>
            </p:cNvPr>
            <p:cNvCxnSpPr>
              <a:cxnSpLocks/>
            </p:cNvCxnSpPr>
            <p:nvPr/>
          </p:nvCxnSpPr>
          <p:spPr>
            <a:xfrm flipH="1">
              <a:off x="8854243" y="3655902"/>
              <a:ext cx="404912" cy="1307833"/>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33" name="Straight Connector 32">
              <a:extLst>
                <a:ext uri="{FF2B5EF4-FFF2-40B4-BE49-F238E27FC236}">
                  <a16:creationId xmlns:a16="http://schemas.microsoft.com/office/drawing/2014/main" id="{E8AFFDAD-78F0-9558-E86E-F2910C4194EA}"/>
                </a:ext>
              </a:extLst>
            </p:cNvPr>
            <p:cNvCxnSpPr>
              <a:cxnSpLocks/>
            </p:cNvCxnSpPr>
            <p:nvPr/>
          </p:nvCxnSpPr>
          <p:spPr>
            <a:xfrm flipH="1">
              <a:off x="8620362" y="3670666"/>
              <a:ext cx="361162" cy="1307833"/>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34" name="Straight Connector 33">
              <a:extLst>
                <a:ext uri="{FF2B5EF4-FFF2-40B4-BE49-F238E27FC236}">
                  <a16:creationId xmlns:a16="http://schemas.microsoft.com/office/drawing/2014/main" id="{FDA781EA-3B4A-61BF-97C2-09641DF6327D}"/>
                </a:ext>
              </a:extLst>
            </p:cNvPr>
            <p:cNvCxnSpPr>
              <a:cxnSpLocks/>
            </p:cNvCxnSpPr>
            <p:nvPr/>
          </p:nvCxnSpPr>
          <p:spPr>
            <a:xfrm flipH="1">
              <a:off x="7849469" y="3715427"/>
              <a:ext cx="382523" cy="1279834"/>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35" name="Straight Connector 34">
              <a:extLst>
                <a:ext uri="{FF2B5EF4-FFF2-40B4-BE49-F238E27FC236}">
                  <a16:creationId xmlns:a16="http://schemas.microsoft.com/office/drawing/2014/main" id="{40D76410-45DD-39FA-C761-466DE6127AEA}"/>
                </a:ext>
              </a:extLst>
            </p:cNvPr>
            <p:cNvCxnSpPr>
              <a:cxnSpLocks/>
            </p:cNvCxnSpPr>
            <p:nvPr/>
          </p:nvCxnSpPr>
          <p:spPr>
            <a:xfrm flipH="1">
              <a:off x="8094161" y="3715427"/>
              <a:ext cx="404912" cy="1307833"/>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36" name="Straight Connector 35">
              <a:extLst>
                <a:ext uri="{FF2B5EF4-FFF2-40B4-BE49-F238E27FC236}">
                  <a16:creationId xmlns:a16="http://schemas.microsoft.com/office/drawing/2014/main" id="{1CE1C4B7-01BD-1C7E-FFDB-670EC306EADF}"/>
                </a:ext>
              </a:extLst>
            </p:cNvPr>
            <p:cNvCxnSpPr>
              <a:cxnSpLocks/>
            </p:cNvCxnSpPr>
            <p:nvPr/>
          </p:nvCxnSpPr>
          <p:spPr>
            <a:xfrm flipH="1">
              <a:off x="8356024" y="3622264"/>
              <a:ext cx="431790" cy="1365811"/>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37" name="Straight Connector 36">
              <a:extLst>
                <a:ext uri="{FF2B5EF4-FFF2-40B4-BE49-F238E27FC236}">
                  <a16:creationId xmlns:a16="http://schemas.microsoft.com/office/drawing/2014/main" id="{14E3E5B4-AC6E-C4BF-C32B-72E24A91978E}"/>
                </a:ext>
              </a:extLst>
            </p:cNvPr>
            <p:cNvCxnSpPr>
              <a:cxnSpLocks/>
            </p:cNvCxnSpPr>
            <p:nvPr/>
          </p:nvCxnSpPr>
          <p:spPr>
            <a:xfrm flipH="1">
              <a:off x="7643816" y="3799906"/>
              <a:ext cx="337055" cy="1194768"/>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38" name="Straight Connector 37">
              <a:extLst>
                <a:ext uri="{FF2B5EF4-FFF2-40B4-BE49-F238E27FC236}">
                  <a16:creationId xmlns:a16="http://schemas.microsoft.com/office/drawing/2014/main" id="{BD5705F8-49C2-3EB2-32F7-89F118C41C1B}"/>
                </a:ext>
              </a:extLst>
            </p:cNvPr>
            <p:cNvCxnSpPr>
              <a:cxnSpLocks/>
            </p:cNvCxnSpPr>
            <p:nvPr/>
          </p:nvCxnSpPr>
          <p:spPr>
            <a:xfrm flipH="1">
              <a:off x="6529575" y="4694016"/>
              <a:ext cx="98214" cy="284483"/>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39" name="Straight Connector 38">
              <a:extLst>
                <a:ext uri="{FF2B5EF4-FFF2-40B4-BE49-F238E27FC236}">
                  <a16:creationId xmlns:a16="http://schemas.microsoft.com/office/drawing/2014/main" id="{3DC94C1A-71F7-A174-257F-5F79470DFA0E}"/>
                </a:ext>
              </a:extLst>
            </p:cNvPr>
            <p:cNvCxnSpPr>
              <a:cxnSpLocks/>
            </p:cNvCxnSpPr>
            <p:nvPr/>
          </p:nvCxnSpPr>
          <p:spPr>
            <a:xfrm flipH="1">
              <a:off x="6276591" y="4812133"/>
              <a:ext cx="65940" cy="175942"/>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40" name="Straight Connector 39">
              <a:extLst>
                <a:ext uri="{FF2B5EF4-FFF2-40B4-BE49-F238E27FC236}">
                  <a16:creationId xmlns:a16="http://schemas.microsoft.com/office/drawing/2014/main" id="{BF946281-9943-B0A7-4F41-A0BF461B932B}"/>
                </a:ext>
              </a:extLst>
            </p:cNvPr>
            <p:cNvCxnSpPr>
              <a:cxnSpLocks/>
            </p:cNvCxnSpPr>
            <p:nvPr/>
          </p:nvCxnSpPr>
          <p:spPr>
            <a:xfrm flipH="1">
              <a:off x="6051462" y="4855852"/>
              <a:ext cx="67477" cy="128857"/>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cxnSp>
          <p:nvCxnSpPr>
            <p:cNvPr id="41" name="Straight Connector 40">
              <a:extLst>
                <a:ext uri="{FF2B5EF4-FFF2-40B4-BE49-F238E27FC236}">
                  <a16:creationId xmlns:a16="http://schemas.microsoft.com/office/drawing/2014/main" id="{DFC0FA9B-7934-64E5-88A6-8F1372C6A195}"/>
                </a:ext>
              </a:extLst>
            </p:cNvPr>
            <p:cNvCxnSpPr>
              <a:cxnSpLocks/>
            </p:cNvCxnSpPr>
            <p:nvPr/>
          </p:nvCxnSpPr>
          <p:spPr>
            <a:xfrm flipH="1">
              <a:off x="5757179" y="4900104"/>
              <a:ext cx="33029" cy="94421"/>
            </a:xfrm>
            <a:prstGeom prst="line">
              <a:avLst/>
            </a:prstGeom>
            <a:ln w="19050">
              <a:solidFill>
                <a:schemeClr val="accent4">
                  <a:lumMod val="40000"/>
                  <a:lumOff val="60000"/>
                </a:schemeClr>
              </a:solidFill>
            </a:ln>
            <a:effectLst>
              <a:glow rad="101600">
                <a:schemeClr val="accent4">
                  <a:satMod val="175000"/>
                  <a:alpha val="40000"/>
                </a:schemeClr>
              </a:glow>
            </a:effectLst>
          </p:spPr>
          <p:style>
            <a:lnRef idx="1">
              <a:schemeClr val="accent4"/>
            </a:lnRef>
            <a:fillRef idx="0">
              <a:schemeClr val="accent4"/>
            </a:fillRef>
            <a:effectRef idx="0">
              <a:schemeClr val="accent4"/>
            </a:effectRef>
            <a:fontRef idx="minor">
              <a:schemeClr val="tx1"/>
            </a:fontRef>
          </p:style>
        </p:cxnSp>
        <p:sp>
          <p:nvSpPr>
            <p:cNvPr id="42" name="TextBox 41">
              <a:extLst>
                <a:ext uri="{FF2B5EF4-FFF2-40B4-BE49-F238E27FC236}">
                  <a16:creationId xmlns:a16="http://schemas.microsoft.com/office/drawing/2014/main" id="{CD7E41FB-1EC7-5100-574B-F9C0E43C4A0C}"/>
                </a:ext>
              </a:extLst>
            </p:cNvPr>
            <p:cNvSpPr txBox="1"/>
            <p:nvPr/>
          </p:nvSpPr>
          <p:spPr>
            <a:xfrm>
              <a:off x="8001774" y="4402414"/>
              <a:ext cx="2328395" cy="508830"/>
            </a:xfrm>
            <a:prstGeom prst="rect">
              <a:avLst/>
            </a:prstGeom>
            <a:noFill/>
          </p:spPr>
          <p:txBody>
            <a:bodyPr wrap="square" rtlCol="0">
              <a:spAutoFit/>
            </a:bodyPr>
            <a:lstStyle/>
            <a:p>
              <a:r>
                <a:rPr lang="en-US" sz="1100" dirty="0">
                  <a:latin typeface="Helvetica Neue" panose="020B0604020202020204" charset="0"/>
                  <a:ea typeface="Open Sans" panose="020B0606030504020204" pitchFamily="34" charset="0"/>
                  <a:cs typeface="Open Sans" panose="020B0606030504020204" pitchFamily="34" charset="0"/>
                </a:rPr>
                <a:t>Energy Consumption </a:t>
              </a:r>
              <a:r>
                <a:rPr lang="en-US" sz="1000" dirty="0">
                  <a:latin typeface="Helvetica Neue" panose="020B0604020202020204" charset="0"/>
                  <a:ea typeface="Open Sans" panose="020B0606030504020204" pitchFamily="34" charset="0"/>
                  <a:cs typeface="Open Sans" panose="020B0606030504020204" pitchFamily="34" charset="0"/>
                </a:rPr>
                <a:t>[kWh]</a:t>
              </a:r>
              <a:endParaRPr lang="en-US" dirty="0">
                <a:latin typeface="Helvetica Neue" panose="020B0604020202020204" charset="0"/>
                <a:ea typeface="Open Sans" panose="020B0606030504020204" pitchFamily="34" charset="0"/>
                <a:cs typeface="Open Sans" panose="020B0606030504020204" pitchFamily="34" charset="0"/>
              </a:endParaRPr>
            </a:p>
          </p:txBody>
        </p:sp>
      </p:grpSp>
      <p:sp>
        <p:nvSpPr>
          <p:cNvPr id="43" name="TextBox 42">
            <a:extLst>
              <a:ext uri="{FF2B5EF4-FFF2-40B4-BE49-F238E27FC236}">
                <a16:creationId xmlns:a16="http://schemas.microsoft.com/office/drawing/2014/main" id="{5482334E-A2F9-5681-8BA2-27B85573B500}"/>
              </a:ext>
            </a:extLst>
          </p:cNvPr>
          <p:cNvSpPr txBox="1"/>
          <p:nvPr/>
        </p:nvSpPr>
        <p:spPr>
          <a:xfrm>
            <a:off x="506627" y="6529124"/>
            <a:ext cx="10586553" cy="215444"/>
          </a:xfrm>
          <a:prstGeom prst="rect">
            <a:avLst/>
          </a:prstGeom>
          <a:noFill/>
        </p:spPr>
        <p:txBody>
          <a:bodyPr wrap="square" rtlCol="0">
            <a:spAutoFit/>
          </a:bodyPr>
          <a:lstStyle/>
          <a:p>
            <a:pPr algn="just"/>
            <a:r>
              <a:rPr lang="en-GB" sz="800" i="1" dirty="0">
                <a:solidFill>
                  <a:schemeClr val="tx1">
                    <a:lumMod val="65000"/>
                    <a:lumOff val="35000"/>
                  </a:schemeClr>
                </a:solidFill>
                <a:latin typeface="Helvetica Neue" panose="020B0604020202020204" charset="0"/>
                <a:ea typeface="Open Sans" panose="020B0606030504020204" pitchFamily="34" charset="0"/>
                <a:cs typeface="Open Sans" panose="020B0606030504020204" pitchFamily="34" charset="0"/>
              </a:rPr>
              <a:t> </a:t>
            </a:r>
            <a:r>
              <a:rPr lang="en-GB" sz="700" i="1" dirty="0">
                <a:solidFill>
                  <a:schemeClr val="tx1">
                    <a:lumMod val="65000"/>
                    <a:lumOff val="35000"/>
                  </a:schemeClr>
                </a:solidFill>
                <a:latin typeface="Helvetica Neue" panose="020B0604020202020204" charset="0"/>
                <a:ea typeface="Open Sans" panose="020B0606030504020204" pitchFamily="34" charset="0"/>
                <a:cs typeface="Open Sans" panose="020B0606030504020204" pitchFamily="34" charset="0"/>
              </a:rPr>
              <a:t>Source for Image: [1] Stevanato et al., Access to Electricity in Informal Settlements: Literature Review and Load Curve Estimation, IEEE PES/IAS </a:t>
            </a:r>
            <a:r>
              <a:rPr lang="en-GB" sz="700" i="1" dirty="0" err="1">
                <a:solidFill>
                  <a:schemeClr val="tx1">
                    <a:lumMod val="65000"/>
                    <a:lumOff val="35000"/>
                  </a:schemeClr>
                </a:solidFill>
                <a:latin typeface="Helvetica Neue" panose="020B0604020202020204" charset="0"/>
                <a:ea typeface="Open Sans" panose="020B0606030504020204" pitchFamily="34" charset="0"/>
                <a:cs typeface="Open Sans" panose="020B0606030504020204" pitchFamily="34" charset="0"/>
              </a:rPr>
              <a:t>PowerAfrica</a:t>
            </a:r>
            <a:r>
              <a:rPr lang="en-GB" sz="700" i="1" dirty="0">
                <a:solidFill>
                  <a:schemeClr val="tx1">
                    <a:lumMod val="65000"/>
                    <a:lumOff val="35000"/>
                  </a:schemeClr>
                </a:solidFill>
                <a:latin typeface="Helvetica Neue" panose="020B0604020202020204" charset="0"/>
                <a:ea typeface="Open Sans" panose="020B0606030504020204" pitchFamily="34" charset="0"/>
                <a:cs typeface="Open Sans" panose="020B0606030504020204" pitchFamily="34" charset="0"/>
              </a:rPr>
              <a:t>, Marrakech, Morocco, 2023, </a:t>
            </a:r>
            <a:r>
              <a:rPr lang="en-GB" sz="700" i="1" dirty="0" err="1">
                <a:solidFill>
                  <a:schemeClr val="tx1">
                    <a:lumMod val="65000"/>
                    <a:lumOff val="35000"/>
                  </a:schemeClr>
                </a:solidFill>
                <a:latin typeface="Helvetica Neue" panose="020B0604020202020204" charset="0"/>
                <a:ea typeface="Open Sans" panose="020B0606030504020204" pitchFamily="34" charset="0"/>
                <a:cs typeface="Open Sans" panose="020B0606030504020204" pitchFamily="34" charset="0"/>
              </a:rPr>
              <a:t>doi</a:t>
            </a:r>
            <a:r>
              <a:rPr lang="en-GB" sz="700" i="1" dirty="0">
                <a:solidFill>
                  <a:schemeClr val="tx1">
                    <a:lumMod val="65000"/>
                    <a:lumOff val="35000"/>
                  </a:schemeClr>
                </a:solidFill>
                <a:latin typeface="Helvetica Neue" panose="020B0604020202020204" charset="0"/>
                <a:ea typeface="Open Sans" panose="020B0606030504020204" pitchFamily="34" charset="0"/>
                <a:cs typeface="Open Sans" panose="020B0606030504020204" pitchFamily="34" charset="0"/>
              </a:rPr>
              <a:t>: 10.1109/PowerAfrica57932.2023.10363327</a:t>
            </a:r>
            <a:endParaRPr lang="en-GB" sz="800" i="1" dirty="0">
              <a:solidFill>
                <a:schemeClr val="tx1">
                  <a:lumMod val="65000"/>
                  <a:lumOff val="35000"/>
                </a:schemeClr>
              </a:solidFill>
              <a:latin typeface="Helvetica Neue" panose="020B0604020202020204" charset="0"/>
              <a:ea typeface="Open Sans" panose="020B0606030504020204" pitchFamily="34" charset="0"/>
              <a:cs typeface="Open Sans" panose="020B0606030504020204" pitchFamily="34" charset="0"/>
            </a:endParaRPr>
          </a:p>
        </p:txBody>
      </p:sp>
      <p:sp>
        <p:nvSpPr>
          <p:cNvPr id="44" name="TextBox 43">
            <a:extLst>
              <a:ext uri="{FF2B5EF4-FFF2-40B4-BE49-F238E27FC236}">
                <a16:creationId xmlns:a16="http://schemas.microsoft.com/office/drawing/2014/main" id="{8ECAD3AB-4C69-08E6-69BA-8DB29B6B9A6C}"/>
              </a:ext>
            </a:extLst>
          </p:cNvPr>
          <p:cNvSpPr txBox="1"/>
          <p:nvPr/>
        </p:nvSpPr>
        <p:spPr>
          <a:xfrm>
            <a:off x="6085176" y="6097948"/>
            <a:ext cx="4395339"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Example of aggregated load curve for an informal settlement in Nairobi [1] </a:t>
            </a:r>
          </a:p>
        </p:txBody>
      </p:sp>
    </p:spTree>
    <p:extLst>
      <p:ext uri="{BB962C8B-B14F-4D97-AF65-F5344CB8AC3E}">
        <p14:creationId xmlns:p14="http://schemas.microsoft.com/office/powerpoint/2010/main" val="4052823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Estimating Load Demand</a:t>
            </a:r>
          </a:p>
        </p:txBody>
      </p:sp>
      <p:sp>
        <p:nvSpPr>
          <p:cNvPr id="2" name="TextBox 1">
            <a:extLst>
              <a:ext uri="{FF2B5EF4-FFF2-40B4-BE49-F238E27FC236}">
                <a16:creationId xmlns:a16="http://schemas.microsoft.com/office/drawing/2014/main" id="{DDB078E1-2AFD-89A0-5FD7-E0CBAECB4FAC}"/>
              </a:ext>
            </a:extLst>
          </p:cNvPr>
          <p:cNvSpPr txBox="1"/>
          <p:nvPr/>
        </p:nvSpPr>
        <p:spPr>
          <a:xfrm>
            <a:off x="478950" y="1079990"/>
            <a:ext cx="11119810" cy="738664"/>
          </a:xfrm>
          <a:prstGeom prst="rect">
            <a:avLst/>
          </a:prstGeom>
          <a:noFill/>
        </p:spPr>
        <p:txBody>
          <a:bodyPr wrap="square" rtlCol="0">
            <a:spAutoFit/>
          </a:bodyPr>
          <a:lstStyle/>
          <a:p>
            <a:pPr algn="just"/>
            <a:r>
              <a:rPr lang="en-GB" sz="1400" b="1" dirty="0">
                <a:latin typeface="Open Sans" panose="020B0606030504020204" pitchFamily="34" charset="0"/>
                <a:ea typeface="Open Sans" panose="020B0606030504020204" pitchFamily="34" charset="0"/>
                <a:cs typeface="Open Sans" panose="020B0606030504020204" pitchFamily="34" charset="0"/>
              </a:rPr>
              <a:t>Approach 1</a:t>
            </a:r>
            <a:r>
              <a:rPr lang="en-GB" sz="1400" dirty="0">
                <a:latin typeface="Open Sans" panose="020B0606030504020204" pitchFamily="34" charset="0"/>
                <a:ea typeface="Open Sans" panose="020B0606030504020204" pitchFamily="34" charset="0"/>
                <a:cs typeface="Open Sans" panose="020B0606030504020204" pitchFamily="34" charset="0"/>
              </a:rPr>
              <a:t> involves aggregating the energy consumption from various </a:t>
            </a:r>
            <a:r>
              <a:rPr lang="en-GB" sz="1400" b="1" dirty="0">
                <a:latin typeface="Open Sans" panose="020B0606030504020204" pitchFamily="34" charset="0"/>
                <a:ea typeface="Open Sans" panose="020B0606030504020204" pitchFamily="34" charset="0"/>
                <a:cs typeface="Open Sans" panose="020B0606030504020204" pitchFamily="34" charset="0"/>
              </a:rPr>
              <a:t>user classes </a:t>
            </a:r>
            <a:r>
              <a:rPr lang="en-GB" sz="1400" dirty="0">
                <a:latin typeface="Open Sans" panose="020B0606030504020204" pitchFamily="34" charset="0"/>
                <a:ea typeface="Open Sans" panose="020B0606030504020204" pitchFamily="34" charset="0"/>
                <a:cs typeface="Open Sans" panose="020B0606030504020204" pitchFamily="34" charset="0"/>
              </a:rPr>
              <a:t>and their respective </a:t>
            </a:r>
            <a:r>
              <a:rPr lang="en-GB" sz="1400" b="1" dirty="0">
                <a:latin typeface="Open Sans" panose="020B0606030504020204" pitchFamily="34" charset="0"/>
                <a:ea typeface="Open Sans" panose="020B0606030504020204" pitchFamily="34" charset="0"/>
                <a:cs typeface="Open Sans" panose="020B0606030504020204" pitchFamily="34" charset="0"/>
              </a:rPr>
              <a:t>appliances over time</a:t>
            </a:r>
            <a:r>
              <a:rPr lang="en-GB" sz="1400" dirty="0">
                <a:latin typeface="Open Sans" panose="020B0606030504020204" pitchFamily="34" charset="0"/>
                <a:ea typeface="Open Sans" panose="020B0606030504020204" pitchFamily="34" charset="0"/>
                <a:cs typeface="Open Sans" panose="020B0606030504020204" pitchFamily="34" charset="0"/>
              </a:rPr>
              <a:t>. This method accounts for the number of users, types and quantities of appliances, and the specific times when these appliances are used.</a:t>
            </a:r>
          </a:p>
        </p:txBody>
      </p:sp>
      <p:graphicFrame>
        <p:nvGraphicFramePr>
          <p:cNvPr id="3" name="Table 2">
            <a:extLst>
              <a:ext uri="{FF2B5EF4-FFF2-40B4-BE49-F238E27FC236}">
                <a16:creationId xmlns:a16="http://schemas.microsoft.com/office/drawing/2014/main" id="{3202D8D3-9343-63BD-70C9-E8C9C18D275F}"/>
              </a:ext>
            </a:extLst>
          </p:cNvPr>
          <p:cNvGraphicFramePr>
            <a:graphicFrameLocks noGrp="1"/>
          </p:cNvGraphicFramePr>
          <p:nvPr/>
        </p:nvGraphicFramePr>
        <p:xfrm>
          <a:off x="7313880" y="4711118"/>
          <a:ext cx="4071555" cy="1585477"/>
        </p:xfrm>
        <a:graphic>
          <a:graphicData uri="http://schemas.openxmlformats.org/drawingml/2006/table">
            <a:tbl>
              <a:tblPr firstRow="1" bandRow="1">
                <a:tableStyleId>{5C22544A-7EE6-4342-B048-85BDC9FD1C3A}</a:tableStyleId>
              </a:tblPr>
              <a:tblGrid>
                <a:gridCol w="923878">
                  <a:extLst>
                    <a:ext uri="{9D8B030D-6E8A-4147-A177-3AD203B41FA5}">
                      <a16:colId xmlns:a16="http://schemas.microsoft.com/office/drawing/2014/main" val="20000"/>
                    </a:ext>
                  </a:extLst>
                </a:gridCol>
                <a:gridCol w="3147677">
                  <a:extLst>
                    <a:ext uri="{9D8B030D-6E8A-4147-A177-3AD203B41FA5}">
                      <a16:colId xmlns:a16="http://schemas.microsoft.com/office/drawing/2014/main" val="20001"/>
                    </a:ext>
                  </a:extLst>
                </a:gridCol>
              </a:tblGrid>
              <a:tr h="229613">
                <a:tc>
                  <a:txBody>
                    <a:bodyPr/>
                    <a:lstStyle/>
                    <a:p>
                      <a:r>
                        <a:rPr lang="en-US" sz="1400" b="1" i="1" baseline="0" err="1">
                          <a:solidFill>
                            <a:schemeClr val="tx1"/>
                          </a:solidFill>
                          <a:latin typeface="Times New Roman" panose="02020603050405020304" pitchFamily="18" charset="0"/>
                          <a:cs typeface="Times New Roman" panose="02020603050405020304" pitchFamily="18" charset="0"/>
                        </a:rPr>
                        <a:t>i</a:t>
                      </a:r>
                      <a:endParaRPr lang="it-IT" sz="1400" b="1" i="1" baseline="0">
                        <a:solidFill>
                          <a:schemeClr val="tx1"/>
                        </a:solidFill>
                        <a:latin typeface="Times New Roman" panose="02020603050405020304" pitchFamily="18" charset="0"/>
                        <a:cs typeface="Times New Roman" panose="02020603050405020304" pitchFamily="18" charset="0"/>
                      </a:endParaRPr>
                    </a:p>
                  </a:txBody>
                  <a:tcPr marL="72902" marR="7290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it-IT" sz="1200" b="0" dirty="0">
                          <a:solidFill>
                            <a:schemeClr val="tx1"/>
                          </a:solidFill>
                          <a:latin typeface="Open Sans" panose="020B0606030504020204" pitchFamily="34" charset="0"/>
                          <a:ea typeface="Open Sans" panose="020B0606030504020204" pitchFamily="34" charset="0"/>
                          <a:cs typeface="Open Sans" panose="020B0606030504020204" pitchFamily="34" charset="0"/>
                        </a:rPr>
                        <a:t>Type of </a:t>
                      </a:r>
                      <a:r>
                        <a:rPr lang="it-IT" sz="1200" b="0" dirty="0" err="1">
                          <a:solidFill>
                            <a:schemeClr val="tx1"/>
                          </a:solidFill>
                          <a:latin typeface="Open Sans" panose="020B0606030504020204" pitchFamily="34" charset="0"/>
                          <a:ea typeface="Open Sans" panose="020B0606030504020204" pitchFamily="34" charset="0"/>
                          <a:cs typeface="Open Sans" panose="020B0606030504020204" pitchFamily="34" charset="0"/>
                        </a:rPr>
                        <a:t>electric</a:t>
                      </a:r>
                      <a:r>
                        <a:rPr lang="it-IT" sz="1200" b="0" dirty="0">
                          <a:solidFill>
                            <a:schemeClr val="tx1"/>
                          </a:solidFill>
                          <a:latin typeface="Open Sans" panose="020B0606030504020204" pitchFamily="34" charset="0"/>
                          <a:ea typeface="Open Sans" panose="020B0606030504020204" pitchFamily="34" charset="0"/>
                          <a:cs typeface="Open Sans" panose="020B0606030504020204" pitchFamily="34" charset="0"/>
                        </a:rPr>
                        <a:t> Appliance</a:t>
                      </a:r>
                    </a:p>
                  </a:txBody>
                  <a:tcPr marL="72902" marR="7290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29613">
                <a:tc>
                  <a:txBody>
                    <a:bodyPr/>
                    <a:lstStyle/>
                    <a:p>
                      <a:r>
                        <a:rPr lang="it-IT" sz="1400" b="1" i="1">
                          <a:solidFill>
                            <a:schemeClr val="tx1"/>
                          </a:solidFill>
                          <a:latin typeface="Times New Roman" panose="02020603050405020304" pitchFamily="18" charset="0"/>
                          <a:cs typeface="Times New Roman" panose="02020603050405020304" pitchFamily="18" charset="0"/>
                        </a:rPr>
                        <a:t>j</a:t>
                      </a:r>
                    </a:p>
                  </a:txBody>
                  <a:tcPr marL="72902" marR="7290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it-IT" sz="1200" b="0">
                          <a:solidFill>
                            <a:schemeClr val="tx1"/>
                          </a:solidFill>
                          <a:latin typeface="Open Sans" panose="020B0606030504020204" pitchFamily="34" charset="0"/>
                          <a:ea typeface="Open Sans" panose="020B0606030504020204" pitchFamily="34" charset="0"/>
                          <a:cs typeface="Open Sans" panose="020B0606030504020204" pitchFamily="34" charset="0"/>
                        </a:rPr>
                        <a:t>Type of User</a:t>
                      </a:r>
                      <a:r>
                        <a:rPr lang="it-IT" sz="1200" b="0" baseline="0">
                          <a:solidFill>
                            <a:schemeClr val="tx1"/>
                          </a:solidFill>
                          <a:latin typeface="Open Sans" panose="020B0606030504020204" pitchFamily="34" charset="0"/>
                          <a:ea typeface="Open Sans" panose="020B0606030504020204" pitchFamily="34" charset="0"/>
                          <a:cs typeface="Open Sans" panose="020B0606030504020204" pitchFamily="34" charset="0"/>
                        </a:rPr>
                        <a:t> Class</a:t>
                      </a:r>
                      <a:endParaRPr lang="it-IT" sz="1200" b="0">
                        <a:solidFill>
                          <a:schemeClr val="tx1"/>
                        </a:solidFill>
                        <a:latin typeface="Open Sans" panose="020B0606030504020204" pitchFamily="34" charset="0"/>
                        <a:ea typeface="Open Sans" panose="020B0606030504020204" pitchFamily="34" charset="0"/>
                        <a:cs typeface="Open Sans" panose="020B0606030504020204" pitchFamily="34" charset="0"/>
                      </a:endParaRPr>
                    </a:p>
                  </a:txBody>
                  <a:tcPr marL="72902" marR="7290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229613">
                <a:tc>
                  <a:txBody>
                    <a:bodyPr/>
                    <a:lstStyle/>
                    <a:p>
                      <a:r>
                        <a:rPr lang="en-US" sz="1400" b="1" i="1" baseline="0" err="1">
                          <a:solidFill>
                            <a:schemeClr val="tx1"/>
                          </a:solidFill>
                          <a:latin typeface="Times New Roman" panose="02020603050405020304" pitchFamily="18" charset="0"/>
                          <a:cs typeface="Times New Roman" panose="02020603050405020304" pitchFamily="18" charset="0"/>
                        </a:rPr>
                        <a:t>N</a:t>
                      </a:r>
                      <a:r>
                        <a:rPr lang="en-US" sz="1400" b="1" i="1" baseline="-25000" err="1">
                          <a:solidFill>
                            <a:schemeClr val="tx1"/>
                          </a:solidFill>
                          <a:latin typeface="Times New Roman" panose="02020603050405020304" pitchFamily="18" charset="0"/>
                          <a:cs typeface="Times New Roman" panose="02020603050405020304" pitchFamily="18" charset="0"/>
                        </a:rPr>
                        <a:t>j</a:t>
                      </a:r>
                      <a:endParaRPr lang="it-IT" sz="1400" b="1" i="1" baseline="-25000">
                        <a:solidFill>
                          <a:schemeClr val="tx1"/>
                        </a:solidFill>
                        <a:latin typeface="Times New Roman" panose="02020603050405020304" pitchFamily="18" charset="0"/>
                        <a:cs typeface="Times New Roman" panose="02020603050405020304" pitchFamily="18" charset="0"/>
                      </a:endParaRPr>
                    </a:p>
                  </a:txBody>
                  <a:tcPr marL="72902" marR="7290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it-IT" sz="1200" b="0">
                          <a:solidFill>
                            <a:schemeClr val="tx1"/>
                          </a:solidFill>
                          <a:latin typeface="Open Sans" panose="020B0606030504020204" pitchFamily="34" charset="0"/>
                          <a:ea typeface="Open Sans" panose="020B0606030504020204" pitchFamily="34" charset="0"/>
                          <a:cs typeface="Open Sans" panose="020B0606030504020204" pitchFamily="34" charset="0"/>
                        </a:rPr>
                        <a:t>Number</a:t>
                      </a:r>
                      <a:r>
                        <a:rPr lang="it-IT" sz="1200" b="0" baseline="0">
                          <a:solidFill>
                            <a:schemeClr val="tx1"/>
                          </a:solidFill>
                          <a:latin typeface="Open Sans" panose="020B0606030504020204" pitchFamily="34" charset="0"/>
                          <a:ea typeface="Open Sans" panose="020B0606030504020204" pitchFamily="34" charset="0"/>
                          <a:cs typeface="Open Sans" panose="020B0606030504020204" pitchFamily="34" charset="0"/>
                        </a:rPr>
                        <a:t> of users within class  </a:t>
                      </a:r>
                      <a:r>
                        <a:rPr lang="it-IT" sz="1200" b="0" i="1" baseline="0">
                          <a:solidFill>
                            <a:schemeClr val="tx1"/>
                          </a:solidFill>
                          <a:latin typeface="Open Sans" panose="020B0606030504020204" pitchFamily="34" charset="0"/>
                          <a:ea typeface="Open Sans" panose="020B0606030504020204" pitchFamily="34" charset="0"/>
                          <a:cs typeface="Open Sans" panose="020B0606030504020204" pitchFamily="34" charset="0"/>
                        </a:rPr>
                        <a:t>j</a:t>
                      </a:r>
                      <a:endParaRPr lang="it-IT" sz="1200" b="0" i="1">
                        <a:solidFill>
                          <a:schemeClr val="tx1"/>
                        </a:solidFill>
                        <a:latin typeface="Open Sans" panose="020B0606030504020204" pitchFamily="34" charset="0"/>
                        <a:ea typeface="Open Sans" panose="020B0606030504020204" pitchFamily="34" charset="0"/>
                        <a:cs typeface="Open Sans" panose="020B0606030504020204" pitchFamily="34" charset="0"/>
                      </a:endParaRPr>
                    </a:p>
                  </a:txBody>
                  <a:tcPr marL="72902" marR="7290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229613">
                <a:tc>
                  <a:txBody>
                    <a:bodyPr/>
                    <a:lstStyle/>
                    <a:p>
                      <a:r>
                        <a:rPr lang="en-US" sz="1400" b="1" i="1" kern="1200" err="1">
                          <a:solidFill>
                            <a:schemeClr val="tx1"/>
                          </a:solidFill>
                          <a:latin typeface="Times New Roman" panose="02020603050405020304" pitchFamily="18" charset="0"/>
                          <a:ea typeface="+mn-ea"/>
                          <a:cs typeface="Times New Roman" panose="02020603050405020304" pitchFamily="18" charset="0"/>
                        </a:rPr>
                        <a:t>n</a:t>
                      </a:r>
                      <a:r>
                        <a:rPr lang="en-US" sz="1400" b="1" i="1" kern="1200" baseline="-25000" err="1">
                          <a:solidFill>
                            <a:schemeClr val="tx1"/>
                          </a:solidFill>
                          <a:latin typeface="Times New Roman" panose="02020603050405020304" pitchFamily="18" charset="0"/>
                          <a:ea typeface="+mn-ea"/>
                          <a:cs typeface="Times New Roman" panose="02020603050405020304" pitchFamily="18" charset="0"/>
                        </a:rPr>
                        <a:t>ij</a:t>
                      </a:r>
                      <a:endParaRPr lang="it-IT" sz="1400" b="1" i="1" kern="1200" baseline="-25000">
                        <a:solidFill>
                          <a:schemeClr val="tx1"/>
                        </a:solidFill>
                        <a:latin typeface="Times New Roman" panose="02020603050405020304" pitchFamily="18" charset="0"/>
                        <a:ea typeface="+mn-ea"/>
                        <a:cs typeface="Times New Roman" panose="02020603050405020304" pitchFamily="18" charset="0"/>
                      </a:endParaRPr>
                    </a:p>
                  </a:txBody>
                  <a:tcPr marL="72902" marR="7290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2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Number</a:t>
                      </a:r>
                      <a:r>
                        <a:rPr lang="en-US" sz="1200" b="0" kern="1200" baseline="0" dirty="0">
                          <a:solidFill>
                            <a:schemeClr val="tx1"/>
                          </a:solidFill>
                          <a:latin typeface="Open Sans" panose="020B0606030504020204" pitchFamily="34" charset="0"/>
                          <a:ea typeface="Open Sans" panose="020B0606030504020204" pitchFamily="34" charset="0"/>
                          <a:cs typeface="Open Sans" panose="020B0606030504020204" pitchFamily="34" charset="0"/>
                        </a:rPr>
                        <a:t> of appliances  </a:t>
                      </a:r>
                      <a:r>
                        <a:rPr lang="en-US" sz="1200" b="0" i="1" kern="1200" baseline="0" dirty="0" err="1">
                          <a:solidFill>
                            <a:schemeClr val="tx1"/>
                          </a:solidFill>
                          <a:latin typeface="Open Sans" panose="020B0606030504020204" pitchFamily="34" charset="0"/>
                          <a:ea typeface="Open Sans" panose="020B0606030504020204" pitchFamily="34" charset="0"/>
                          <a:cs typeface="Open Sans" panose="020B0606030504020204" pitchFamily="34" charset="0"/>
                        </a:rPr>
                        <a:t>i</a:t>
                      </a:r>
                      <a:r>
                        <a:rPr lang="en-US" sz="1200" b="0" kern="1200" baseline="0" dirty="0">
                          <a:solidFill>
                            <a:schemeClr val="tx1"/>
                          </a:solidFill>
                          <a:latin typeface="Open Sans" panose="020B0606030504020204" pitchFamily="34" charset="0"/>
                          <a:ea typeface="Open Sans" panose="020B0606030504020204" pitchFamily="34" charset="0"/>
                          <a:cs typeface="Open Sans" panose="020B0606030504020204" pitchFamily="34" charset="0"/>
                        </a:rPr>
                        <a:t>  within class  </a:t>
                      </a:r>
                      <a:r>
                        <a:rPr lang="en-US" sz="1200" b="0" i="1" kern="1200" baseline="0" dirty="0">
                          <a:solidFill>
                            <a:schemeClr val="tx1"/>
                          </a:solidFill>
                          <a:latin typeface="Open Sans" panose="020B0606030504020204" pitchFamily="34" charset="0"/>
                          <a:ea typeface="Open Sans" panose="020B0606030504020204" pitchFamily="34" charset="0"/>
                          <a:cs typeface="Open Sans" panose="020B0606030504020204" pitchFamily="34" charset="0"/>
                        </a:rPr>
                        <a:t>j</a:t>
                      </a:r>
                      <a:endParaRPr lang="it-IT" sz="1200" b="0" i="1" kern="12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txBody>
                  <a:tcPr marL="72902" marR="7290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229613">
                <a:tc>
                  <a:txBody>
                    <a:bodyPr/>
                    <a:lstStyle/>
                    <a:p>
                      <a:r>
                        <a:rPr lang="en-US" sz="1400" b="1" i="1" kern="1200" err="1">
                          <a:solidFill>
                            <a:schemeClr val="tx1"/>
                          </a:solidFill>
                          <a:latin typeface="Times New Roman" panose="02020603050405020304" pitchFamily="18" charset="0"/>
                          <a:ea typeface="+mn-ea"/>
                          <a:cs typeface="Times New Roman" panose="02020603050405020304" pitchFamily="18" charset="0"/>
                        </a:rPr>
                        <a:t>P</a:t>
                      </a:r>
                      <a:r>
                        <a:rPr lang="en-US" sz="1400" b="1" i="1" kern="1200" baseline="-25000" err="1">
                          <a:solidFill>
                            <a:schemeClr val="tx1"/>
                          </a:solidFill>
                          <a:latin typeface="Times New Roman" panose="02020603050405020304" pitchFamily="18" charset="0"/>
                          <a:ea typeface="+mn-ea"/>
                          <a:cs typeface="Times New Roman" panose="02020603050405020304" pitchFamily="18" charset="0"/>
                        </a:rPr>
                        <a:t>ij</a:t>
                      </a:r>
                      <a:r>
                        <a:rPr lang="en-US" sz="1400" b="1" i="1" kern="1200" baseline="-25000">
                          <a:solidFill>
                            <a:schemeClr val="tx1"/>
                          </a:solidFill>
                          <a:latin typeface="Times New Roman" panose="02020603050405020304" pitchFamily="18" charset="0"/>
                          <a:ea typeface="+mn-ea"/>
                          <a:cs typeface="Times New Roman" panose="02020603050405020304" pitchFamily="18" charset="0"/>
                        </a:rPr>
                        <a:t> </a:t>
                      </a:r>
                      <a:r>
                        <a:rPr lang="en-US" sz="1400" b="0" i="0" kern="1200">
                          <a:solidFill>
                            <a:schemeClr val="tx1"/>
                          </a:solidFill>
                          <a:latin typeface="Times New Roman" panose="02020603050405020304" pitchFamily="18" charset="0"/>
                          <a:ea typeface="+mn-ea"/>
                          <a:cs typeface="Times New Roman" panose="02020603050405020304" pitchFamily="18" charset="0"/>
                        </a:rPr>
                        <a:t>[W]</a:t>
                      </a:r>
                      <a:endParaRPr lang="it-IT" sz="1400" b="0" i="0" kern="1200" baseline="-25000">
                        <a:solidFill>
                          <a:schemeClr val="tx1"/>
                        </a:solidFill>
                        <a:latin typeface="Times New Roman" panose="02020603050405020304" pitchFamily="18" charset="0"/>
                        <a:ea typeface="+mn-ea"/>
                        <a:cs typeface="Times New Roman" panose="02020603050405020304" pitchFamily="18" charset="0"/>
                      </a:endParaRPr>
                    </a:p>
                  </a:txBody>
                  <a:tcPr marL="72902" marR="7290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200" b="0" kern="1200">
                          <a:solidFill>
                            <a:schemeClr val="tx1"/>
                          </a:solidFill>
                          <a:latin typeface="Open Sans" panose="020B0606030504020204" pitchFamily="34" charset="0"/>
                          <a:ea typeface="Open Sans" panose="020B0606030504020204" pitchFamily="34" charset="0"/>
                          <a:cs typeface="Open Sans" panose="020B0606030504020204" pitchFamily="34" charset="0"/>
                        </a:rPr>
                        <a:t>Power rate </a:t>
                      </a:r>
                      <a:r>
                        <a:rPr lang="en-US" sz="1200" b="0"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rPr>
                        <a:t>of appliance  </a:t>
                      </a:r>
                      <a:r>
                        <a:rPr lang="en-US" sz="1200" b="0" i="1" kern="1200" baseline="0" err="1">
                          <a:solidFill>
                            <a:schemeClr val="tx1"/>
                          </a:solidFill>
                          <a:latin typeface="Open Sans" panose="020B0606030504020204" pitchFamily="34" charset="0"/>
                          <a:ea typeface="Open Sans" panose="020B0606030504020204" pitchFamily="34" charset="0"/>
                          <a:cs typeface="Open Sans" panose="020B0606030504020204" pitchFamily="34" charset="0"/>
                        </a:rPr>
                        <a:t>i</a:t>
                      </a:r>
                      <a:r>
                        <a:rPr lang="en-US" sz="1200" b="0"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rPr>
                        <a:t>  within class  </a:t>
                      </a:r>
                      <a:r>
                        <a:rPr lang="en-US" sz="1200" b="0" i="1"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rPr>
                        <a:t>j</a:t>
                      </a:r>
                      <a:endParaRPr lang="it-IT" sz="1200" b="0" kern="1200">
                        <a:solidFill>
                          <a:schemeClr val="tx1"/>
                        </a:solidFill>
                        <a:latin typeface="Open Sans" panose="020B0606030504020204" pitchFamily="34" charset="0"/>
                        <a:ea typeface="Open Sans" panose="020B0606030504020204" pitchFamily="34" charset="0"/>
                        <a:cs typeface="Open Sans" panose="020B0606030504020204" pitchFamily="34" charset="0"/>
                      </a:endParaRPr>
                    </a:p>
                  </a:txBody>
                  <a:tcPr marL="72902" marR="7290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437412">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400" b="1" i="1" kern="1200" err="1">
                          <a:solidFill>
                            <a:schemeClr val="tx1"/>
                          </a:solidFill>
                          <a:latin typeface="Times New Roman" panose="02020603050405020304" pitchFamily="18" charset="0"/>
                          <a:ea typeface="+mn-ea"/>
                          <a:cs typeface="Times New Roman" panose="02020603050405020304" pitchFamily="18" charset="0"/>
                        </a:rPr>
                        <a:t>h</a:t>
                      </a:r>
                      <a:r>
                        <a:rPr lang="en-US" sz="1400" b="1" i="1" kern="1200" baseline="-25000" err="1">
                          <a:solidFill>
                            <a:schemeClr val="tx1"/>
                          </a:solidFill>
                          <a:latin typeface="Times New Roman" panose="02020603050405020304" pitchFamily="18" charset="0"/>
                          <a:ea typeface="+mn-ea"/>
                          <a:cs typeface="Times New Roman" panose="02020603050405020304" pitchFamily="18" charset="0"/>
                        </a:rPr>
                        <a:t>ij</a:t>
                      </a:r>
                      <a:r>
                        <a:rPr lang="en-US" sz="1400" b="1" i="1" kern="1200" baseline="-25000">
                          <a:solidFill>
                            <a:schemeClr val="tx1"/>
                          </a:solidFill>
                          <a:latin typeface="Times New Roman" panose="02020603050405020304" pitchFamily="18" charset="0"/>
                          <a:ea typeface="+mn-ea"/>
                          <a:cs typeface="Times New Roman" panose="02020603050405020304" pitchFamily="18" charset="0"/>
                        </a:rPr>
                        <a:t>  </a:t>
                      </a:r>
                      <a:r>
                        <a:rPr lang="en-US" sz="1400" b="0" i="0" kern="1200">
                          <a:solidFill>
                            <a:schemeClr val="tx1"/>
                          </a:solidFill>
                          <a:latin typeface="Times New Roman" panose="02020603050405020304" pitchFamily="18" charset="0"/>
                          <a:ea typeface="+mn-ea"/>
                          <a:cs typeface="Times New Roman" panose="02020603050405020304" pitchFamily="18" charset="0"/>
                        </a:rPr>
                        <a:t>[h</a:t>
                      </a:r>
                      <a:r>
                        <a:rPr lang="en-US" sz="1400" b="0" i="0" kern="1200" baseline="0">
                          <a:solidFill>
                            <a:schemeClr val="tx1"/>
                          </a:solidFill>
                          <a:latin typeface="Times New Roman" panose="02020603050405020304" pitchFamily="18" charset="0"/>
                          <a:ea typeface="+mn-ea"/>
                          <a:cs typeface="Times New Roman" panose="02020603050405020304" pitchFamily="18" charset="0"/>
                        </a:rPr>
                        <a:t>/</a:t>
                      </a:r>
                      <a:r>
                        <a:rPr lang="en-US" sz="1400" b="0" i="0" kern="1200">
                          <a:solidFill>
                            <a:schemeClr val="tx1"/>
                          </a:solidFill>
                          <a:latin typeface="Times New Roman" panose="02020603050405020304" pitchFamily="18" charset="0"/>
                          <a:ea typeface="+mn-ea"/>
                          <a:cs typeface="Times New Roman" panose="02020603050405020304" pitchFamily="18" charset="0"/>
                        </a:rPr>
                        <a:t>day]</a:t>
                      </a:r>
                      <a:endParaRPr lang="it-IT" sz="1400" b="0" i="0" kern="1200" baseline="-25000">
                        <a:solidFill>
                          <a:schemeClr val="tx1"/>
                        </a:solidFill>
                        <a:latin typeface="Times New Roman" panose="02020603050405020304" pitchFamily="18" charset="0"/>
                        <a:ea typeface="+mn-ea"/>
                        <a:cs typeface="Times New Roman" panose="02020603050405020304" pitchFamily="18" charset="0"/>
                      </a:endParaRPr>
                    </a:p>
                  </a:txBody>
                  <a:tcPr marL="72902" marR="7290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2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Functioning duration </a:t>
                      </a:r>
                      <a:r>
                        <a:rPr lang="en-US" sz="1200" b="0" kern="1200" baseline="0" dirty="0">
                          <a:solidFill>
                            <a:schemeClr val="tx1"/>
                          </a:solidFill>
                          <a:latin typeface="Open Sans" panose="020B0606030504020204" pitchFamily="34" charset="0"/>
                          <a:ea typeface="Open Sans" panose="020B0606030504020204" pitchFamily="34" charset="0"/>
                          <a:cs typeface="Open Sans" panose="020B0606030504020204" pitchFamily="34" charset="0"/>
                        </a:rPr>
                        <a:t>of appliance  </a:t>
                      </a:r>
                      <a:r>
                        <a:rPr lang="en-US" sz="1200" b="0" i="1" kern="1200" baseline="0" dirty="0" err="1">
                          <a:solidFill>
                            <a:schemeClr val="tx1"/>
                          </a:solidFill>
                          <a:latin typeface="Open Sans" panose="020B0606030504020204" pitchFamily="34" charset="0"/>
                          <a:ea typeface="Open Sans" panose="020B0606030504020204" pitchFamily="34" charset="0"/>
                          <a:cs typeface="Open Sans" panose="020B0606030504020204" pitchFamily="34" charset="0"/>
                        </a:rPr>
                        <a:t>i</a:t>
                      </a:r>
                      <a:r>
                        <a:rPr lang="en-US" sz="1200" b="0" kern="1200" baseline="0" dirty="0">
                          <a:solidFill>
                            <a:schemeClr val="tx1"/>
                          </a:solidFill>
                          <a:latin typeface="Open Sans" panose="020B0606030504020204" pitchFamily="34" charset="0"/>
                          <a:ea typeface="Open Sans" panose="020B0606030504020204" pitchFamily="34" charset="0"/>
                          <a:cs typeface="Open Sans" panose="020B0606030504020204" pitchFamily="34" charset="0"/>
                        </a:rPr>
                        <a:t>  within class  </a:t>
                      </a:r>
                      <a:r>
                        <a:rPr lang="en-US" sz="1200" b="0" i="1" kern="1200" baseline="0" dirty="0">
                          <a:solidFill>
                            <a:schemeClr val="tx1"/>
                          </a:solidFill>
                          <a:latin typeface="Open Sans" panose="020B0606030504020204" pitchFamily="34" charset="0"/>
                          <a:ea typeface="Open Sans" panose="020B0606030504020204" pitchFamily="34" charset="0"/>
                          <a:cs typeface="Open Sans" panose="020B0606030504020204" pitchFamily="34" charset="0"/>
                        </a:rPr>
                        <a:t>j</a:t>
                      </a:r>
                      <a:endParaRPr lang="it-IT" sz="1200" b="0" i="0" kern="12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txBody>
                  <a:tcPr marL="72902" marR="7290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bl>
          </a:graphicData>
        </a:graphic>
      </p:graphicFrame>
      <p:grpSp>
        <p:nvGrpSpPr>
          <p:cNvPr id="4" name="Group 3">
            <a:extLst>
              <a:ext uri="{FF2B5EF4-FFF2-40B4-BE49-F238E27FC236}">
                <a16:creationId xmlns:a16="http://schemas.microsoft.com/office/drawing/2014/main" id="{A5B0BEAF-39CB-A85A-0E8F-4DCAC62C8B77}"/>
              </a:ext>
            </a:extLst>
          </p:cNvPr>
          <p:cNvGrpSpPr/>
          <p:nvPr/>
        </p:nvGrpSpPr>
        <p:grpSpPr>
          <a:xfrm>
            <a:off x="848521" y="4326011"/>
            <a:ext cx="6002337" cy="2104786"/>
            <a:chOff x="455825" y="1893357"/>
            <a:chExt cx="6002337" cy="2104786"/>
          </a:xfrm>
        </p:grpSpPr>
        <p:sp>
          <p:nvSpPr>
            <p:cNvPr id="5" name="Parentesi graffa aperta 2">
              <a:extLst>
                <a:ext uri="{FF2B5EF4-FFF2-40B4-BE49-F238E27FC236}">
                  <a16:creationId xmlns:a16="http://schemas.microsoft.com/office/drawing/2014/main" id="{67A97B69-DFA3-DFE0-73F8-0C1A8682DF17}"/>
                </a:ext>
              </a:extLst>
            </p:cNvPr>
            <p:cNvSpPr/>
            <p:nvPr/>
          </p:nvSpPr>
          <p:spPr>
            <a:xfrm rot="16200000">
              <a:off x="2641915" y="2729945"/>
              <a:ext cx="172229" cy="1492647"/>
            </a:xfrm>
            <a:prstGeom prst="leftBrace">
              <a:avLst/>
            </a:prstGeom>
            <a:ln>
              <a:solidFill>
                <a:schemeClr val="accent2">
                  <a:lumMod val="75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it-IT" sz="1435">
                <a:solidFill>
                  <a:schemeClr val="accent2">
                    <a:lumMod val="75000"/>
                  </a:schemeClr>
                </a:solidFill>
              </a:endParaRPr>
            </a:p>
          </p:txBody>
        </p:sp>
        <p:sp>
          <p:nvSpPr>
            <p:cNvPr id="7" name="CasellaDiTesto 3">
              <a:extLst>
                <a:ext uri="{FF2B5EF4-FFF2-40B4-BE49-F238E27FC236}">
                  <a16:creationId xmlns:a16="http://schemas.microsoft.com/office/drawing/2014/main" id="{4FA4935F-31D8-0F96-FB99-79D93F9A154E}"/>
                </a:ext>
              </a:extLst>
            </p:cNvPr>
            <p:cNvSpPr txBox="1"/>
            <p:nvPr/>
          </p:nvSpPr>
          <p:spPr>
            <a:xfrm>
              <a:off x="1970008" y="3562383"/>
              <a:ext cx="1483098" cy="435760"/>
            </a:xfrm>
            <a:prstGeom prst="rect">
              <a:avLst/>
            </a:prstGeom>
            <a:noFill/>
          </p:spPr>
          <p:txBody>
            <a:bodyPr wrap="none" rtlCol="0">
              <a:spAutoFit/>
            </a:bodyPr>
            <a:lstStyle/>
            <a:p>
              <a:pPr algn="ctr"/>
              <a:r>
                <a:rPr lang="it-IT" sz="1116"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Energy </a:t>
              </a:r>
              <a:r>
                <a:rPr lang="it-IT" sz="1116" b="1" dirty="0" err="1">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consumed</a:t>
              </a:r>
              <a:r>
                <a:rPr lang="it-IT" sz="1116"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 </a:t>
              </a:r>
              <a:br>
                <a:rPr lang="it-IT" sz="1116"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br>
              <a:r>
                <a:rPr lang="it-IT" sz="1116"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by a single user</a:t>
              </a:r>
            </a:p>
          </p:txBody>
        </p:sp>
        <p:sp>
          <p:nvSpPr>
            <p:cNvPr id="8" name="Parentesi graffa aperta 11">
              <a:extLst>
                <a:ext uri="{FF2B5EF4-FFF2-40B4-BE49-F238E27FC236}">
                  <a16:creationId xmlns:a16="http://schemas.microsoft.com/office/drawing/2014/main" id="{548D4C92-3EAB-6495-A09E-940B735CFC4C}"/>
                </a:ext>
              </a:extLst>
            </p:cNvPr>
            <p:cNvSpPr/>
            <p:nvPr/>
          </p:nvSpPr>
          <p:spPr>
            <a:xfrm rot="5400000" flipV="1">
              <a:off x="2181573" y="1279079"/>
              <a:ext cx="172229" cy="2413331"/>
            </a:xfrm>
            <a:prstGeom prst="leftBrac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it-IT" sz="1435" dirty="0">
                <a:solidFill>
                  <a:srgbClr val="002060"/>
                </a:solidFill>
              </a:endParaRPr>
            </a:p>
          </p:txBody>
        </p:sp>
        <p:sp>
          <p:nvSpPr>
            <p:cNvPr id="9" name="CasellaDiTesto 12">
              <a:extLst>
                <a:ext uri="{FF2B5EF4-FFF2-40B4-BE49-F238E27FC236}">
                  <a16:creationId xmlns:a16="http://schemas.microsoft.com/office/drawing/2014/main" id="{5F26857A-589D-009A-ACAF-F3785703CE73}"/>
                </a:ext>
              </a:extLst>
            </p:cNvPr>
            <p:cNvSpPr txBox="1"/>
            <p:nvPr/>
          </p:nvSpPr>
          <p:spPr>
            <a:xfrm>
              <a:off x="1492658" y="1893357"/>
              <a:ext cx="1550057" cy="435760"/>
            </a:xfrm>
            <a:prstGeom prst="rect">
              <a:avLst/>
            </a:prstGeom>
            <a:noFill/>
          </p:spPr>
          <p:txBody>
            <a:bodyPr wrap="square" rtlCol="0">
              <a:spAutoFit/>
            </a:bodyPr>
            <a:lstStyle/>
            <a:p>
              <a:pPr algn="ctr"/>
              <a:r>
                <a:rPr lang="it-IT" sz="1116" b="1" dirty="0">
                  <a:solidFill>
                    <a:srgbClr val="002060"/>
                  </a:solidFill>
                  <a:latin typeface="Open Sans" panose="020B0606030504020204" pitchFamily="34" charset="0"/>
                  <a:ea typeface="Open Sans" panose="020B0606030504020204" pitchFamily="34" charset="0"/>
                  <a:cs typeface="Open Sans" panose="020B0606030504020204" pitchFamily="34" charset="0"/>
                </a:rPr>
                <a:t>Energy </a:t>
              </a:r>
              <a:r>
                <a:rPr lang="it-IT" sz="1116" b="1" dirty="0" err="1">
                  <a:solidFill>
                    <a:srgbClr val="002060"/>
                  </a:solidFill>
                  <a:latin typeface="Open Sans" panose="020B0606030504020204" pitchFamily="34" charset="0"/>
                  <a:ea typeface="Open Sans" panose="020B0606030504020204" pitchFamily="34" charset="0"/>
                  <a:cs typeface="Open Sans" panose="020B0606030504020204" pitchFamily="34" charset="0"/>
                </a:rPr>
                <a:t>consumed</a:t>
              </a:r>
              <a:r>
                <a:rPr lang="it-IT" sz="1116" b="1" dirty="0">
                  <a:solidFill>
                    <a:srgbClr val="002060"/>
                  </a:solidFill>
                  <a:latin typeface="Open Sans" panose="020B0606030504020204" pitchFamily="34" charset="0"/>
                  <a:ea typeface="Open Sans" panose="020B0606030504020204" pitchFamily="34" charset="0"/>
                  <a:cs typeface="Open Sans" panose="020B0606030504020204" pitchFamily="34" charset="0"/>
                </a:rPr>
                <a:t> </a:t>
              </a:r>
              <a:br>
                <a:rPr lang="it-IT" sz="1116" b="1" dirty="0">
                  <a:solidFill>
                    <a:srgbClr val="002060"/>
                  </a:solidFill>
                  <a:latin typeface="Open Sans" panose="020B0606030504020204" pitchFamily="34" charset="0"/>
                  <a:ea typeface="Open Sans" panose="020B0606030504020204" pitchFamily="34" charset="0"/>
                  <a:cs typeface="Open Sans" panose="020B0606030504020204" pitchFamily="34" charset="0"/>
                </a:rPr>
              </a:br>
              <a:r>
                <a:rPr lang="it-IT" sz="1116" b="1" dirty="0">
                  <a:solidFill>
                    <a:srgbClr val="002060"/>
                  </a:solidFill>
                  <a:latin typeface="Open Sans" panose="020B0606030504020204" pitchFamily="34" charset="0"/>
                  <a:ea typeface="Open Sans" panose="020B0606030504020204" pitchFamily="34" charset="0"/>
                  <a:cs typeface="Open Sans" panose="020B0606030504020204" pitchFamily="34" charset="0"/>
                </a:rPr>
                <a:t>by a single class</a:t>
              </a:r>
            </a:p>
          </p:txBody>
        </p:sp>
        <p:graphicFrame>
          <p:nvGraphicFramePr>
            <p:cNvPr id="10" name="Oggetto 44">
              <a:extLst>
                <a:ext uri="{FF2B5EF4-FFF2-40B4-BE49-F238E27FC236}">
                  <a16:creationId xmlns:a16="http://schemas.microsoft.com/office/drawing/2014/main" id="{31F763A9-F57E-EFD9-46CD-C366E29D8BCA}"/>
                </a:ext>
              </a:extLst>
            </p:cNvPr>
            <p:cNvGraphicFramePr>
              <a:graphicFrameLocks noChangeAspect="1"/>
            </p:cNvGraphicFramePr>
            <p:nvPr/>
          </p:nvGraphicFramePr>
          <p:xfrm>
            <a:off x="455825" y="2606632"/>
            <a:ext cx="6002337" cy="873125"/>
          </p:xfrm>
          <a:graphic>
            <a:graphicData uri="http://schemas.openxmlformats.org/presentationml/2006/ole">
              <mc:AlternateContent xmlns:mc="http://schemas.openxmlformats.org/markup-compatibility/2006">
                <mc:Choice xmlns:v="urn:schemas-microsoft-com:vml" Requires="v">
                  <p:oleObj name="Equation" r:id="rId3" imgW="4127500" imgH="609600" progId="Equation.DSMT4">
                    <p:embed/>
                  </p:oleObj>
                </mc:Choice>
                <mc:Fallback>
                  <p:oleObj name="Equation" r:id="rId3" imgW="4127500" imgH="609600" progId="Equation.DSMT4">
                    <p:embed/>
                    <p:pic>
                      <p:nvPicPr>
                        <p:cNvPr id="10" name="Oggetto 44">
                          <a:extLst>
                            <a:ext uri="{FF2B5EF4-FFF2-40B4-BE49-F238E27FC236}">
                              <a16:creationId xmlns:a16="http://schemas.microsoft.com/office/drawing/2014/main" id="{31F763A9-F57E-EFD9-46CD-C366E29D8BCA}"/>
                            </a:ext>
                          </a:extLst>
                        </p:cNvPr>
                        <p:cNvPicPr/>
                        <p:nvPr/>
                      </p:nvPicPr>
                      <p:blipFill>
                        <a:blip r:embed="rId4"/>
                        <a:stretch>
                          <a:fillRect/>
                        </a:stretch>
                      </p:blipFill>
                      <p:spPr>
                        <a:xfrm>
                          <a:off x="455825" y="2606632"/>
                          <a:ext cx="6002337" cy="873125"/>
                        </a:xfrm>
                        <a:prstGeom prst="rect">
                          <a:avLst/>
                        </a:prstGeom>
                      </p:spPr>
                    </p:pic>
                  </p:oleObj>
                </mc:Fallback>
              </mc:AlternateContent>
            </a:graphicData>
          </a:graphic>
        </p:graphicFrame>
      </p:grpSp>
      <p:grpSp>
        <p:nvGrpSpPr>
          <p:cNvPr id="11" name="Group 10">
            <a:extLst>
              <a:ext uri="{FF2B5EF4-FFF2-40B4-BE49-F238E27FC236}">
                <a16:creationId xmlns:a16="http://schemas.microsoft.com/office/drawing/2014/main" id="{8BDCA8A2-E80C-D5D8-30AB-37D78C70D25F}"/>
              </a:ext>
            </a:extLst>
          </p:cNvPr>
          <p:cNvGrpSpPr/>
          <p:nvPr/>
        </p:nvGrpSpPr>
        <p:grpSpPr>
          <a:xfrm>
            <a:off x="6849393" y="2326754"/>
            <a:ext cx="3785533" cy="1598567"/>
            <a:chOff x="6131312" y="4045174"/>
            <a:chExt cx="2842440" cy="1013240"/>
          </a:xfrm>
        </p:grpSpPr>
        <p:cxnSp>
          <p:nvCxnSpPr>
            <p:cNvPr id="12" name="Connettore 1 28">
              <a:extLst>
                <a:ext uri="{FF2B5EF4-FFF2-40B4-BE49-F238E27FC236}">
                  <a16:creationId xmlns:a16="http://schemas.microsoft.com/office/drawing/2014/main" id="{CE570BB3-E360-78B5-970B-080CE8149BEB}"/>
                </a:ext>
              </a:extLst>
            </p:cNvPr>
            <p:cNvCxnSpPr/>
            <p:nvPr/>
          </p:nvCxnSpPr>
          <p:spPr>
            <a:xfrm>
              <a:off x="6140174" y="4845340"/>
              <a:ext cx="2662153"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3" name="Connettore 2 29">
              <a:extLst>
                <a:ext uri="{FF2B5EF4-FFF2-40B4-BE49-F238E27FC236}">
                  <a16:creationId xmlns:a16="http://schemas.microsoft.com/office/drawing/2014/main" id="{183611ED-2CFE-2008-2097-FDD230F34BF7}"/>
                </a:ext>
              </a:extLst>
            </p:cNvPr>
            <p:cNvCxnSpPr/>
            <p:nvPr/>
          </p:nvCxnSpPr>
          <p:spPr>
            <a:xfrm>
              <a:off x="6131312" y="4864672"/>
              <a:ext cx="2785834" cy="0"/>
            </a:xfrm>
            <a:prstGeom prst="straightConnector1">
              <a:avLst/>
            </a:prstGeom>
            <a:ln>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14" name="Connettore 2 30">
              <a:extLst>
                <a:ext uri="{FF2B5EF4-FFF2-40B4-BE49-F238E27FC236}">
                  <a16:creationId xmlns:a16="http://schemas.microsoft.com/office/drawing/2014/main" id="{1BA299B5-5BF6-6E72-B436-AEEBAEDAC1FB}"/>
                </a:ext>
              </a:extLst>
            </p:cNvPr>
            <p:cNvCxnSpPr/>
            <p:nvPr/>
          </p:nvCxnSpPr>
          <p:spPr>
            <a:xfrm flipV="1">
              <a:off x="6137996" y="4045174"/>
              <a:ext cx="0" cy="826182"/>
            </a:xfrm>
            <a:prstGeom prst="straightConnector1">
              <a:avLst/>
            </a:prstGeom>
            <a:ln>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15" name="Connettore 1 31">
              <a:extLst>
                <a:ext uri="{FF2B5EF4-FFF2-40B4-BE49-F238E27FC236}">
                  <a16:creationId xmlns:a16="http://schemas.microsoft.com/office/drawing/2014/main" id="{4C1151D1-A2BF-E8D2-B82F-2B0B8C15F307}"/>
                </a:ext>
              </a:extLst>
            </p:cNvPr>
            <p:cNvCxnSpPr/>
            <p:nvPr/>
          </p:nvCxnSpPr>
          <p:spPr>
            <a:xfrm>
              <a:off x="6407353" y="4125032"/>
              <a:ext cx="0" cy="803733"/>
            </a:xfrm>
            <a:prstGeom prst="line">
              <a:avLst/>
            </a:prstGeom>
            <a:ln>
              <a:prstDash val="sysDash"/>
            </a:ln>
          </p:spPr>
          <p:style>
            <a:lnRef idx="2">
              <a:schemeClr val="accent2"/>
            </a:lnRef>
            <a:fillRef idx="0">
              <a:schemeClr val="accent2"/>
            </a:fillRef>
            <a:effectRef idx="1">
              <a:schemeClr val="accent2"/>
            </a:effectRef>
            <a:fontRef idx="minor">
              <a:schemeClr val="tx1"/>
            </a:fontRef>
          </p:style>
        </p:cxnSp>
        <p:cxnSp>
          <p:nvCxnSpPr>
            <p:cNvPr id="16" name="Connettore 1 32">
              <a:extLst>
                <a:ext uri="{FF2B5EF4-FFF2-40B4-BE49-F238E27FC236}">
                  <a16:creationId xmlns:a16="http://schemas.microsoft.com/office/drawing/2014/main" id="{3BC844AF-4730-BA9D-0869-77A864541A71}"/>
                </a:ext>
              </a:extLst>
            </p:cNvPr>
            <p:cNvCxnSpPr/>
            <p:nvPr/>
          </p:nvCxnSpPr>
          <p:spPr>
            <a:xfrm>
              <a:off x="7336911" y="4125032"/>
              <a:ext cx="0" cy="803733"/>
            </a:xfrm>
            <a:prstGeom prst="line">
              <a:avLst/>
            </a:prstGeom>
            <a:ln>
              <a:prstDash val="sysDash"/>
            </a:ln>
          </p:spPr>
          <p:style>
            <a:lnRef idx="2">
              <a:schemeClr val="accent2"/>
            </a:lnRef>
            <a:fillRef idx="0">
              <a:schemeClr val="accent2"/>
            </a:fillRef>
            <a:effectRef idx="1">
              <a:schemeClr val="accent2"/>
            </a:effectRef>
            <a:fontRef idx="minor">
              <a:schemeClr val="tx1"/>
            </a:fontRef>
          </p:style>
        </p:cxnSp>
        <p:sp>
          <p:nvSpPr>
            <p:cNvPr id="17" name="Rettangolo 33">
              <a:extLst>
                <a:ext uri="{FF2B5EF4-FFF2-40B4-BE49-F238E27FC236}">
                  <a16:creationId xmlns:a16="http://schemas.microsoft.com/office/drawing/2014/main" id="{219C2BF4-3743-3839-F2E1-F48741B8F589}"/>
                </a:ext>
              </a:extLst>
            </p:cNvPr>
            <p:cNvSpPr/>
            <p:nvPr/>
          </p:nvSpPr>
          <p:spPr>
            <a:xfrm>
              <a:off x="6436467" y="4212382"/>
              <a:ext cx="873213" cy="631505"/>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it-IT" sz="1276">
                <a:latin typeface="Trebuchet MS" panose="020B0603020202020204" pitchFamily="34" charset="0"/>
              </a:endParaRPr>
            </a:p>
          </p:txBody>
        </p:sp>
        <p:sp>
          <p:nvSpPr>
            <p:cNvPr id="18" name="CasellaDiTesto 34">
              <a:extLst>
                <a:ext uri="{FF2B5EF4-FFF2-40B4-BE49-F238E27FC236}">
                  <a16:creationId xmlns:a16="http://schemas.microsoft.com/office/drawing/2014/main" id="{9A60ACEB-5250-2808-FEA7-989E62B4E3B9}"/>
                </a:ext>
              </a:extLst>
            </p:cNvPr>
            <p:cNvSpPr txBox="1"/>
            <p:nvPr/>
          </p:nvSpPr>
          <p:spPr>
            <a:xfrm>
              <a:off x="8558254" y="4831108"/>
              <a:ext cx="415498" cy="227306"/>
            </a:xfrm>
            <a:prstGeom prst="rect">
              <a:avLst/>
            </a:prstGeom>
            <a:noFill/>
          </p:spPr>
          <p:txBody>
            <a:bodyPr wrap="none" rtlCol="0">
              <a:spAutoFit/>
            </a:bodyPr>
            <a:lstStyle/>
            <a:p>
              <a:pPr algn="l"/>
              <a:r>
                <a:rPr lang="it-IT" sz="877" dirty="0">
                  <a:latin typeface="Trebuchet MS" panose="020B0603020202020204" pitchFamily="34" charset="0"/>
                </a:rPr>
                <a:t>time</a:t>
              </a:r>
            </a:p>
          </p:txBody>
        </p:sp>
        <p:cxnSp>
          <p:nvCxnSpPr>
            <p:cNvPr id="19" name="Connettore 1 39">
              <a:extLst>
                <a:ext uri="{FF2B5EF4-FFF2-40B4-BE49-F238E27FC236}">
                  <a16:creationId xmlns:a16="http://schemas.microsoft.com/office/drawing/2014/main" id="{75F0B487-87A6-7C6E-BBBE-80D0CC330785}"/>
                </a:ext>
              </a:extLst>
            </p:cNvPr>
            <p:cNvCxnSpPr/>
            <p:nvPr/>
          </p:nvCxnSpPr>
          <p:spPr>
            <a:xfrm>
              <a:off x="8056003" y="4125032"/>
              <a:ext cx="0" cy="803733"/>
            </a:xfrm>
            <a:prstGeom prst="line">
              <a:avLst/>
            </a:prstGeom>
            <a:ln>
              <a:prstDash val="sysDash"/>
            </a:ln>
          </p:spPr>
          <p:style>
            <a:lnRef idx="2">
              <a:schemeClr val="accent2"/>
            </a:lnRef>
            <a:fillRef idx="0">
              <a:schemeClr val="accent2"/>
            </a:fillRef>
            <a:effectRef idx="1">
              <a:schemeClr val="accent2"/>
            </a:effectRef>
            <a:fontRef idx="minor">
              <a:schemeClr val="tx1"/>
            </a:fontRef>
          </p:style>
        </p:cxnSp>
        <p:cxnSp>
          <p:nvCxnSpPr>
            <p:cNvPr id="20" name="Connettore 1 40">
              <a:extLst>
                <a:ext uri="{FF2B5EF4-FFF2-40B4-BE49-F238E27FC236}">
                  <a16:creationId xmlns:a16="http://schemas.microsoft.com/office/drawing/2014/main" id="{55F22417-0411-93BA-FE74-F37BF4B1F77B}"/>
                </a:ext>
              </a:extLst>
            </p:cNvPr>
            <p:cNvCxnSpPr/>
            <p:nvPr/>
          </p:nvCxnSpPr>
          <p:spPr>
            <a:xfrm>
              <a:off x="8285641" y="4125032"/>
              <a:ext cx="0" cy="803733"/>
            </a:xfrm>
            <a:prstGeom prst="line">
              <a:avLst/>
            </a:prstGeom>
            <a:ln>
              <a:prstDash val="sysDash"/>
            </a:ln>
          </p:spPr>
          <p:style>
            <a:lnRef idx="2">
              <a:schemeClr val="accent2"/>
            </a:lnRef>
            <a:fillRef idx="0">
              <a:schemeClr val="accent2"/>
            </a:fillRef>
            <a:effectRef idx="1">
              <a:schemeClr val="accent2"/>
            </a:effectRef>
            <a:fontRef idx="minor">
              <a:schemeClr val="tx1"/>
            </a:fontRef>
          </p:style>
        </p:cxnSp>
        <p:sp>
          <p:nvSpPr>
            <p:cNvPr id="21" name="Rettangolo 41">
              <a:extLst>
                <a:ext uri="{FF2B5EF4-FFF2-40B4-BE49-F238E27FC236}">
                  <a16:creationId xmlns:a16="http://schemas.microsoft.com/office/drawing/2014/main" id="{155679C8-E287-C5A6-F657-4ED0A75E45FD}"/>
                </a:ext>
              </a:extLst>
            </p:cNvPr>
            <p:cNvSpPr/>
            <p:nvPr/>
          </p:nvSpPr>
          <p:spPr>
            <a:xfrm>
              <a:off x="8080248" y="4208811"/>
              <a:ext cx="178773" cy="631505"/>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it-IT" sz="1276">
                <a:latin typeface="Trebuchet MS" panose="020B0603020202020204" pitchFamily="34" charset="0"/>
              </a:endParaRPr>
            </a:p>
          </p:txBody>
        </p:sp>
        <p:sp>
          <p:nvSpPr>
            <p:cNvPr id="22" name="CasellaDiTesto 42">
              <a:extLst>
                <a:ext uri="{FF2B5EF4-FFF2-40B4-BE49-F238E27FC236}">
                  <a16:creationId xmlns:a16="http://schemas.microsoft.com/office/drawing/2014/main" id="{1ACB7ED1-2F43-EA91-EC66-49B2E0F51930}"/>
                </a:ext>
              </a:extLst>
            </p:cNvPr>
            <p:cNvSpPr txBox="1"/>
            <p:nvPr/>
          </p:nvSpPr>
          <p:spPr>
            <a:xfrm>
              <a:off x="7300648" y="4570656"/>
              <a:ext cx="386644" cy="227306"/>
            </a:xfrm>
            <a:prstGeom prst="rect">
              <a:avLst/>
            </a:prstGeom>
            <a:noFill/>
          </p:spPr>
          <p:txBody>
            <a:bodyPr wrap="none" rtlCol="0">
              <a:spAutoFit/>
            </a:bodyPr>
            <a:lstStyle/>
            <a:p>
              <a:pPr algn="l"/>
              <a:r>
                <a:rPr lang="it-IT" sz="877">
                  <a:solidFill>
                    <a:schemeClr val="accent2"/>
                  </a:solidFill>
                  <a:latin typeface="Trebuchet MS" panose="020B0603020202020204" pitchFamily="34" charset="0"/>
                </a:rPr>
                <a:t>Fw1</a:t>
              </a:r>
              <a:endParaRPr lang="it-IT" sz="877" baseline="30000">
                <a:solidFill>
                  <a:schemeClr val="accent2"/>
                </a:solidFill>
                <a:latin typeface="Trebuchet MS" panose="020B0603020202020204" pitchFamily="34" charset="0"/>
              </a:endParaRPr>
            </a:p>
          </p:txBody>
        </p:sp>
        <p:sp>
          <p:nvSpPr>
            <p:cNvPr id="23" name="CasellaDiTesto 43">
              <a:extLst>
                <a:ext uri="{FF2B5EF4-FFF2-40B4-BE49-F238E27FC236}">
                  <a16:creationId xmlns:a16="http://schemas.microsoft.com/office/drawing/2014/main" id="{0C81B2DE-08DF-1A42-10CD-188F6E71FA18}"/>
                </a:ext>
              </a:extLst>
            </p:cNvPr>
            <p:cNvSpPr txBox="1"/>
            <p:nvPr/>
          </p:nvSpPr>
          <p:spPr>
            <a:xfrm>
              <a:off x="8236020" y="4578445"/>
              <a:ext cx="386644" cy="227306"/>
            </a:xfrm>
            <a:prstGeom prst="rect">
              <a:avLst/>
            </a:prstGeom>
            <a:noFill/>
          </p:spPr>
          <p:txBody>
            <a:bodyPr wrap="none" rtlCol="0">
              <a:spAutoFit/>
            </a:bodyPr>
            <a:lstStyle/>
            <a:p>
              <a:pPr algn="l"/>
              <a:r>
                <a:rPr lang="it-IT" sz="877">
                  <a:solidFill>
                    <a:schemeClr val="accent2"/>
                  </a:solidFill>
                  <a:latin typeface="Trebuchet MS" panose="020B0603020202020204" pitchFamily="34" charset="0"/>
                </a:rPr>
                <a:t>Fw2</a:t>
              </a:r>
              <a:endParaRPr lang="it-IT" sz="877" baseline="30000">
                <a:solidFill>
                  <a:schemeClr val="accent2"/>
                </a:solidFill>
                <a:latin typeface="Trebuchet MS" panose="020B0603020202020204" pitchFamily="34" charset="0"/>
              </a:endParaRPr>
            </a:p>
          </p:txBody>
        </p:sp>
        <p:graphicFrame>
          <p:nvGraphicFramePr>
            <p:cNvPr id="24" name="Oggetto 46">
              <a:extLst>
                <a:ext uri="{FF2B5EF4-FFF2-40B4-BE49-F238E27FC236}">
                  <a16:creationId xmlns:a16="http://schemas.microsoft.com/office/drawing/2014/main" id="{086CC443-A894-30EA-B3C9-8D916E693F7D}"/>
                </a:ext>
              </a:extLst>
            </p:cNvPr>
            <p:cNvGraphicFramePr>
              <a:graphicFrameLocks noChangeAspect="1"/>
            </p:cNvGraphicFramePr>
            <p:nvPr/>
          </p:nvGraphicFramePr>
          <p:xfrm>
            <a:off x="6196192" y="4085936"/>
            <a:ext cx="171443" cy="216604"/>
          </p:xfrm>
          <a:graphic>
            <a:graphicData uri="http://schemas.openxmlformats.org/presentationml/2006/ole">
              <mc:AlternateContent xmlns:mc="http://schemas.openxmlformats.org/markup-compatibility/2006">
                <mc:Choice xmlns:v="urn:schemas-microsoft-com:vml" Requires="v">
                  <p:oleObj name="Equation" r:id="rId5" imgW="177800" imgH="228600" progId="Equation.3">
                    <p:embed/>
                  </p:oleObj>
                </mc:Choice>
                <mc:Fallback>
                  <p:oleObj name="Equation" r:id="rId5" imgW="177800" imgH="228600" progId="Equation.3">
                    <p:embed/>
                    <p:pic>
                      <p:nvPicPr>
                        <p:cNvPr id="24" name="Oggetto 46">
                          <a:extLst>
                            <a:ext uri="{FF2B5EF4-FFF2-40B4-BE49-F238E27FC236}">
                              <a16:creationId xmlns:a16="http://schemas.microsoft.com/office/drawing/2014/main" id="{086CC443-A894-30EA-B3C9-8D916E693F7D}"/>
                            </a:ext>
                          </a:extLst>
                        </p:cNvPr>
                        <p:cNvPicPr/>
                        <p:nvPr/>
                      </p:nvPicPr>
                      <p:blipFill>
                        <a:blip r:embed="rId6"/>
                        <a:stretch>
                          <a:fillRect/>
                        </a:stretch>
                      </p:blipFill>
                      <p:spPr>
                        <a:xfrm>
                          <a:off x="6196192" y="4085936"/>
                          <a:ext cx="171443" cy="216604"/>
                        </a:xfrm>
                        <a:prstGeom prst="rect">
                          <a:avLst/>
                        </a:prstGeom>
                      </p:spPr>
                    </p:pic>
                  </p:oleObj>
                </mc:Fallback>
              </mc:AlternateContent>
            </a:graphicData>
          </a:graphic>
        </p:graphicFrame>
        <p:sp>
          <p:nvSpPr>
            <p:cNvPr id="25" name="Freccia bidirezionale orizzontale 50">
              <a:extLst>
                <a:ext uri="{FF2B5EF4-FFF2-40B4-BE49-F238E27FC236}">
                  <a16:creationId xmlns:a16="http://schemas.microsoft.com/office/drawing/2014/main" id="{8C93F2A0-5A66-A8AF-49ED-96C0332CF704}"/>
                </a:ext>
              </a:extLst>
            </p:cNvPr>
            <p:cNvSpPr/>
            <p:nvPr/>
          </p:nvSpPr>
          <p:spPr>
            <a:xfrm>
              <a:off x="6449405" y="4681897"/>
              <a:ext cx="854026" cy="52191"/>
            </a:xfrm>
            <a:prstGeom prst="leftRightArrow">
              <a:avLst>
                <a:gd name="adj1" fmla="val 0"/>
                <a:gd name="adj2" fmla="val 50000"/>
              </a:avLst>
            </a:prstGeom>
            <a:solidFill>
              <a:schemeClr val="accent2"/>
            </a:solidFill>
            <a:ln w="12700" cmpd="sng">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l"/>
              <a:endParaRPr lang="it-IT" sz="1276">
                <a:latin typeface="Trebuchet MS" panose="020B0603020202020204" pitchFamily="34" charset="0"/>
              </a:endParaRPr>
            </a:p>
          </p:txBody>
        </p:sp>
        <p:sp>
          <p:nvSpPr>
            <p:cNvPr id="26" name="Freccia bidirezionale orizzontale 51">
              <a:extLst>
                <a:ext uri="{FF2B5EF4-FFF2-40B4-BE49-F238E27FC236}">
                  <a16:creationId xmlns:a16="http://schemas.microsoft.com/office/drawing/2014/main" id="{6FA5CE05-8618-E359-ED16-D0E47B506A89}"/>
                </a:ext>
              </a:extLst>
            </p:cNvPr>
            <p:cNvSpPr/>
            <p:nvPr/>
          </p:nvSpPr>
          <p:spPr>
            <a:xfrm>
              <a:off x="8067517" y="4681897"/>
              <a:ext cx="204447" cy="52191"/>
            </a:xfrm>
            <a:prstGeom prst="leftRightArrow">
              <a:avLst>
                <a:gd name="adj1" fmla="val 0"/>
                <a:gd name="adj2" fmla="val 50000"/>
              </a:avLst>
            </a:prstGeom>
            <a:solidFill>
              <a:schemeClr val="accent2"/>
            </a:solidFill>
            <a:ln w="12700" cmpd="sng">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l"/>
              <a:endParaRPr lang="it-IT" sz="1276">
                <a:latin typeface="Trebuchet MS" panose="020B0603020202020204" pitchFamily="34" charset="0"/>
              </a:endParaRPr>
            </a:p>
          </p:txBody>
        </p:sp>
      </p:grpSp>
      <mc:AlternateContent xmlns:mc="http://schemas.openxmlformats.org/markup-compatibility/2006" xmlns:a14="http://schemas.microsoft.com/office/drawing/2010/main">
        <mc:Choice Requires="a14">
          <p:sp>
            <p:nvSpPr>
              <p:cNvPr id="27" name="Oggetto 1">
                <a:extLst>
                  <a:ext uri="{FF2B5EF4-FFF2-40B4-BE49-F238E27FC236}">
                    <a16:creationId xmlns:a16="http://schemas.microsoft.com/office/drawing/2014/main" id="{D359464C-AC32-34DE-2A7D-D3BE161F0560}"/>
                  </a:ext>
                </a:extLst>
              </p:cNvPr>
              <p:cNvSpPr txBox="1"/>
              <p:nvPr/>
            </p:nvSpPr>
            <p:spPr>
              <a:xfrm>
                <a:off x="9128144" y="3779565"/>
                <a:ext cx="1233648" cy="397417"/>
              </a:xfrm>
              <a:prstGeom prst="rect">
                <a:avLst/>
              </a:prstGeom>
            </p:spPr>
            <p:txBody>
              <a:bodyPr>
                <a:noAutofit/>
              </a:bodyPr>
              <a:lstStyle/>
              <a:p>
                <a:pPr algn="l"/>
                <a14:m>
                  <m:oMathPara xmlns:m="http://schemas.openxmlformats.org/officeDocument/2006/math">
                    <m:oMathParaPr>
                      <m:jc m:val="left"/>
                    </m:oMathParaPr>
                    <m:oMath xmlns:m="http://schemas.openxmlformats.org/officeDocument/2006/math">
                      <m:nary>
                        <m:naryPr>
                          <m:chr m:val="∑"/>
                          <m:limLoc m:val="subSup"/>
                          <m:supHide m:val="on"/>
                          <m:ctrlPr>
                            <a:rPr lang="en-US" sz="1200" i="1">
                              <a:solidFill>
                                <a:srgbClr val="000000"/>
                              </a:solidFill>
                              <a:latin typeface="Cambria Math" panose="02040503050406030204" pitchFamily="18" charset="0"/>
                            </a:rPr>
                          </m:ctrlPr>
                        </m:naryPr>
                        <m:sub>
                          <m:r>
                            <a:rPr lang="en-US" sz="1200" i="1">
                              <a:solidFill>
                                <a:srgbClr val="000000"/>
                              </a:solidFill>
                              <a:latin typeface="Cambria Math" panose="02040503050406030204" pitchFamily="18" charset="0"/>
                            </a:rPr>
                            <m:t>𝑘</m:t>
                          </m:r>
                        </m:sub>
                        <m:sup/>
                        <m:e>
                          <m:r>
                            <a:rPr lang="en-US" sz="1200" i="1">
                              <a:solidFill>
                                <a:srgbClr val="000000"/>
                              </a:solidFill>
                              <a:latin typeface="Cambria Math" panose="02040503050406030204" pitchFamily="18" charset="0"/>
                            </a:rPr>
                            <m:t>𝐹</m:t>
                          </m:r>
                          <m:sSub>
                            <m:sSubPr>
                              <m:ctrlPr>
                                <a:rPr lang="en-US" sz="1200" i="1">
                                  <a:solidFill>
                                    <a:srgbClr val="000000"/>
                                  </a:solidFill>
                                  <a:latin typeface="Cambria Math" panose="02040503050406030204" pitchFamily="18" charset="0"/>
                                </a:rPr>
                              </m:ctrlPr>
                            </m:sSubPr>
                            <m:e>
                              <m:r>
                                <a:rPr lang="en-US" sz="1200" i="1">
                                  <a:solidFill>
                                    <a:srgbClr val="000000"/>
                                  </a:solidFill>
                                  <a:latin typeface="Cambria Math" panose="02040503050406030204" pitchFamily="18" charset="0"/>
                                </a:rPr>
                                <m:t>𝑤</m:t>
                              </m:r>
                            </m:e>
                            <m:sub>
                              <m:r>
                                <a:rPr lang="en-US" sz="1200" i="1">
                                  <a:solidFill>
                                    <a:srgbClr val="000000"/>
                                  </a:solidFill>
                                  <a:latin typeface="Cambria Math" panose="02040503050406030204" pitchFamily="18" charset="0"/>
                                </a:rPr>
                                <m:t>𝑖𝑗</m:t>
                              </m:r>
                            </m:sub>
                          </m:sSub>
                        </m:e>
                      </m:nary>
                      <m:r>
                        <a:rPr lang="en-US" sz="1200" i="1">
                          <a:solidFill>
                            <a:srgbClr val="000000"/>
                          </a:solidFill>
                          <a:latin typeface="Cambria Math" panose="02040503050406030204" pitchFamily="18" charset="0"/>
                        </a:rPr>
                        <m:t>=</m:t>
                      </m:r>
                      <m:sSub>
                        <m:sSubPr>
                          <m:ctrlPr>
                            <a:rPr lang="en-US" sz="1200" i="1">
                              <a:solidFill>
                                <a:srgbClr val="000000"/>
                              </a:solidFill>
                              <a:latin typeface="Cambria Math" panose="02040503050406030204" pitchFamily="18" charset="0"/>
                            </a:rPr>
                          </m:ctrlPr>
                        </m:sSubPr>
                        <m:e>
                          <m:r>
                            <a:rPr lang="en-US" sz="1200" i="1">
                              <a:solidFill>
                                <a:srgbClr val="000000"/>
                              </a:solidFill>
                              <a:latin typeface="Cambria Math" panose="02040503050406030204" pitchFamily="18" charset="0"/>
                            </a:rPr>
                            <m:t>h</m:t>
                          </m:r>
                        </m:e>
                        <m:sub>
                          <m:r>
                            <a:rPr lang="en-US" sz="1200" i="1">
                              <a:solidFill>
                                <a:srgbClr val="000000"/>
                              </a:solidFill>
                              <a:latin typeface="Cambria Math" panose="02040503050406030204" pitchFamily="18" charset="0"/>
                            </a:rPr>
                            <m:t>𝑖𝑗</m:t>
                          </m:r>
                        </m:sub>
                      </m:sSub>
                    </m:oMath>
                  </m:oMathPara>
                </a14:m>
                <a:endParaRPr lang="en-US" sz="1200" dirty="0"/>
              </a:p>
            </p:txBody>
          </p:sp>
        </mc:Choice>
        <mc:Fallback xmlns="">
          <p:sp>
            <p:nvSpPr>
              <p:cNvPr id="27" name="Oggetto 1">
                <a:extLst>
                  <a:ext uri="{FF2B5EF4-FFF2-40B4-BE49-F238E27FC236}">
                    <a16:creationId xmlns:a16="http://schemas.microsoft.com/office/drawing/2014/main" id="{D359464C-AC32-34DE-2A7D-D3BE161F0560}"/>
                  </a:ext>
                </a:extLst>
              </p:cNvPr>
              <p:cNvSpPr txBox="1">
                <a:spLocks noRot="1" noChangeAspect="1" noMove="1" noResize="1" noEditPoints="1" noAdjustHandles="1" noChangeArrowheads="1" noChangeShapeType="1" noTextEdit="1"/>
              </p:cNvSpPr>
              <p:nvPr/>
            </p:nvSpPr>
            <p:spPr>
              <a:xfrm>
                <a:off x="9128144" y="3779565"/>
                <a:ext cx="1233648" cy="397417"/>
              </a:xfrm>
              <a:prstGeom prst="rect">
                <a:avLst/>
              </a:prstGeom>
              <a:blipFill>
                <a:blip r:embed="rId7"/>
                <a:stretch>
                  <a:fillRect l="-39901" t="-167692" r="-16256" b="-250769"/>
                </a:stretch>
              </a:blipFill>
            </p:spPr>
            <p:txBody>
              <a:bodyPr/>
              <a:lstStyle/>
              <a:p>
                <a:r>
                  <a:rPr lang="en-US">
                    <a:noFill/>
                  </a:rPr>
                  <a:t> </a:t>
                </a:r>
              </a:p>
            </p:txBody>
          </p:sp>
        </mc:Fallback>
      </mc:AlternateContent>
      <p:sp>
        <p:nvSpPr>
          <p:cNvPr id="28" name="TextBox 27">
            <a:extLst>
              <a:ext uri="{FF2B5EF4-FFF2-40B4-BE49-F238E27FC236}">
                <a16:creationId xmlns:a16="http://schemas.microsoft.com/office/drawing/2014/main" id="{0FC0DDA9-DE80-FE63-7AF9-55011E4D7EE4}"/>
              </a:ext>
            </a:extLst>
          </p:cNvPr>
          <p:cNvSpPr txBox="1"/>
          <p:nvPr/>
        </p:nvSpPr>
        <p:spPr>
          <a:xfrm>
            <a:off x="6935800" y="3855153"/>
            <a:ext cx="2131305" cy="276999"/>
          </a:xfrm>
          <a:prstGeom prst="rect">
            <a:avLst/>
          </a:prstGeom>
          <a:noFill/>
        </p:spPr>
        <p:txBody>
          <a:bodyPr wrap="square" rtlCol="0">
            <a:spAutoFit/>
          </a:bodyPr>
          <a:lstStyle/>
          <a:p>
            <a:r>
              <a:rPr lang="en-US" sz="12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Functioning windows </a:t>
            </a:r>
            <a:r>
              <a:rPr lang="en-US" sz="1200" dirty="0">
                <a:latin typeface="Open Sans" panose="020B0606030504020204" pitchFamily="34" charset="0"/>
                <a:ea typeface="Open Sans" panose="020B0606030504020204" pitchFamily="34" charset="0"/>
                <a:cs typeface="Open Sans" panose="020B0606030504020204" pitchFamily="34" charset="0"/>
              </a:rPr>
              <a:t>(</a:t>
            </a:r>
            <a:r>
              <a:rPr lang="en-US" sz="1200" dirty="0" err="1">
                <a:latin typeface="Open Sans" panose="020B0606030504020204" pitchFamily="34" charset="0"/>
                <a:ea typeface="Open Sans" panose="020B0606030504020204" pitchFamily="34" charset="0"/>
                <a:cs typeface="Open Sans" panose="020B0606030504020204" pitchFamily="34" charset="0"/>
              </a:rPr>
              <a:t>Fw</a:t>
            </a:r>
            <a:r>
              <a:rPr lang="en-US" sz="1200" dirty="0">
                <a:latin typeface="Open Sans" panose="020B0606030504020204" pitchFamily="34" charset="0"/>
                <a:ea typeface="Open Sans" panose="020B0606030504020204" pitchFamily="34" charset="0"/>
                <a:cs typeface="Open Sans" panose="020B0606030504020204" pitchFamily="34" charset="0"/>
              </a:rPr>
              <a:t>)</a:t>
            </a:r>
          </a:p>
        </p:txBody>
      </p:sp>
      <p:sp>
        <p:nvSpPr>
          <p:cNvPr id="29" name="TextBox 28">
            <a:extLst>
              <a:ext uri="{FF2B5EF4-FFF2-40B4-BE49-F238E27FC236}">
                <a16:creationId xmlns:a16="http://schemas.microsoft.com/office/drawing/2014/main" id="{8469F102-A644-F9DA-3834-130BEAEAAC26}"/>
              </a:ext>
            </a:extLst>
          </p:cNvPr>
          <p:cNvSpPr txBox="1"/>
          <p:nvPr/>
        </p:nvSpPr>
        <p:spPr>
          <a:xfrm>
            <a:off x="721897" y="2040136"/>
            <a:ext cx="3827396" cy="2123658"/>
          </a:xfrm>
          <a:prstGeom prst="rect">
            <a:avLst/>
          </a:prstGeom>
          <a:noFill/>
        </p:spPr>
        <p:txBody>
          <a:bodyPr wrap="square" rtlCol="0">
            <a:spAutoFit/>
          </a:bodyPr>
          <a:lstStyle/>
          <a:p>
            <a:r>
              <a:rPr lang="en-US" sz="1200" dirty="0">
                <a:latin typeface="Open Sans" panose="020B0606030504020204" pitchFamily="34" charset="0"/>
                <a:ea typeface="Open Sans" panose="020B0606030504020204" pitchFamily="34" charset="0"/>
                <a:cs typeface="Open Sans" panose="020B0606030504020204" pitchFamily="34" charset="0"/>
              </a:rPr>
              <a:t>This approach requires the following general steps:</a:t>
            </a:r>
          </a:p>
          <a:p>
            <a:endParaRPr lang="en-US" sz="1200" dirty="0">
              <a:latin typeface="Open Sans" panose="020B0606030504020204" pitchFamily="34" charset="0"/>
              <a:ea typeface="Open Sans" panose="020B0606030504020204" pitchFamily="34" charset="0"/>
              <a:cs typeface="Open Sans" panose="020B0606030504020204" pitchFamily="34" charset="0"/>
            </a:endParaRPr>
          </a:p>
          <a:p>
            <a:pPr marL="342900" indent="-342900">
              <a:buFont typeface="+mj-lt"/>
              <a:buAutoNum type="arabicPeriod"/>
            </a:pPr>
            <a:r>
              <a:rPr lang="en-US" sz="1200" i="1" dirty="0">
                <a:latin typeface="Open Sans" panose="020B0606030504020204" pitchFamily="34" charset="0"/>
                <a:ea typeface="Open Sans" panose="020B0606030504020204" pitchFamily="34" charset="0"/>
                <a:cs typeface="Open Sans" panose="020B0606030504020204" pitchFamily="34" charset="0"/>
              </a:rPr>
              <a:t>Classify the Users</a:t>
            </a:r>
          </a:p>
          <a:p>
            <a:pPr marL="342900" indent="-342900">
              <a:buFont typeface="+mj-lt"/>
              <a:buAutoNum type="arabicPeriod"/>
            </a:pPr>
            <a:r>
              <a:rPr lang="en-US" sz="1200" i="1" dirty="0">
                <a:latin typeface="Open Sans" panose="020B0606030504020204" pitchFamily="34" charset="0"/>
                <a:ea typeface="Open Sans" panose="020B0606030504020204" pitchFamily="34" charset="0"/>
                <a:cs typeface="Open Sans" panose="020B0606030504020204" pitchFamily="34" charset="0"/>
              </a:rPr>
              <a:t>Identify Appliances</a:t>
            </a:r>
          </a:p>
          <a:p>
            <a:pPr marL="342900" indent="-342900">
              <a:buFont typeface="+mj-lt"/>
              <a:buAutoNum type="arabicPeriod"/>
            </a:pPr>
            <a:r>
              <a:rPr lang="en-US" sz="1200" i="1" dirty="0">
                <a:latin typeface="Open Sans" panose="020B0606030504020204" pitchFamily="34" charset="0"/>
                <a:ea typeface="Open Sans" panose="020B0606030504020204" pitchFamily="34" charset="0"/>
                <a:cs typeface="Open Sans" panose="020B0606030504020204" pitchFamily="34" charset="0"/>
              </a:rPr>
              <a:t>Measure appliance power</a:t>
            </a:r>
          </a:p>
          <a:p>
            <a:pPr marL="342900" indent="-342900">
              <a:buFont typeface="+mj-lt"/>
              <a:buAutoNum type="arabicPeriod"/>
            </a:pPr>
            <a:r>
              <a:rPr lang="en-US" sz="1200" i="1" dirty="0">
                <a:latin typeface="Open Sans" panose="020B0606030504020204" pitchFamily="34" charset="0"/>
                <a:ea typeface="Open Sans" panose="020B0606030504020204" pitchFamily="34" charset="0"/>
                <a:cs typeface="Open Sans" panose="020B0606030504020204" pitchFamily="34" charset="0"/>
              </a:rPr>
              <a:t>Estimate usage duration</a:t>
            </a:r>
          </a:p>
          <a:p>
            <a:pPr marL="342900" indent="-342900">
              <a:buFont typeface="+mj-lt"/>
              <a:buAutoNum type="arabicPeriod"/>
            </a:pPr>
            <a:endParaRPr lang="en-US" sz="600" i="1" dirty="0">
              <a:latin typeface="Open Sans" panose="020B0606030504020204" pitchFamily="34" charset="0"/>
              <a:ea typeface="Open Sans" panose="020B0606030504020204" pitchFamily="34" charset="0"/>
              <a:cs typeface="Open Sans" panose="020B0606030504020204" pitchFamily="34" charset="0"/>
            </a:endParaRPr>
          </a:p>
          <a:p>
            <a:pPr marL="342900" indent="-342900">
              <a:buFont typeface="+mj-lt"/>
              <a:buAutoNum type="arabicPeriod"/>
            </a:pPr>
            <a:r>
              <a:rPr lang="en-US" sz="1200" i="1" dirty="0">
                <a:latin typeface="Open Sans" panose="020B0606030504020204" pitchFamily="34" charset="0"/>
                <a:ea typeface="Open Sans" panose="020B0606030504020204" pitchFamily="34" charset="0"/>
                <a:cs typeface="Open Sans" panose="020B0606030504020204" pitchFamily="34" charset="0"/>
              </a:rPr>
              <a:t>Define functioning windows</a:t>
            </a:r>
          </a:p>
          <a:p>
            <a:pPr marL="342900" indent="-342900">
              <a:buFont typeface="+mj-lt"/>
              <a:buAutoNum type="arabicPeriod"/>
            </a:pPr>
            <a:endParaRPr lang="en-US" sz="600" i="1" dirty="0">
              <a:latin typeface="Open Sans" panose="020B0606030504020204" pitchFamily="34" charset="0"/>
              <a:ea typeface="Open Sans" panose="020B0606030504020204" pitchFamily="34" charset="0"/>
              <a:cs typeface="Open Sans" panose="020B0606030504020204" pitchFamily="34" charset="0"/>
            </a:endParaRPr>
          </a:p>
          <a:p>
            <a:pPr marL="342900" indent="-342900">
              <a:buFont typeface="+mj-lt"/>
              <a:buAutoNum type="arabicPeriod"/>
            </a:pPr>
            <a:r>
              <a:rPr lang="en-US" sz="1200" i="1" dirty="0">
                <a:latin typeface="Open Sans" panose="020B0606030504020204" pitchFamily="34" charset="0"/>
                <a:ea typeface="Open Sans" panose="020B0606030504020204" pitchFamily="34" charset="0"/>
                <a:cs typeface="Open Sans" panose="020B0606030504020204" pitchFamily="34" charset="0"/>
              </a:rPr>
              <a:t>Compute </a:t>
            </a:r>
            <a:r>
              <a:rPr lang="en-US" sz="1200" b="1"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single user consumption</a:t>
            </a:r>
          </a:p>
          <a:p>
            <a:pPr marL="342900" indent="-342900">
              <a:buFont typeface="+mj-lt"/>
              <a:buAutoNum type="arabicPeriod"/>
            </a:pPr>
            <a:r>
              <a:rPr lang="en-US" sz="1200" i="1" dirty="0">
                <a:latin typeface="Open Sans" panose="020B0606030504020204" pitchFamily="34" charset="0"/>
                <a:ea typeface="Open Sans" panose="020B0606030504020204" pitchFamily="34" charset="0"/>
                <a:cs typeface="Open Sans" panose="020B0606030504020204" pitchFamily="34" charset="0"/>
              </a:rPr>
              <a:t>Aggregate </a:t>
            </a:r>
            <a:r>
              <a:rPr lang="en-US" sz="1200" b="1" i="1" dirty="0">
                <a:solidFill>
                  <a:srgbClr val="002060"/>
                </a:solidFill>
                <a:latin typeface="Open Sans" panose="020B0606030504020204" pitchFamily="34" charset="0"/>
                <a:ea typeface="Open Sans" panose="020B0606030504020204" pitchFamily="34" charset="0"/>
                <a:cs typeface="Open Sans" panose="020B0606030504020204" pitchFamily="34" charset="0"/>
              </a:rPr>
              <a:t>class consumption</a:t>
            </a:r>
          </a:p>
          <a:p>
            <a:pPr marL="342900" indent="-342900">
              <a:buFont typeface="+mj-lt"/>
              <a:buAutoNum type="arabicPeriod"/>
            </a:pPr>
            <a:r>
              <a:rPr lang="en-US" sz="1200" i="1" dirty="0">
                <a:latin typeface="Open Sans" panose="020B0606030504020204" pitchFamily="34" charset="0"/>
                <a:ea typeface="Open Sans" panose="020B0606030504020204" pitchFamily="34" charset="0"/>
                <a:cs typeface="Open Sans" panose="020B0606030504020204" pitchFamily="34" charset="0"/>
              </a:rPr>
              <a:t>Estimate total demand</a:t>
            </a:r>
          </a:p>
        </p:txBody>
      </p:sp>
      <p:sp>
        <p:nvSpPr>
          <p:cNvPr id="30" name="Call-out: Bent Line with Border and Accent Bar 29">
            <a:extLst>
              <a:ext uri="{FF2B5EF4-FFF2-40B4-BE49-F238E27FC236}">
                <a16:creationId xmlns:a16="http://schemas.microsoft.com/office/drawing/2014/main" id="{5E86DA86-BE0B-9465-C736-3D9A1CEE8F9F}"/>
              </a:ext>
            </a:extLst>
          </p:cNvPr>
          <p:cNvSpPr/>
          <p:nvPr/>
        </p:nvSpPr>
        <p:spPr>
          <a:xfrm>
            <a:off x="6573047" y="2113526"/>
            <a:ext cx="4138863" cy="2172559"/>
          </a:xfrm>
          <a:prstGeom prst="accentBorderCallout2">
            <a:avLst>
              <a:gd name="adj1" fmla="val 51661"/>
              <a:gd name="adj2" fmla="val -2851"/>
              <a:gd name="adj3" fmla="val 70966"/>
              <a:gd name="adj4" fmla="val -22648"/>
              <a:gd name="adj5" fmla="val 132753"/>
              <a:gd name="adj6" fmla="val -30886"/>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1" name="Connettore diritto 96">
            <a:extLst>
              <a:ext uri="{FF2B5EF4-FFF2-40B4-BE49-F238E27FC236}">
                <a16:creationId xmlns:a16="http://schemas.microsoft.com/office/drawing/2014/main" id="{A8799E4D-8905-9926-B43E-5311410E8BEF}"/>
              </a:ext>
            </a:extLst>
          </p:cNvPr>
          <p:cNvCxnSpPr>
            <a:cxnSpLocks/>
          </p:cNvCxnSpPr>
          <p:nvPr/>
        </p:nvCxnSpPr>
        <p:spPr>
          <a:xfrm flipV="1">
            <a:off x="4855122" y="2109488"/>
            <a:ext cx="0" cy="1966842"/>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sp>
        <p:nvSpPr>
          <p:cNvPr id="32" name="Rectangle 31">
            <a:extLst>
              <a:ext uri="{FF2B5EF4-FFF2-40B4-BE49-F238E27FC236}">
                <a16:creationId xmlns:a16="http://schemas.microsoft.com/office/drawing/2014/main" id="{0EF64308-8981-6AA0-BF58-B08669DDBB8C}"/>
              </a:ext>
            </a:extLst>
          </p:cNvPr>
          <p:cNvSpPr/>
          <p:nvPr/>
        </p:nvSpPr>
        <p:spPr>
          <a:xfrm>
            <a:off x="1043263" y="3222869"/>
            <a:ext cx="2093934" cy="291543"/>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35803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Estimating Load Demand</a:t>
            </a:r>
          </a:p>
        </p:txBody>
      </p:sp>
      <p:sp>
        <p:nvSpPr>
          <p:cNvPr id="33" name="TextBox 32">
            <a:extLst>
              <a:ext uri="{FF2B5EF4-FFF2-40B4-BE49-F238E27FC236}">
                <a16:creationId xmlns:a16="http://schemas.microsoft.com/office/drawing/2014/main" id="{C0C2EAC8-67C3-A058-1724-9744C9DA7AD3}"/>
              </a:ext>
            </a:extLst>
          </p:cNvPr>
          <p:cNvSpPr txBox="1"/>
          <p:nvPr/>
        </p:nvSpPr>
        <p:spPr>
          <a:xfrm>
            <a:off x="478950" y="1289829"/>
            <a:ext cx="11119810" cy="738664"/>
          </a:xfrm>
          <a:prstGeom prst="rect">
            <a:avLst/>
          </a:prstGeom>
          <a:noFill/>
        </p:spPr>
        <p:txBody>
          <a:bodyPr wrap="square" rtlCol="0">
            <a:spAutoFit/>
          </a:bodyPr>
          <a:lstStyle/>
          <a:p>
            <a:pPr algn="just"/>
            <a:r>
              <a:rPr lang="en-GB" sz="1400" b="1" dirty="0">
                <a:latin typeface="Open Sans" panose="020B0606030504020204" pitchFamily="34" charset="0"/>
                <a:ea typeface="Open Sans" panose="020B0606030504020204" pitchFamily="34" charset="0"/>
                <a:cs typeface="Open Sans" panose="020B0606030504020204" pitchFamily="34" charset="0"/>
              </a:rPr>
              <a:t>Approach 1</a:t>
            </a:r>
            <a:r>
              <a:rPr lang="en-GB" sz="1400" dirty="0">
                <a:latin typeface="Open Sans" panose="020B0606030504020204" pitchFamily="34" charset="0"/>
                <a:ea typeface="Open Sans" panose="020B0606030504020204" pitchFamily="34" charset="0"/>
                <a:cs typeface="Open Sans" panose="020B0606030504020204" pitchFamily="34" charset="0"/>
              </a:rPr>
              <a:t> cannot consider the complexities involved in pinpointing the exact moments appliances are used, especially given the daily and seasonal variations. This method also presumes that all appliances within a user class are used concurrently, leading to a potential overestimation of peak power demand</a:t>
            </a:r>
          </a:p>
        </p:txBody>
      </p:sp>
      <p:sp>
        <p:nvSpPr>
          <p:cNvPr id="34" name="TextBox 33">
            <a:extLst>
              <a:ext uri="{FF2B5EF4-FFF2-40B4-BE49-F238E27FC236}">
                <a16:creationId xmlns:a16="http://schemas.microsoft.com/office/drawing/2014/main" id="{29AAB91F-70A5-F3D5-85DA-6B52CE35D740}"/>
              </a:ext>
            </a:extLst>
          </p:cNvPr>
          <p:cNvSpPr txBox="1"/>
          <p:nvPr/>
        </p:nvSpPr>
        <p:spPr>
          <a:xfrm>
            <a:off x="585254" y="2596637"/>
            <a:ext cx="4821744" cy="1354217"/>
          </a:xfrm>
          <a:prstGeom prst="rect">
            <a:avLst/>
          </a:prstGeom>
          <a:noFill/>
        </p:spPr>
        <p:txBody>
          <a:bodyPr wrap="square" rtlCol="0">
            <a:spAutoFit/>
          </a:bodyPr>
          <a:lstStyle/>
          <a:p>
            <a:pPr algn="just"/>
            <a:r>
              <a:rPr lang="en-US" sz="1600" dirty="0">
                <a:solidFill>
                  <a:srgbClr val="2F5597"/>
                </a:solidFill>
                <a:latin typeface="Open Sans" panose="020B0606030504020204" pitchFamily="34" charset="0"/>
                <a:ea typeface="Open Sans" panose="020B0606030504020204" pitchFamily="34" charset="0"/>
                <a:cs typeface="Open Sans" panose="020B0606030504020204" pitchFamily="34" charset="0"/>
              </a:rPr>
              <a:t>When appliances are ON?</a:t>
            </a:r>
          </a:p>
          <a:p>
            <a:pPr algn="just"/>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L="171450" indent="-171450" algn="just">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Information about the functioning moments of the appliances are strictly required, but it is difficult (i.e. light) and sometimes impossible (i.e. fridge) to define them</a:t>
            </a:r>
          </a:p>
          <a:p>
            <a:pPr marL="171450" indent="-171450" algn="just">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Week/weekend days and seasonal variations require a lot of information</a:t>
            </a:r>
          </a:p>
        </p:txBody>
      </p:sp>
      <p:sp>
        <p:nvSpPr>
          <p:cNvPr id="35" name="TextBox 34">
            <a:extLst>
              <a:ext uri="{FF2B5EF4-FFF2-40B4-BE49-F238E27FC236}">
                <a16:creationId xmlns:a16="http://schemas.microsoft.com/office/drawing/2014/main" id="{61709525-A56F-DF58-DAE1-C3BBE2FB50BE}"/>
              </a:ext>
            </a:extLst>
          </p:cNvPr>
          <p:cNvSpPr txBox="1"/>
          <p:nvPr/>
        </p:nvSpPr>
        <p:spPr>
          <a:xfrm>
            <a:off x="6397025" y="2596637"/>
            <a:ext cx="4909458" cy="830997"/>
          </a:xfrm>
          <a:prstGeom prst="rect">
            <a:avLst/>
          </a:prstGeom>
          <a:noFill/>
        </p:spPr>
        <p:txBody>
          <a:bodyPr wrap="square">
            <a:spAutoFit/>
          </a:bodyPr>
          <a:lstStyle/>
          <a:p>
            <a:pPr algn="just"/>
            <a:r>
              <a:rPr lang="en-US" sz="1600" dirty="0">
                <a:solidFill>
                  <a:srgbClr val="2F5597"/>
                </a:solidFill>
                <a:latin typeface="Open Sans" panose="020B0606030504020204" pitchFamily="34" charset="0"/>
                <a:ea typeface="Open Sans" panose="020B0606030504020204" pitchFamily="34" charset="0"/>
                <a:cs typeface="Open Sans" panose="020B0606030504020204" pitchFamily="34" charset="0"/>
              </a:rPr>
              <a:t>Which appliances are ON?</a:t>
            </a:r>
          </a:p>
          <a:p>
            <a:pPr algn="just"/>
            <a:endParaRPr lang="en-US" sz="8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All the </a:t>
            </a:r>
            <a:r>
              <a:rPr lang="en-GB" sz="1200" i="1" dirty="0" err="1">
                <a:latin typeface="Open Sans" panose="020B0606030504020204" pitchFamily="34" charset="0"/>
                <a:ea typeface="Open Sans" panose="020B0606030504020204" pitchFamily="34" charset="0"/>
                <a:cs typeface="Open Sans" panose="020B0606030504020204" pitchFamily="34" charset="0"/>
              </a:rPr>
              <a:t>nij</a:t>
            </a:r>
            <a:r>
              <a:rPr lang="en-GB" sz="1200" i="1" dirty="0">
                <a:latin typeface="Open Sans" panose="020B0606030504020204" pitchFamily="34" charset="0"/>
                <a:ea typeface="Open Sans" panose="020B0606030504020204" pitchFamily="34" charset="0"/>
                <a:cs typeface="Open Sans" panose="020B0606030504020204" pitchFamily="34" charset="0"/>
              </a:rPr>
              <a:t> appliances are considered ON at the same time (coincidence factor is equal to 1 for each appliance)</a:t>
            </a:r>
          </a:p>
        </p:txBody>
      </p:sp>
      <p:cxnSp>
        <p:nvCxnSpPr>
          <p:cNvPr id="36" name="Connettore diritto 96">
            <a:extLst>
              <a:ext uri="{FF2B5EF4-FFF2-40B4-BE49-F238E27FC236}">
                <a16:creationId xmlns:a16="http://schemas.microsoft.com/office/drawing/2014/main" id="{13CA94C8-64C2-0416-3CE1-390BF9D1C062}"/>
              </a:ext>
            </a:extLst>
          </p:cNvPr>
          <p:cNvCxnSpPr>
            <a:cxnSpLocks/>
          </p:cNvCxnSpPr>
          <p:nvPr/>
        </p:nvCxnSpPr>
        <p:spPr>
          <a:xfrm flipV="1">
            <a:off x="5918766" y="2596637"/>
            <a:ext cx="0" cy="1403764"/>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pic>
        <p:nvPicPr>
          <p:cNvPr id="37" name="Picture 2" descr=" ">
            <a:extLst>
              <a:ext uri="{FF2B5EF4-FFF2-40B4-BE49-F238E27FC236}">
                <a16:creationId xmlns:a16="http://schemas.microsoft.com/office/drawing/2014/main" id="{B2E8C1BE-0678-A6B6-2FDF-49959C79AB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2638" y="3181775"/>
            <a:ext cx="421773" cy="421773"/>
          </a:xfrm>
          <a:prstGeom prst="rect">
            <a:avLst/>
          </a:prstGeom>
          <a:noFill/>
          <a:extLst>
            <a:ext uri="{909E8E84-426E-40DD-AFC4-6F175D3DCCD1}">
              <a14:hiddenFill xmlns:a14="http://schemas.microsoft.com/office/drawing/2010/main">
                <a:solidFill>
                  <a:srgbClr val="FFFFFF"/>
                </a:solidFill>
              </a14:hiddenFill>
            </a:ext>
          </a:extLst>
        </p:spPr>
      </p:pic>
      <p:sp>
        <p:nvSpPr>
          <p:cNvPr id="38" name="Right Brace 37">
            <a:extLst>
              <a:ext uri="{FF2B5EF4-FFF2-40B4-BE49-F238E27FC236}">
                <a16:creationId xmlns:a16="http://schemas.microsoft.com/office/drawing/2014/main" id="{72E860F5-C40E-ECD3-23F9-40E0E77133D5}"/>
              </a:ext>
            </a:extLst>
          </p:cNvPr>
          <p:cNvSpPr/>
          <p:nvPr/>
        </p:nvSpPr>
        <p:spPr>
          <a:xfrm rot="5400000">
            <a:off x="5718215" y="1308218"/>
            <a:ext cx="401101" cy="6600184"/>
          </a:xfrm>
          <a:prstGeom prst="rightBrace">
            <a:avLst>
              <a:gd name="adj1" fmla="val 8333"/>
              <a:gd name="adj2" fmla="val 4953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9" name="CasellaDiTesto 17">
            <a:extLst>
              <a:ext uri="{FF2B5EF4-FFF2-40B4-BE49-F238E27FC236}">
                <a16:creationId xmlns:a16="http://schemas.microsoft.com/office/drawing/2014/main" id="{D9456803-53E1-C335-F34D-E80E61CD402D}"/>
              </a:ext>
            </a:extLst>
          </p:cNvPr>
          <p:cNvSpPr txBox="1"/>
          <p:nvPr/>
        </p:nvSpPr>
        <p:spPr>
          <a:xfrm>
            <a:off x="4164220" y="5096489"/>
            <a:ext cx="4982880" cy="338554"/>
          </a:xfrm>
          <a:prstGeom prst="rect">
            <a:avLst/>
          </a:prstGeom>
          <a:noFill/>
        </p:spPr>
        <p:txBody>
          <a:bodyPr wrap="square" rtlCol="0">
            <a:spAutoFit/>
          </a:bodyPr>
          <a:lstStyle/>
          <a:p>
            <a:pPr algn="ctr"/>
            <a:r>
              <a:rPr lang="en-GB" sz="1600" dirty="0">
                <a:latin typeface="Open Sans" panose="020B0606030504020204" pitchFamily="34" charset="0"/>
                <a:ea typeface="Open Sans" panose="020B0606030504020204" pitchFamily="34" charset="0"/>
                <a:cs typeface="Open Sans" panose="020B0606030504020204" pitchFamily="34" charset="0"/>
              </a:rPr>
              <a:t>The load curve typically </a:t>
            </a:r>
            <a:r>
              <a:rPr lang="en-GB" sz="1600" b="1" dirty="0">
                <a:solidFill>
                  <a:srgbClr val="2F5597"/>
                </a:solidFill>
                <a:latin typeface="Open Sans" panose="020B0606030504020204" pitchFamily="34" charset="0"/>
                <a:ea typeface="Open Sans" panose="020B0606030504020204" pitchFamily="34" charset="0"/>
                <a:cs typeface="Open Sans" panose="020B0606030504020204" pitchFamily="34" charset="0"/>
              </a:rPr>
              <a:t>overrates Power Peak</a:t>
            </a:r>
            <a:endParaRPr lang="en-GB" sz="1600" dirty="0">
              <a:solidFill>
                <a:srgbClr val="2F5597"/>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40" name="Picture 4" descr="Free Icon | Triangular warning sign">
            <a:extLst>
              <a:ext uri="{FF2B5EF4-FFF2-40B4-BE49-F238E27FC236}">
                <a16:creationId xmlns:a16="http://schemas.microsoft.com/office/drawing/2014/main" id="{CDAB496E-1AA2-FDA8-3E9A-47D90464E53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21282" y="4930979"/>
            <a:ext cx="542938" cy="5429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69881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Estimating Load Demand</a:t>
            </a:r>
          </a:p>
        </p:txBody>
      </p:sp>
      <p:sp>
        <p:nvSpPr>
          <p:cNvPr id="59" name="TextBox 58">
            <a:extLst>
              <a:ext uri="{FF2B5EF4-FFF2-40B4-BE49-F238E27FC236}">
                <a16:creationId xmlns:a16="http://schemas.microsoft.com/office/drawing/2014/main" id="{C57DD67B-9CA0-D128-26AE-208DD650604A}"/>
              </a:ext>
            </a:extLst>
          </p:cNvPr>
          <p:cNvSpPr txBox="1"/>
          <p:nvPr/>
        </p:nvSpPr>
        <p:spPr>
          <a:xfrm>
            <a:off x="386473" y="1031921"/>
            <a:ext cx="11119810" cy="738664"/>
          </a:xfrm>
          <a:prstGeom prst="rect">
            <a:avLst/>
          </a:prstGeom>
          <a:noFill/>
        </p:spPr>
        <p:txBody>
          <a:bodyPr wrap="square" rtlCol="0">
            <a:spAutoFit/>
          </a:bodyPr>
          <a:lstStyle/>
          <a:p>
            <a:pPr algn="just"/>
            <a:r>
              <a:rPr lang="en-GB" sz="1400" b="1" dirty="0">
                <a:latin typeface="Open Sans" panose="020B0606030504020204" pitchFamily="34" charset="0"/>
                <a:ea typeface="Open Sans" panose="020B0606030504020204" pitchFamily="34" charset="0"/>
                <a:cs typeface="Open Sans" panose="020B0606030504020204" pitchFamily="34" charset="0"/>
              </a:rPr>
              <a:t>Approach 2</a:t>
            </a:r>
            <a:r>
              <a:rPr lang="en-GB" sz="1400" dirty="0">
                <a:latin typeface="Open Sans" panose="020B0606030504020204" pitchFamily="34" charset="0"/>
                <a:ea typeface="Open Sans" panose="020B0606030504020204" pitchFamily="34" charset="0"/>
                <a:cs typeface="Open Sans" panose="020B0606030504020204" pitchFamily="34" charset="0"/>
              </a:rPr>
              <a:t> assumes that within these windows, the usage of appliances is not fixed and there is no single correct pattern of use. Instead of assuming constant power draw throughout the functioning window, this approach calculates energy consumption based on the </a:t>
            </a:r>
            <a:r>
              <a:rPr lang="en-GB" sz="1400" b="1" dirty="0">
                <a:latin typeface="Open Sans" panose="020B0606030504020204" pitchFamily="34" charset="0"/>
                <a:ea typeface="Open Sans" panose="020B0606030504020204" pitchFamily="34" charset="0"/>
                <a:cs typeface="Open Sans" panose="020B0606030504020204" pitchFamily="34" charset="0"/>
              </a:rPr>
              <a:t>average power used over the time </a:t>
            </a:r>
            <a:r>
              <a:rPr lang="en-GB" sz="1400" dirty="0">
                <a:latin typeface="Open Sans" panose="020B0606030504020204" pitchFamily="34" charset="0"/>
                <a:ea typeface="Open Sans" panose="020B0606030504020204" pitchFamily="34" charset="0"/>
                <a:cs typeface="Open Sans" panose="020B0606030504020204" pitchFamily="34" charset="0"/>
              </a:rPr>
              <a:t>the appliance is actually on.</a:t>
            </a:r>
          </a:p>
        </p:txBody>
      </p:sp>
      <p:sp>
        <p:nvSpPr>
          <p:cNvPr id="60" name="TextBox 59">
            <a:extLst>
              <a:ext uri="{FF2B5EF4-FFF2-40B4-BE49-F238E27FC236}">
                <a16:creationId xmlns:a16="http://schemas.microsoft.com/office/drawing/2014/main" id="{373F989A-294B-D11A-4532-B5057F8ED690}"/>
              </a:ext>
            </a:extLst>
          </p:cNvPr>
          <p:cNvSpPr txBox="1"/>
          <p:nvPr/>
        </p:nvSpPr>
        <p:spPr>
          <a:xfrm>
            <a:off x="638050" y="2047296"/>
            <a:ext cx="3827396" cy="2492990"/>
          </a:xfrm>
          <a:prstGeom prst="rect">
            <a:avLst/>
          </a:prstGeom>
          <a:noFill/>
        </p:spPr>
        <p:txBody>
          <a:bodyPr wrap="square" rtlCol="0">
            <a:spAutoFit/>
          </a:bodyPr>
          <a:lstStyle/>
          <a:p>
            <a:r>
              <a:rPr lang="en-US" sz="1200" dirty="0">
                <a:latin typeface="Open Sans" panose="020B0606030504020204" pitchFamily="34" charset="0"/>
                <a:ea typeface="Open Sans" panose="020B0606030504020204" pitchFamily="34" charset="0"/>
                <a:cs typeface="Open Sans" panose="020B0606030504020204" pitchFamily="34" charset="0"/>
              </a:rPr>
              <a:t>This approach requires the following general steps:</a:t>
            </a:r>
          </a:p>
          <a:p>
            <a:endParaRPr lang="en-US" sz="1200" dirty="0">
              <a:latin typeface="Open Sans" panose="020B0606030504020204" pitchFamily="34" charset="0"/>
              <a:ea typeface="Open Sans" panose="020B0606030504020204" pitchFamily="34" charset="0"/>
              <a:cs typeface="Open Sans" panose="020B0606030504020204" pitchFamily="34" charset="0"/>
            </a:endParaRPr>
          </a:p>
          <a:p>
            <a:pPr marL="342900" indent="-342900">
              <a:buFont typeface="+mj-lt"/>
              <a:buAutoNum type="arabicPeriod"/>
            </a:pPr>
            <a:r>
              <a:rPr lang="en-US" sz="1200" i="1" dirty="0">
                <a:latin typeface="Open Sans" panose="020B0606030504020204" pitchFamily="34" charset="0"/>
                <a:ea typeface="Open Sans" panose="020B0606030504020204" pitchFamily="34" charset="0"/>
                <a:cs typeface="Open Sans" panose="020B0606030504020204" pitchFamily="34" charset="0"/>
              </a:rPr>
              <a:t>Classify the Users</a:t>
            </a:r>
          </a:p>
          <a:p>
            <a:pPr marL="342900" indent="-342900">
              <a:buFont typeface="+mj-lt"/>
              <a:buAutoNum type="arabicPeriod"/>
            </a:pPr>
            <a:r>
              <a:rPr lang="en-US" sz="1200" i="1" dirty="0">
                <a:latin typeface="Open Sans" panose="020B0606030504020204" pitchFamily="34" charset="0"/>
                <a:ea typeface="Open Sans" panose="020B0606030504020204" pitchFamily="34" charset="0"/>
                <a:cs typeface="Open Sans" panose="020B0606030504020204" pitchFamily="34" charset="0"/>
              </a:rPr>
              <a:t>Identify Appliances</a:t>
            </a:r>
          </a:p>
          <a:p>
            <a:pPr marL="342900" indent="-342900">
              <a:buFont typeface="+mj-lt"/>
              <a:buAutoNum type="arabicPeriod"/>
            </a:pPr>
            <a:r>
              <a:rPr lang="en-US" sz="1200" i="1" dirty="0">
                <a:latin typeface="Open Sans" panose="020B0606030504020204" pitchFamily="34" charset="0"/>
                <a:ea typeface="Open Sans" panose="020B0606030504020204" pitchFamily="34" charset="0"/>
                <a:cs typeface="Open Sans" panose="020B0606030504020204" pitchFamily="34" charset="0"/>
              </a:rPr>
              <a:t>Measure appliance power</a:t>
            </a:r>
          </a:p>
          <a:p>
            <a:pPr marL="342900" indent="-342900">
              <a:buFont typeface="+mj-lt"/>
              <a:buAutoNum type="arabicPeriod"/>
            </a:pPr>
            <a:r>
              <a:rPr lang="en-US" sz="1200" i="1" dirty="0">
                <a:latin typeface="Open Sans" panose="020B0606030504020204" pitchFamily="34" charset="0"/>
                <a:ea typeface="Open Sans" panose="020B0606030504020204" pitchFamily="34" charset="0"/>
                <a:cs typeface="Open Sans" panose="020B0606030504020204" pitchFamily="34" charset="0"/>
              </a:rPr>
              <a:t>Estimate usage duration</a:t>
            </a:r>
          </a:p>
          <a:p>
            <a:pPr marL="342900" indent="-342900">
              <a:buFont typeface="+mj-lt"/>
              <a:buAutoNum type="arabicPeriod"/>
            </a:pPr>
            <a:r>
              <a:rPr lang="en-US" sz="1200" i="1" dirty="0">
                <a:latin typeface="Open Sans" panose="020B0606030504020204" pitchFamily="34" charset="0"/>
                <a:ea typeface="Open Sans" panose="020B0606030504020204" pitchFamily="34" charset="0"/>
                <a:cs typeface="Open Sans" panose="020B0606030504020204" pitchFamily="34" charset="0"/>
              </a:rPr>
              <a:t>Define Functioning windows</a:t>
            </a:r>
          </a:p>
          <a:p>
            <a:pPr marL="342900" indent="-342900">
              <a:buFont typeface="+mj-lt"/>
              <a:buAutoNum type="arabicPeriod"/>
            </a:pPr>
            <a:r>
              <a:rPr lang="en-US" sz="1200" i="1" dirty="0">
                <a:latin typeface="Open Sans" panose="020B0606030504020204" pitchFamily="34" charset="0"/>
                <a:ea typeface="Open Sans" panose="020B0606030504020204" pitchFamily="34" charset="0"/>
                <a:cs typeface="Open Sans" panose="020B0606030504020204" pitchFamily="34" charset="0"/>
              </a:rPr>
              <a:t>Operate nominal energy consumption</a:t>
            </a:r>
          </a:p>
          <a:p>
            <a:pPr marL="342900" indent="-342900">
              <a:buFont typeface="+mj-lt"/>
              <a:buAutoNum type="arabicPeriod"/>
            </a:pPr>
            <a:endParaRPr lang="en-US" sz="600" i="1" dirty="0">
              <a:latin typeface="Open Sans" panose="020B0606030504020204" pitchFamily="34" charset="0"/>
              <a:ea typeface="Open Sans" panose="020B0606030504020204" pitchFamily="34" charset="0"/>
              <a:cs typeface="Open Sans" panose="020B0606030504020204" pitchFamily="34" charset="0"/>
            </a:endParaRPr>
          </a:p>
          <a:p>
            <a:pPr marL="342900" indent="-342900">
              <a:buFont typeface="+mj-lt"/>
              <a:buAutoNum type="arabicPeriod"/>
            </a:pPr>
            <a:r>
              <a:rPr lang="en-US" sz="1200" i="1" dirty="0">
                <a:latin typeface="Open Sans" panose="020B0606030504020204" pitchFamily="34" charset="0"/>
                <a:ea typeface="Open Sans" panose="020B0606030504020204" pitchFamily="34" charset="0"/>
                <a:cs typeface="Open Sans" panose="020B0606030504020204" pitchFamily="34" charset="0"/>
              </a:rPr>
              <a:t>Incorporate load factors</a:t>
            </a:r>
          </a:p>
          <a:p>
            <a:pPr marL="342900" indent="-342900">
              <a:buFont typeface="+mj-lt"/>
              <a:buAutoNum type="arabicPeriod"/>
            </a:pPr>
            <a:endParaRPr lang="en-US" sz="600" i="1" dirty="0">
              <a:latin typeface="Open Sans" panose="020B0606030504020204" pitchFamily="34" charset="0"/>
              <a:ea typeface="Open Sans" panose="020B0606030504020204" pitchFamily="34" charset="0"/>
              <a:cs typeface="Open Sans" panose="020B0606030504020204" pitchFamily="34" charset="0"/>
            </a:endParaRPr>
          </a:p>
          <a:p>
            <a:pPr marL="342900" indent="-342900">
              <a:buFont typeface="+mj-lt"/>
              <a:buAutoNum type="arabicPeriod"/>
            </a:pPr>
            <a:r>
              <a:rPr lang="en-US" sz="1200" i="1" dirty="0">
                <a:latin typeface="Open Sans" panose="020B0606030504020204" pitchFamily="34" charset="0"/>
                <a:ea typeface="Open Sans" panose="020B0606030504020204" pitchFamily="34" charset="0"/>
                <a:cs typeface="Open Sans" panose="020B0606030504020204" pitchFamily="34" charset="0"/>
              </a:rPr>
              <a:t>Compute </a:t>
            </a:r>
            <a:r>
              <a:rPr lang="en-US" sz="1200" b="1"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single user consumption</a:t>
            </a:r>
          </a:p>
          <a:p>
            <a:pPr marL="342900" indent="-342900">
              <a:buFont typeface="+mj-lt"/>
              <a:buAutoNum type="arabicPeriod"/>
            </a:pPr>
            <a:r>
              <a:rPr lang="en-US" sz="1200" i="1" dirty="0">
                <a:latin typeface="Open Sans" panose="020B0606030504020204" pitchFamily="34" charset="0"/>
                <a:ea typeface="Open Sans" panose="020B0606030504020204" pitchFamily="34" charset="0"/>
                <a:cs typeface="Open Sans" panose="020B0606030504020204" pitchFamily="34" charset="0"/>
              </a:rPr>
              <a:t>Aggregate </a:t>
            </a:r>
            <a:r>
              <a:rPr lang="en-US" sz="1200" b="1" i="1" dirty="0">
                <a:solidFill>
                  <a:srgbClr val="002060"/>
                </a:solidFill>
                <a:latin typeface="Open Sans" panose="020B0606030504020204" pitchFamily="34" charset="0"/>
                <a:ea typeface="Open Sans" panose="020B0606030504020204" pitchFamily="34" charset="0"/>
                <a:cs typeface="Open Sans" panose="020B0606030504020204" pitchFamily="34" charset="0"/>
              </a:rPr>
              <a:t>class consumption</a:t>
            </a:r>
          </a:p>
          <a:p>
            <a:pPr marL="342900" indent="-342900">
              <a:buFont typeface="+mj-lt"/>
              <a:buAutoNum type="arabicPeriod"/>
            </a:pPr>
            <a:r>
              <a:rPr lang="en-US" sz="1200" i="1" dirty="0">
                <a:latin typeface="Open Sans" panose="020B0606030504020204" pitchFamily="34" charset="0"/>
                <a:ea typeface="Open Sans" panose="020B0606030504020204" pitchFamily="34" charset="0"/>
                <a:cs typeface="Open Sans" panose="020B0606030504020204" pitchFamily="34" charset="0"/>
              </a:rPr>
              <a:t>Estimate total demand</a:t>
            </a:r>
          </a:p>
        </p:txBody>
      </p:sp>
      <p:cxnSp>
        <p:nvCxnSpPr>
          <p:cNvPr id="61" name="Connettore diritto 96">
            <a:extLst>
              <a:ext uri="{FF2B5EF4-FFF2-40B4-BE49-F238E27FC236}">
                <a16:creationId xmlns:a16="http://schemas.microsoft.com/office/drawing/2014/main" id="{5EC12DA0-4F76-9AA9-C002-09A7D8CE76F2}"/>
              </a:ext>
            </a:extLst>
          </p:cNvPr>
          <p:cNvCxnSpPr>
            <a:cxnSpLocks/>
          </p:cNvCxnSpPr>
          <p:nvPr/>
        </p:nvCxnSpPr>
        <p:spPr>
          <a:xfrm flipV="1">
            <a:off x="4771275" y="2116648"/>
            <a:ext cx="0" cy="1966842"/>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sp>
        <p:nvSpPr>
          <p:cNvPr id="62" name="Rectangle 61">
            <a:extLst>
              <a:ext uri="{FF2B5EF4-FFF2-40B4-BE49-F238E27FC236}">
                <a16:creationId xmlns:a16="http://schemas.microsoft.com/office/drawing/2014/main" id="{15B56399-DA93-FCDE-B6BC-AEA94D456406}"/>
              </a:ext>
            </a:extLst>
          </p:cNvPr>
          <p:cNvSpPr/>
          <p:nvPr/>
        </p:nvSpPr>
        <p:spPr>
          <a:xfrm>
            <a:off x="1039671" y="3603483"/>
            <a:ext cx="2093934" cy="291543"/>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3" name="Gruppo 85">
            <a:extLst>
              <a:ext uri="{FF2B5EF4-FFF2-40B4-BE49-F238E27FC236}">
                <a16:creationId xmlns:a16="http://schemas.microsoft.com/office/drawing/2014/main" id="{4C34121F-3E8B-F1CB-BF50-81CB218F74C1}"/>
              </a:ext>
            </a:extLst>
          </p:cNvPr>
          <p:cNvGrpSpPr/>
          <p:nvPr/>
        </p:nvGrpSpPr>
        <p:grpSpPr>
          <a:xfrm>
            <a:off x="5460343" y="1988499"/>
            <a:ext cx="5641840" cy="1006753"/>
            <a:chOff x="943118" y="2780928"/>
            <a:chExt cx="7076487" cy="1262757"/>
          </a:xfrm>
        </p:grpSpPr>
        <p:cxnSp>
          <p:nvCxnSpPr>
            <p:cNvPr id="64" name="Connettore 1 43">
              <a:extLst>
                <a:ext uri="{FF2B5EF4-FFF2-40B4-BE49-F238E27FC236}">
                  <a16:creationId xmlns:a16="http://schemas.microsoft.com/office/drawing/2014/main" id="{228FD01C-C512-4263-03B6-BBFBAF6743EA}"/>
                </a:ext>
              </a:extLst>
            </p:cNvPr>
            <p:cNvCxnSpPr/>
            <p:nvPr/>
          </p:nvCxnSpPr>
          <p:spPr>
            <a:xfrm>
              <a:off x="2118806" y="3767746"/>
              <a:ext cx="1152128"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65" name="Connettore 2 9">
              <a:extLst>
                <a:ext uri="{FF2B5EF4-FFF2-40B4-BE49-F238E27FC236}">
                  <a16:creationId xmlns:a16="http://schemas.microsoft.com/office/drawing/2014/main" id="{409DE426-5600-7DA6-DAB6-F49FEEE78CAF}"/>
                </a:ext>
              </a:extLst>
            </p:cNvPr>
            <p:cNvCxnSpPr/>
            <p:nvPr/>
          </p:nvCxnSpPr>
          <p:spPr>
            <a:xfrm>
              <a:off x="1259632" y="3791994"/>
              <a:ext cx="2088232" cy="0"/>
            </a:xfrm>
            <a:prstGeom prst="straightConnector1">
              <a:avLst/>
            </a:prstGeom>
            <a:ln>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66" name="Connettore 2 30">
              <a:extLst>
                <a:ext uri="{FF2B5EF4-FFF2-40B4-BE49-F238E27FC236}">
                  <a16:creationId xmlns:a16="http://schemas.microsoft.com/office/drawing/2014/main" id="{7EC40591-1D79-2E0F-F296-F7411CC32A68}"/>
                </a:ext>
              </a:extLst>
            </p:cNvPr>
            <p:cNvCxnSpPr/>
            <p:nvPr/>
          </p:nvCxnSpPr>
          <p:spPr>
            <a:xfrm flipV="1">
              <a:off x="1268016" y="2792266"/>
              <a:ext cx="0" cy="1008112"/>
            </a:xfrm>
            <a:prstGeom prst="straightConnector1">
              <a:avLst/>
            </a:prstGeom>
            <a:ln>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67" name="Connettore 1 37">
              <a:extLst>
                <a:ext uri="{FF2B5EF4-FFF2-40B4-BE49-F238E27FC236}">
                  <a16:creationId xmlns:a16="http://schemas.microsoft.com/office/drawing/2014/main" id="{C6795074-9549-C8B3-2315-DBA8CF083ABD}"/>
                </a:ext>
              </a:extLst>
            </p:cNvPr>
            <p:cNvCxnSpPr/>
            <p:nvPr/>
          </p:nvCxnSpPr>
          <p:spPr>
            <a:xfrm>
              <a:off x="1619672" y="2864274"/>
              <a:ext cx="0" cy="1008112"/>
            </a:xfrm>
            <a:prstGeom prst="line">
              <a:avLst/>
            </a:prstGeom>
            <a:ln>
              <a:prstDash val="sysDash"/>
            </a:ln>
          </p:spPr>
          <p:style>
            <a:lnRef idx="2">
              <a:schemeClr val="accent2"/>
            </a:lnRef>
            <a:fillRef idx="0">
              <a:schemeClr val="accent2"/>
            </a:fillRef>
            <a:effectRef idx="1">
              <a:schemeClr val="accent2"/>
            </a:effectRef>
            <a:fontRef idx="minor">
              <a:schemeClr val="tx1"/>
            </a:fontRef>
          </p:style>
        </p:cxnSp>
        <p:cxnSp>
          <p:nvCxnSpPr>
            <p:cNvPr id="68" name="Connettore 1 38">
              <a:extLst>
                <a:ext uri="{FF2B5EF4-FFF2-40B4-BE49-F238E27FC236}">
                  <a16:creationId xmlns:a16="http://schemas.microsoft.com/office/drawing/2014/main" id="{AF26132D-EE01-C14E-045B-5D4E594DA212}"/>
                </a:ext>
              </a:extLst>
            </p:cNvPr>
            <p:cNvCxnSpPr/>
            <p:nvPr/>
          </p:nvCxnSpPr>
          <p:spPr>
            <a:xfrm>
              <a:off x="2771800" y="2864274"/>
              <a:ext cx="0" cy="1008112"/>
            </a:xfrm>
            <a:prstGeom prst="line">
              <a:avLst/>
            </a:prstGeom>
            <a:ln>
              <a:prstDash val="sysDash"/>
            </a:ln>
          </p:spPr>
          <p:style>
            <a:lnRef idx="2">
              <a:schemeClr val="accent2"/>
            </a:lnRef>
            <a:fillRef idx="0">
              <a:schemeClr val="accent2"/>
            </a:fillRef>
            <a:effectRef idx="1">
              <a:schemeClr val="accent2"/>
            </a:effectRef>
            <a:fontRef idx="minor">
              <a:schemeClr val="tx1"/>
            </a:fontRef>
          </p:style>
        </p:cxnSp>
        <p:sp>
          <p:nvSpPr>
            <p:cNvPr id="69" name="Rettangolo 39">
              <a:extLst>
                <a:ext uri="{FF2B5EF4-FFF2-40B4-BE49-F238E27FC236}">
                  <a16:creationId xmlns:a16="http://schemas.microsoft.com/office/drawing/2014/main" id="{6292C73F-04D7-5077-548E-63C8C24BA0C1}"/>
                </a:ext>
              </a:extLst>
            </p:cNvPr>
            <p:cNvSpPr/>
            <p:nvPr/>
          </p:nvSpPr>
          <p:spPr>
            <a:xfrm>
              <a:off x="1835696" y="2973836"/>
              <a:ext cx="432048" cy="792088"/>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435"/>
            </a:p>
          </p:txBody>
        </p:sp>
        <p:sp>
          <p:nvSpPr>
            <p:cNvPr id="70" name="CasellaDiTesto 40">
              <a:extLst>
                <a:ext uri="{FF2B5EF4-FFF2-40B4-BE49-F238E27FC236}">
                  <a16:creationId xmlns:a16="http://schemas.microsoft.com/office/drawing/2014/main" id="{E6D3E56D-776A-D5B2-7F39-12445F9B748C}"/>
                </a:ext>
              </a:extLst>
            </p:cNvPr>
            <p:cNvSpPr txBox="1"/>
            <p:nvPr/>
          </p:nvSpPr>
          <p:spPr>
            <a:xfrm>
              <a:off x="2915815" y="3743136"/>
              <a:ext cx="519144" cy="300549"/>
            </a:xfrm>
            <a:prstGeom prst="rect">
              <a:avLst/>
            </a:prstGeom>
            <a:noFill/>
          </p:spPr>
          <p:txBody>
            <a:bodyPr wrap="none" rtlCol="0">
              <a:spAutoFit/>
            </a:bodyPr>
            <a:lstStyle/>
            <a:p>
              <a:r>
                <a:rPr lang="it-IT" sz="957"/>
                <a:t>time</a:t>
              </a:r>
            </a:p>
          </p:txBody>
        </p:sp>
        <p:cxnSp>
          <p:nvCxnSpPr>
            <p:cNvPr id="71" name="Connettore 1 44">
              <a:extLst>
                <a:ext uri="{FF2B5EF4-FFF2-40B4-BE49-F238E27FC236}">
                  <a16:creationId xmlns:a16="http://schemas.microsoft.com/office/drawing/2014/main" id="{55D4DE25-A690-5ECE-E7D3-EEF330ACFE7E}"/>
                </a:ext>
              </a:extLst>
            </p:cNvPr>
            <p:cNvCxnSpPr/>
            <p:nvPr/>
          </p:nvCxnSpPr>
          <p:spPr>
            <a:xfrm>
              <a:off x="1259632" y="3765924"/>
              <a:ext cx="1152128"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72" name="Connettore 1 47">
              <a:extLst>
                <a:ext uri="{FF2B5EF4-FFF2-40B4-BE49-F238E27FC236}">
                  <a16:creationId xmlns:a16="http://schemas.microsoft.com/office/drawing/2014/main" id="{F1BBC6A6-45A0-38E5-5C91-4F0C31EA270C}"/>
                </a:ext>
              </a:extLst>
            </p:cNvPr>
            <p:cNvCxnSpPr/>
            <p:nvPr/>
          </p:nvCxnSpPr>
          <p:spPr>
            <a:xfrm>
              <a:off x="4385210" y="3756408"/>
              <a:ext cx="1152128"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73" name="Connettore 2 48">
              <a:extLst>
                <a:ext uri="{FF2B5EF4-FFF2-40B4-BE49-F238E27FC236}">
                  <a16:creationId xmlns:a16="http://schemas.microsoft.com/office/drawing/2014/main" id="{430BCE82-6AF4-E572-371B-440D429A47B6}"/>
                </a:ext>
              </a:extLst>
            </p:cNvPr>
            <p:cNvCxnSpPr/>
            <p:nvPr/>
          </p:nvCxnSpPr>
          <p:spPr>
            <a:xfrm>
              <a:off x="3526036" y="3780656"/>
              <a:ext cx="2088232" cy="0"/>
            </a:xfrm>
            <a:prstGeom prst="straightConnector1">
              <a:avLst/>
            </a:prstGeom>
            <a:ln>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74" name="Connettore 2 49">
              <a:extLst>
                <a:ext uri="{FF2B5EF4-FFF2-40B4-BE49-F238E27FC236}">
                  <a16:creationId xmlns:a16="http://schemas.microsoft.com/office/drawing/2014/main" id="{9F790C96-28CA-5C50-EC47-F6DFD6A2781C}"/>
                </a:ext>
              </a:extLst>
            </p:cNvPr>
            <p:cNvCxnSpPr/>
            <p:nvPr/>
          </p:nvCxnSpPr>
          <p:spPr>
            <a:xfrm flipV="1">
              <a:off x="3534420" y="2780928"/>
              <a:ext cx="0" cy="1008112"/>
            </a:xfrm>
            <a:prstGeom prst="straightConnector1">
              <a:avLst/>
            </a:prstGeom>
            <a:ln>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75" name="Connettore 1 50">
              <a:extLst>
                <a:ext uri="{FF2B5EF4-FFF2-40B4-BE49-F238E27FC236}">
                  <a16:creationId xmlns:a16="http://schemas.microsoft.com/office/drawing/2014/main" id="{4CD450E3-93F8-6345-D19D-F88069E0C3D9}"/>
                </a:ext>
              </a:extLst>
            </p:cNvPr>
            <p:cNvCxnSpPr/>
            <p:nvPr/>
          </p:nvCxnSpPr>
          <p:spPr>
            <a:xfrm>
              <a:off x="3886076" y="2852936"/>
              <a:ext cx="0" cy="1008112"/>
            </a:xfrm>
            <a:prstGeom prst="line">
              <a:avLst/>
            </a:prstGeom>
            <a:ln>
              <a:prstDash val="sysDash"/>
            </a:ln>
          </p:spPr>
          <p:style>
            <a:lnRef idx="2">
              <a:schemeClr val="accent2"/>
            </a:lnRef>
            <a:fillRef idx="0">
              <a:schemeClr val="accent2"/>
            </a:fillRef>
            <a:effectRef idx="1">
              <a:schemeClr val="accent2"/>
            </a:effectRef>
            <a:fontRef idx="minor">
              <a:schemeClr val="tx1"/>
            </a:fontRef>
          </p:style>
        </p:cxnSp>
        <p:cxnSp>
          <p:nvCxnSpPr>
            <p:cNvPr id="76" name="Connettore 1 51">
              <a:extLst>
                <a:ext uri="{FF2B5EF4-FFF2-40B4-BE49-F238E27FC236}">
                  <a16:creationId xmlns:a16="http://schemas.microsoft.com/office/drawing/2014/main" id="{909D4C0E-A32E-D14B-3AEB-C43A6A88F268}"/>
                </a:ext>
              </a:extLst>
            </p:cNvPr>
            <p:cNvCxnSpPr/>
            <p:nvPr/>
          </p:nvCxnSpPr>
          <p:spPr>
            <a:xfrm>
              <a:off x="5038204" y="2852936"/>
              <a:ext cx="0" cy="1008112"/>
            </a:xfrm>
            <a:prstGeom prst="line">
              <a:avLst/>
            </a:prstGeom>
            <a:ln>
              <a:prstDash val="sysDash"/>
            </a:ln>
          </p:spPr>
          <p:style>
            <a:lnRef idx="2">
              <a:schemeClr val="accent2"/>
            </a:lnRef>
            <a:fillRef idx="0">
              <a:schemeClr val="accent2"/>
            </a:fillRef>
            <a:effectRef idx="1">
              <a:schemeClr val="accent2"/>
            </a:effectRef>
            <a:fontRef idx="minor">
              <a:schemeClr val="tx1"/>
            </a:fontRef>
          </p:style>
        </p:cxnSp>
        <p:sp>
          <p:nvSpPr>
            <p:cNvPr id="77" name="CasellaDiTesto 53">
              <a:extLst>
                <a:ext uri="{FF2B5EF4-FFF2-40B4-BE49-F238E27FC236}">
                  <a16:creationId xmlns:a16="http://schemas.microsoft.com/office/drawing/2014/main" id="{6FDE5402-9E74-2B32-6014-B476D77DCA86}"/>
                </a:ext>
              </a:extLst>
            </p:cNvPr>
            <p:cNvSpPr txBox="1"/>
            <p:nvPr/>
          </p:nvSpPr>
          <p:spPr>
            <a:xfrm>
              <a:off x="5182220" y="3731798"/>
              <a:ext cx="519144" cy="300549"/>
            </a:xfrm>
            <a:prstGeom prst="rect">
              <a:avLst/>
            </a:prstGeom>
            <a:noFill/>
          </p:spPr>
          <p:txBody>
            <a:bodyPr wrap="none" rtlCol="0">
              <a:spAutoFit/>
            </a:bodyPr>
            <a:lstStyle/>
            <a:p>
              <a:r>
                <a:rPr lang="it-IT" sz="957"/>
                <a:t>time</a:t>
              </a:r>
            </a:p>
          </p:txBody>
        </p:sp>
        <p:cxnSp>
          <p:nvCxnSpPr>
            <p:cNvPr id="78" name="Connettore 1 55">
              <a:extLst>
                <a:ext uri="{FF2B5EF4-FFF2-40B4-BE49-F238E27FC236}">
                  <a16:creationId xmlns:a16="http://schemas.microsoft.com/office/drawing/2014/main" id="{7E6483C5-8390-4BA3-A874-E5007FD84199}"/>
                </a:ext>
              </a:extLst>
            </p:cNvPr>
            <p:cNvCxnSpPr/>
            <p:nvPr/>
          </p:nvCxnSpPr>
          <p:spPr>
            <a:xfrm>
              <a:off x="3526036" y="3754586"/>
              <a:ext cx="1152128"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79" name="Connettore 1 56">
              <a:extLst>
                <a:ext uri="{FF2B5EF4-FFF2-40B4-BE49-F238E27FC236}">
                  <a16:creationId xmlns:a16="http://schemas.microsoft.com/office/drawing/2014/main" id="{5314150C-95FC-C5FF-FE40-8FE7CEEA2365}"/>
                </a:ext>
              </a:extLst>
            </p:cNvPr>
            <p:cNvCxnSpPr/>
            <p:nvPr/>
          </p:nvCxnSpPr>
          <p:spPr>
            <a:xfrm>
              <a:off x="6703451" y="3756408"/>
              <a:ext cx="1152128"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80" name="Connettore 2 57">
              <a:extLst>
                <a:ext uri="{FF2B5EF4-FFF2-40B4-BE49-F238E27FC236}">
                  <a16:creationId xmlns:a16="http://schemas.microsoft.com/office/drawing/2014/main" id="{6501AA9F-62E9-1208-50C6-5A98CD286CA2}"/>
                </a:ext>
              </a:extLst>
            </p:cNvPr>
            <p:cNvCxnSpPr/>
            <p:nvPr/>
          </p:nvCxnSpPr>
          <p:spPr>
            <a:xfrm>
              <a:off x="5844277" y="3780656"/>
              <a:ext cx="2088232" cy="0"/>
            </a:xfrm>
            <a:prstGeom prst="straightConnector1">
              <a:avLst/>
            </a:prstGeom>
            <a:ln>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81" name="Connettore 2 58">
              <a:extLst>
                <a:ext uri="{FF2B5EF4-FFF2-40B4-BE49-F238E27FC236}">
                  <a16:creationId xmlns:a16="http://schemas.microsoft.com/office/drawing/2014/main" id="{E556EE01-35DC-EF67-4552-B81B840CDC9F}"/>
                </a:ext>
              </a:extLst>
            </p:cNvPr>
            <p:cNvCxnSpPr/>
            <p:nvPr/>
          </p:nvCxnSpPr>
          <p:spPr>
            <a:xfrm flipV="1">
              <a:off x="5852661" y="2780928"/>
              <a:ext cx="0" cy="1008112"/>
            </a:xfrm>
            <a:prstGeom prst="straightConnector1">
              <a:avLst/>
            </a:prstGeom>
            <a:ln>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82" name="Connettore 1 59">
              <a:extLst>
                <a:ext uri="{FF2B5EF4-FFF2-40B4-BE49-F238E27FC236}">
                  <a16:creationId xmlns:a16="http://schemas.microsoft.com/office/drawing/2014/main" id="{09EDE030-89F4-916C-00F0-D62D36DDF7B9}"/>
                </a:ext>
              </a:extLst>
            </p:cNvPr>
            <p:cNvCxnSpPr/>
            <p:nvPr/>
          </p:nvCxnSpPr>
          <p:spPr>
            <a:xfrm>
              <a:off x="6204317" y="2852936"/>
              <a:ext cx="0" cy="1008112"/>
            </a:xfrm>
            <a:prstGeom prst="line">
              <a:avLst/>
            </a:prstGeom>
            <a:ln>
              <a:prstDash val="sysDash"/>
            </a:ln>
          </p:spPr>
          <p:style>
            <a:lnRef idx="2">
              <a:schemeClr val="accent2"/>
            </a:lnRef>
            <a:fillRef idx="0">
              <a:schemeClr val="accent2"/>
            </a:fillRef>
            <a:effectRef idx="1">
              <a:schemeClr val="accent2"/>
            </a:effectRef>
            <a:fontRef idx="minor">
              <a:schemeClr val="tx1"/>
            </a:fontRef>
          </p:style>
        </p:cxnSp>
        <p:cxnSp>
          <p:nvCxnSpPr>
            <p:cNvPr id="83" name="Connettore 1 60">
              <a:extLst>
                <a:ext uri="{FF2B5EF4-FFF2-40B4-BE49-F238E27FC236}">
                  <a16:creationId xmlns:a16="http://schemas.microsoft.com/office/drawing/2014/main" id="{CFD2AFBA-2849-8EFF-82BB-57B35CCE76BC}"/>
                </a:ext>
              </a:extLst>
            </p:cNvPr>
            <p:cNvCxnSpPr/>
            <p:nvPr/>
          </p:nvCxnSpPr>
          <p:spPr>
            <a:xfrm>
              <a:off x="7356445" y="2852936"/>
              <a:ext cx="0" cy="1008112"/>
            </a:xfrm>
            <a:prstGeom prst="line">
              <a:avLst/>
            </a:prstGeom>
            <a:ln>
              <a:prstDash val="sysDash"/>
            </a:ln>
          </p:spPr>
          <p:style>
            <a:lnRef idx="2">
              <a:schemeClr val="accent2"/>
            </a:lnRef>
            <a:fillRef idx="0">
              <a:schemeClr val="accent2"/>
            </a:fillRef>
            <a:effectRef idx="1">
              <a:schemeClr val="accent2"/>
            </a:effectRef>
            <a:fontRef idx="minor">
              <a:schemeClr val="tx1"/>
            </a:fontRef>
          </p:style>
        </p:cxnSp>
        <p:sp>
          <p:nvSpPr>
            <p:cNvPr id="84" name="CasellaDiTesto 62">
              <a:extLst>
                <a:ext uri="{FF2B5EF4-FFF2-40B4-BE49-F238E27FC236}">
                  <a16:creationId xmlns:a16="http://schemas.microsoft.com/office/drawing/2014/main" id="{897A264C-182C-4606-8311-063813CCB3AD}"/>
                </a:ext>
              </a:extLst>
            </p:cNvPr>
            <p:cNvSpPr txBox="1"/>
            <p:nvPr/>
          </p:nvSpPr>
          <p:spPr>
            <a:xfrm>
              <a:off x="7500461" y="3731798"/>
              <a:ext cx="519144" cy="300549"/>
            </a:xfrm>
            <a:prstGeom prst="rect">
              <a:avLst/>
            </a:prstGeom>
            <a:noFill/>
          </p:spPr>
          <p:txBody>
            <a:bodyPr wrap="none" rtlCol="0">
              <a:spAutoFit/>
            </a:bodyPr>
            <a:lstStyle/>
            <a:p>
              <a:r>
                <a:rPr lang="it-IT" sz="957"/>
                <a:t>time</a:t>
              </a:r>
            </a:p>
          </p:txBody>
        </p:sp>
        <p:cxnSp>
          <p:nvCxnSpPr>
            <p:cNvPr id="85" name="Connettore 1 64">
              <a:extLst>
                <a:ext uri="{FF2B5EF4-FFF2-40B4-BE49-F238E27FC236}">
                  <a16:creationId xmlns:a16="http://schemas.microsoft.com/office/drawing/2014/main" id="{47E07469-B3A5-4B11-148C-FDE8DABB1D67}"/>
                </a:ext>
              </a:extLst>
            </p:cNvPr>
            <p:cNvCxnSpPr/>
            <p:nvPr/>
          </p:nvCxnSpPr>
          <p:spPr>
            <a:xfrm>
              <a:off x="5844277" y="3754586"/>
              <a:ext cx="1152128" cy="0"/>
            </a:xfrm>
            <a:prstGeom prst="line">
              <a:avLst/>
            </a:prstGeom>
          </p:spPr>
          <p:style>
            <a:lnRef idx="2">
              <a:schemeClr val="accent1"/>
            </a:lnRef>
            <a:fillRef idx="0">
              <a:schemeClr val="accent1"/>
            </a:fillRef>
            <a:effectRef idx="1">
              <a:schemeClr val="accent1"/>
            </a:effectRef>
            <a:fontRef idx="minor">
              <a:schemeClr val="tx1"/>
            </a:fontRef>
          </p:style>
        </p:cxnSp>
        <p:graphicFrame>
          <p:nvGraphicFramePr>
            <p:cNvPr id="86" name="Oggetto 75">
              <a:extLst>
                <a:ext uri="{FF2B5EF4-FFF2-40B4-BE49-F238E27FC236}">
                  <a16:creationId xmlns:a16="http://schemas.microsoft.com/office/drawing/2014/main" id="{6F5BF549-E8AB-621D-5856-91DC520028B4}"/>
                </a:ext>
              </a:extLst>
            </p:cNvPr>
            <p:cNvGraphicFramePr>
              <a:graphicFrameLocks noChangeAspect="1"/>
            </p:cNvGraphicFramePr>
            <p:nvPr/>
          </p:nvGraphicFramePr>
          <p:xfrm>
            <a:off x="943118" y="2832055"/>
            <a:ext cx="244506" cy="308913"/>
          </p:xfrm>
          <a:graphic>
            <a:graphicData uri="http://schemas.openxmlformats.org/presentationml/2006/ole">
              <mc:AlternateContent xmlns:mc="http://schemas.openxmlformats.org/markup-compatibility/2006">
                <mc:Choice xmlns:v="urn:schemas-microsoft-com:vml" Requires="v">
                  <p:oleObj name="Equation" r:id="rId3" imgW="177800" imgH="228600" progId="Equation.3">
                    <p:embed/>
                  </p:oleObj>
                </mc:Choice>
                <mc:Fallback>
                  <p:oleObj name="Equation" r:id="rId3" imgW="177800" imgH="228600" progId="Equation.3">
                    <p:embed/>
                    <p:pic>
                      <p:nvPicPr>
                        <p:cNvPr id="86" name="Oggetto 75">
                          <a:extLst>
                            <a:ext uri="{FF2B5EF4-FFF2-40B4-BE49-F238E27FC236}">
                              <a16:creationId xmlns:a16="http://schemas.microsoft.com/office/drawing/2014/main" id="{6F5BF549-E8AB-621D-5856-91DC520028B4}"/>
                            </a:ext>
                          </a:extLst>
                        </p:cNvPr>
                        <p:cNvPicPr/>
                        <p:nvPr/>
                      </p:nvPicPr>
                      <p:blipFill>
                        <a:blip r:embed="rId4"/>
                        <a:stretch>
                          <a:fillRect/>
                        </a:stretch>
                      </p:blipFill>
                      <p:spPr>
                        <a:xfrm>
                          <a:off x="943118" y="2832055"/>
                          <a:ext cx="244506" cy="308913"/>
                        </a:xfrm>
                        <a:prstGeom prst="rect">
                          <a:avLst/>
                        </a:prstGeom>
                      </p:spPr>
                    </p:pic>
                  </p:oleObj>
                </mc:Fallback>
              </mc:AlternateContent>
            </a:graphicData>
          </a:graphic>
        </p:graphicFrame>
        <p:graphicFrame>
          <p:nvGraphicFramePr>
            <p:cNvPr id="87" name="Oggetto 76">
              <a:extLst>
                <a:ext uri="{FF2B5EF4-FFF2-40B4-BE49-F238E27FC236}">
                  <a16:creationId xmlns:a16="http://schemas.microsoft.com/office/drawing/2014/main" id="{FE7B0AB6-6827-0DE0-662E-1D6DE614C2A9}"/>
                </a:ext>
              </a:extLst>
            </p:cNvPr>
            <p:cNvGraphicFramePr>
              <a:graphicFrameLocks noChangeAspect="1"/>
            </p:cNvGraphicFramePr>
            <p:nvPr/>
          </p:nvGraphicFramePr>
          <p:xfrm>
            <a:off x="3247374" y="2832055"/>
            <a:ext cx="244506" cy="308913"/>
          </p:xfrm>
          <a:graphic>
            <a:graphicData uri="http://schemas.openxmlformats.org/presentationml/2006/ole">
              <mc:AlternateContent xmlns:mc="http://schemas.openxmlformats.org/markup-compatibility/2006">
                <mc:Choice xmlns:v="urn:schemas-microsoft-com:vml" Requires="v">
                  <p:oleObj name="Equation" r:id="rId5" imgW="177800" imgH="228600" progId="Equation.3">
                    <p:embed/>
                  </p:oleObj>
                </mc:Choice>
                <mc:Fallback>
                  <p:oleObj name="Equation" r:id="rId5" imgW="177800" imgH="228600" progId="Equation.3">
                    <p:embed/>
                    <p:pic>
                      <p:nvPicPr>
                        <p:cNvPr id="87" name="Oggetto 76">
                          <a:extLst>
                            <a:ext uri="{FF2B5EF4-FFF2-40B4-BE49-F238E27FC236}">
                              <a16:creationId xmlns:a16="http://schemas.microsoft.com/office/drawing/2014/main" id="{FE7B0AB6-6827-0DE0-662E-1D6DE614C2A9}"/>
                            </a:ext>
                          </a:extLst>
                        </p:cNvPr>
                        <p:cNvPicPr/>
                        <p:nvPr/>
                      </p:nvPicPr>
                      <p:blipFill>
                        <a:blip r:embed="rId4"/>
                        <a:stretch>
                          <a:fillRect/>
                        </a:stretch>
                      </p:blipFill>
                      <p:spPr>
                        <a:xfrm>
                          <a:off x="3247374" y="2832055"/>
                          <a:ext cx="244506" cy="308913"/>
                        </a:xfrm>
                        <a:prstGeom prst="rect">
                          <a:avLst/>
                        </a:prstGeom>
                      </p:spPr>
                    </p:pic>
                  </p:oleObj>
                </mc:Fallback>
              </mc:AlternateContent>
            </a:graphicData>
          </a:graphic>
        </p:graphicFrame>
        <p:graphicFrame>
          <p:nvGraphicFramePr>
            <p:cNvPr id="88" name="Oggetto 77">
              <a:extLst>
                <a:ext uri="{FF2B5EF4-FFF2-40B4-BE49-F238E27FC236}">
                  <a16:creationId xmlns:a16="http://schemas.microsoft.com/office/drawing/2014/main" id="{D648AE66-4D4C-54B9-85ED-CE56C269B3CF}"/>
                </a:ext>
              </a:extLst>
            </p:cNvPr>
            <p:cNvGraphicFramePr>
              <a:graphicFrameLocks noChangeAspect="1"/>
            </p:cNvGraphicFramePr>
            <p:nvPr/>
          </p:nvGraphicFramePr>
          <p:xfrm>
            <a:off x="5551630" y="2832055"/>
            <a:ext cx="244506" cy="308913"/>
          </p:xfrm>
          <a:graphic>
            <a:graphicData uri="http://schemas.openxmlformats.org/presentationml/2006/ole">
              <mc:AlternateContent xmlns:mc="http://schemas.openxmlformats.org/markup-compatibility/2006">
                <mc:Choice xmlns:v="urn:schemas-microsoft-com:vml" Requires="v">
                  <p:oleObj name="Equation" r:id="rId6" imgW="177800" imgH="228600" progId="Equation.3">
                    <p:embed/>
                  </p:oleObj>
                </mc:Choice>
                <mc:Fallback>
                  <p:oleObj name="Equation" r:id="rId6" imgW="177800" imgH="228600" progId="Equation.3">
                    <p:embed/>
                    <p:pic>
                      <p:nvPicPr>
                        <p:cNvPr id="88" name="Oggetto 77">
                          <a:extLst>
                            <a:ext uri="{FF2B5EF4-FFF2-40B4-BE49-F238E27FC236}">
                              <a16:creationId xmlns:a16="http://schemas.microsoft.com/office/drawing/2014/main" id="{D648AE66-4D4C-54B9-85ED-CE56C269B3CF}"/>
                            </a:ext>
                          </a:extLst>
                        </p:cNvPr>
                        <p:cNvPicPr/>
                        <p:nvPr/>
                      </p:nvPicPr>
                      <p:blipFill>
                        <a:blip r:embed="rId4"/>
                        <a:stretch>
                          <a:fillRect/>
                        </a:stretch>
                      </p:blipFill>
                      <p:spPr>
                        <a:xfrm>
                          <a:off x="5551630" y="2832055"/>
                          <a:ext cx="244506" cy="308913"/>
                        </a:xfrm>
                        <a:prstGeom prst="rect">
                          <a:avLst/>
                        </a:prstGeom>
                      </p:spPr>
                    </p:pic>
                  </p:oleObj>
                </mc:Fallback>
              </mc:AlternateContent>
            </a:graphicData>
          </a:graphic>
        </p:graphicFrame>
        <p:sp>
          <p:nvSpPr>
            <p:cNvPr id="89" name="Rettangolo 82">
              <a:extLst>
                <a:ext uri="{FF2B5EF4-FFF2-40B4-BE49-F238E27FC236}">
                  <a16:creationId xmlns:a16="http://schemas.microsoft.com/office/drawing/2014/main" id="{39EEC6D8-EFD3-6E06-4067-C1728B9C66FB}"/>
                </a:ext>
              </a:extLst>
            </p:cNvPr>
            <p:cNvSpPr/>
            <p:nvPr/>
          </p:nvSpPr>
          <p:spPr>
            <a:xfrm>
              <a:off x="6474027" y="2969340"/>
              <a:ext cx="238043" cy="792088"/>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435"/>
            </a:p>
          </p:txBody>
        </p:sp>
        <p:sp>
          <p:nvSpPr>
            <p:cNvPr id="90" name="Rettangolo 83">
              <a:extLst>
                <a:ext uri="{FF2B5EF4-FFF2-40B4-BE49-F238E27FC236}">
                  <a16:creationId xmlns:a16="http://schemas.microsoft.com/office/drawing/2014/main" id="{FC9856DB-3C61-EFF2-8F02-E463E8CD5B0E}"/>
                </a:ext>
              </a:extLst>
            </p:cNvPr>
            <p:cNvSpPr/>
            <p:nvPr/>
          </p:nvSpPr>
          <p:spPr>
            <a:xfrm>
              <a:off x="6876256" y="2969340"/>
              <a:ext cx="134368" cy="792088"/>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435"/>
            </a:p>
          </p:txBody>
        </p:sp>
        <p:sp>
          <p:nvSpPr>
            <p:cNvPr id="91" name="Rettangolo 84">
              <a:extLst>
                <a:ext uri="{FF2B5EF4-FFF2-40B4-BE49-F238E27FC236}">
                  <a16:creationId xmlns:a16="http://schemas.microsoft.com/office/drawing/2014/main" id="{8BFE2248-FD52-CF22-8530-6AE934BBAA8D}"/>
                </a:ext>
              </a:extLst>
            </p:cNvPr>
            <p:cNvSpPr/>
            <p:nvPr/>
          </p:nvSpPr>
          <p:spPr>
            <a:xfrm>
              <a:off x="4499992" y="2952556"/>
              <a:ext cx="432048" cy="792088"/>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435"/>
            </a:p>
          </p:txBody>
        </p:sp>
      </p:grpSp>
      <p:sp>
        <p:nvSpPr>
          <p:cNvPr id="92" name="Right Brace 91">
            <a:extLst>
              <a:ext uri="{FF2B5EF4-FFF2-40B4-BE49-F238E27FC236}">
                <a16:creationId xmlns:a16="http://schemas.microsoft.com/office/drawing/2014/main" id="{45EB12C0-ACAB-DE53-4107-7AE9B70AD87E}"/>
              </a:ext>
            </a:extLst>
          </p:cNvPr>
          <p:cNvSpPr/>
          <p:nvPr/>
        </p:nvSpPr>
        <p:spPr>
          <a:xfrm rot="5400000">
            <a:off x="8135142" y="950055"/>
            <a:ext cx="246285" cy="4466820"/>
          </a:xfrm>
          <a:prstGeom prst="rightBrace">
            <a:avLst>
              <a:gd name="adj1" fmla="val 8333"/>
              <a:gd name="adj2" fmla="val 49530"/>
            </a:avLst>
          </a:prstGeom>
          <a:ln w="9525">
            <a:solidFill>
              <a:srgbClr val="00206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nvGrpSpPr>
          <p:cNvPr id="93" name="Gruppo 86">
            <a:extLst>
              <a:ext uri="{FF2B5EF4-FFF2-40B4-BE49-F238E27FC236}">
                <a16:creationId xmlns:a16="http://schemas.microsoft.com/office/drawing/2014/main" id="{8F86C010-F8CF-9337-32CC-26AFC782B146}"/>
              </a:ext>
            </a:extLst>
          </p:cNvPr>
          <p:cNvGrpSpPr/>
          <p:nvPr/>
        </p:nvGrpSpPr>
        <p:grpSpPr>
          <a:xfrm>
            <a:off x="7419823" y="3493160"/>
            <a:ext cx="2048593" cy="997712"/>
            <a:chOff x="6300192" y="4797152"/>
            <a:chExt cx="2569524" cy="1251417"/>
          </a:xfrm>
        </p:grpSpPr>
        <p:cxnSp>
          <p:nvCxnSpPr>
            <p:cNvPr id="94" name="Connettore 1 65">
              <a:extLst>
                <a:ext uri="{FF2B5EF4-FFF2-40B4-BE49-F238E27FC236}">
                  <a16:creationId xmlns:a16="http://schemas.microsoft.com/office/drawing/2014/main" id="{05147C60-4476-2CA5-19C2-77DB2F0D8E39}"/>
                </a:ext>
              </a:extLst>
            </p:cNvPr>
            <p:cNvCxnSpPr/>
            <p:nvPr/>
          </p:nvCxnSpPr>
          <p:spPr>
            <a:xfrm>
              <a:off x="7553562" y="5772632"/>
              <a:ext cx="1152128"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95" name="Connettore 2 66">
              <a:extLst>
                <a:ext uri="{FF2B5EF4-FFF2-40B4-BE49-F238E27FC236}">
                  <a16:creationId xmlns:a16="http://schemas.microsoft.com/office/drawing/2014/main" id="{7B8F6604-8283-D5E0-92E6-EB7CD4FCA028}"/>
                </a:ext>
              </a:extLst>
            </p:cNvPr>
            <p:cNvCxnSpPr/>
            <p:nvPr/>
          </p:nvCxnSpPr>
          <p:spPr>
            <a:xfrm>
              <a:off x="6694388" y="5796880"/>
              <a:ext cx="2088232" cy="0"/>
            </a:xfrm>
            <a:prstGeom prst="straightConnector1">
              <a:avLst/>
            </a:prstGeom>
            <a:ln>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96" name="Connettore 2 67">
              <a:extLst>
                <a:ext uri="{FF2B5EF4-FFF2-40B4-BE49-F238E27FC236}">
                  <a16:creationId xmlns:a16="http://schemas.microsoft.com/office/drawing/2014/main" id="{93A5E08A-9630-098A-C3F2-710C9FF654A7}"/>
                </a:ext>
              </a:extLst>
            </p:cNvPr>
            <p:cNvCxnSpPr/>
            <p:nvPr/>
          </p:nvCxnSpPr>
          <p:spPr>
            <a:xfrm flipV="1">
              <a:off x="6702772" y="4797152"/>
              <a:ext cx="0" cy="1008112"/>
            </a:xfrm>
            <a:prstGeom prst="straightConnector1">
              <a:avLst/>
            </a:prstGeom>
            <a:ln>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97" name="Connettore 1 68">
              <a:extLst>
                <a:ext uri="{FF2B5EF4-FFF2-40B4-BE49-F238E27FC236}">
                  <a16:creationId xmlns:a16="http://schemas.microsoft.com/office/drawing/2014/main" id="{604A9A9D-0D8C-D1CB-6A3F-70E3E844797E}"/>
                </a:ext>
              </a:extLst>
            </p:cNvPr>
            <p:cNvCxnSpPr/>
            <p:nvPr/>
          </p:nvCxnSpPr>
          <p:spPr>
            <a:xfrm>
              <a:off x="7054428" y="4869160"/>
              <a:ext cx="0" cy="1008112"/>
            </a:xfrm>
            <a:prstGeom prst="line">
              <a:avLst/>
            </a:prstGeom>
            <a:ln>
              <a:prstDash val="sysDash"/>
            </a:ln>
          </p:spPr>
          <p:style>
            <a:lnRef idx="2">
              <a:schemeClr val="accent2"/>
            </a:lnRef>
            <a:fillRef idx="0">
              <a:schemeClr val="accent2"/>
            </a:fillRef>
            <a:effectRef idx="1">
              <a:schemeClr val="accent2"/>
            </a:effectRef>
            <a:fontRef idx="minor">
              <a:schemeClr val="tx1"/>
            </a:fontRef>
          </p:style>
        </p:cxnSp>
        <p:cxnSp>
          <p:nvCxnSpPr>
            <p:cNvPr id="98" name="Connettore 1 69">
              <a:extLst>
                <a:ext uri="{FF2B5EF4-FFF2-40B4-BE49-F238E27FC236}">
                  <a16:creationId xmlns:a16="http://schemas.microsoft.com/office/drawing/2014/main" id="{22BA5306-6E27-9B02-D6DC-C9EB2F65DDD8}"/>
                </a:ext>
              </a:extLst>
            </p:cNvPr>
            <p:cNvCxnSpPr/>
            <p:nvPr/>
          </p:nvCxnSpPr>
          <p:spPr>
            <a:xfrm>
              <a:off x="8206556" y="4869160"/>
              <a:ext cx="0" cy="1008112"/>
            </a:xfrm>
            <a:prstGeom prst="line">
              <a:avLst/>
            </a:prstGeom>
            <a:ln>
              <a:prstDash val="sysDash"/>
            </a:ln>
          </p:spPr>
          <p:style>
            <a:lnRef idx="2">
              <a:schemeClr val="accent2"/>
            </a:lnRef>
            <a:fillRef idx="0">
              <a:schemeClr val="accent2"/>
            </a:fillRef>
            <a:effectRef idx="1">
              <a:schemeClr val="accent2"/>
            </a:effectRef>
            <a:fontRef idx="minor">
              <a:schemeClr val="tx1"/>
            </a:fontRef>
          </p:style>
        </p:cxnSp>
        <p:sp>
          <p:nvSpPr>
            <p:cNvPr id="99" name="Rettangolo 70">
              <a:extLst>
                <a:ext uri="{FF2B5EF4-FFF2-40B4-BE49-F238E27FC236}">
                  <a16:creationId xmlns:a16="http://schemas.microsoft.com/office/drawing/2014/main" id="{B71B8F9D-C6F0-8242-1CE4-4669EF79B6F0}"/>
                </a:ext>
              </a:extLst>
            </p:cNvPr>
            <p:cNvSpPr/>
            <p:nvPr/>
          </p:nvSpPr>
          <p:spPr>
            <a:xfrm>
              <a:off x="7082840" y="5517233"/>
              <a:ext cx="1093803" cy="252152"/>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435"/>
            </a:p>
          </p:txBody>
        </p:sp>
        <p:sp>
          <p:nvSpPr>
            <p:cNvPr id="100" name="CasellaDiTesto 71">
              <a:extLst>
                <a:ext uri="{FF2B5EF4-FFF2-40B4-BE49-F238E27FC236}">
                  <a16:creationId xmlns:a16="http://schemas.microsoft.com/office/drawing/2014/main" id="{9968CEA0-863E-ECFE-4903-45057CD959B9}"/>
                </a:ext>
              </a:extLst>
            </p:cNvPr>
            <p:cNvSpPr txBox="1"/>
            <p:nvPr/>
          </p:nvSpPr>
          <p:spPr>
            <a:xfrm>
              <a:off x="8350572" y="5748021"/>
              <a:ext cx="519144" cy="300548"/>
            </a:xfrm>
            <a:prstGeom prst="rect">
              <a:avLst/>
            </a:prstGeom>
            <a:noFill/>
          </p:spPr>
          <p:txBody>
            <a:bodyPr wrap="none" rtlCol="0">
              <a:spAutoFit/>
            </a:bodyPr>
            <a:lstStyle/>
            <a:p>
              <a:r>
                <a:rPr lang="it-IT" sz="957"/>
                <a:t>time</a:t>
              </a:r>
            </a:p>
          </p:txBody>
        </p:sp>
        <p:cxnSp>
          <p:nvCxnSpPr>
            <p:cNvPr id="101" name="Connettore 1 73">
              <a:extLst>
                <a:ext uri="{FF2B5EF4-FFF2-40B4-BE49-F238E27FC236}">
                  <a16:creationId xmlns:a16="http://schemas.microsoft.com/office/drawing/2014/main" id="{3350D645-8A44-9F50-6CE8-DE373EAB88E0}"/>
                </a:ext>
              </a:extLst>
            </p:cNvPr>
            <p:cNvCxnSpPr/>
            <p:nvPr/>
          </p:nvCxnSpPr>
          <p:spPr>
            <a:xfrm>
              <a:off x="6694388" y="5770810"/>
              <a:ext cx="1152128" cy="0"/>
            </a:xfrm>
            <a:prstGeom prst="line">
              <a:avLst/>
            </a:prstGeom>
          </p:spPr>
          <p:style>
            <a:lnRef idx="2">
              <a:schemeClr val="accent1"/>
            </a:lnRef>
            <a:fillRef idx="0">
              <a:schemeClr val="accent1"/>
            </a:fillRef>
            <a:effectRef idx="1">
              <a:schemeClr val="accent1"/>
            </a:effectRef>
            <a:fontRef idx="minor">
              <a:schemeClr val="tx1"/>
            </a:fontRef>
          </p:style>
        </p:cxnSp>
        <p:graphicFrame>
          <p:nvGraphicFramePr>
            <p:cNvPr id="102" name="Oggetto 74">
              <a:extLst>
                <a:ext uri="{FF2B5EF4-FFF2-40B4-BE49-F238E27FC236}">
                  <a16:creationId xmlns:a16="http://schemas.microsoft.com/office/drawing/2014/main" id="{CAC83D3A-998D-A52E-D6FF-23716914D430}"/>
                </a:ext>
              </a:extLst>
            </p:cNvPr>
            <p:cNvGraphicFramePr>
              <a:graphicFrameLocks noChangeAspect="1"/>
            </p:cNvGraphicFramePr>
            <p:nvPr/>
          </p:nvGraphicFramePr>
          <p:xfrm>
            <a:off x="6300192" y="5433549"/>
            <a:ext cx="317695" cy="227699"/>
          </p:xfrm>
          <a:graphic>
            <a:graphicData uri="http://schemas.openxmlformats.org/presentationml/2006/ole">
              <mc:AlternateContent xmlns:mc="http://schemas.openxmlformats.org/markup-compatibility/2006">
                <mc:Choice xmlns:v="urn:schemas-microsoft-com:vml" Requires="v">
                  <p:oleObj name="Equation" r:id="rId7" imgW="317500" imgH="228600" progId="Equation.3">
                    <p:embed/>
                  </p:oleObj>
                </mc:Choice>
                <mc:Fallback>
                  <p:oleObj name="Equation" r:id="rId7" imgW="317500" imgH="228600" progId="Equation.3">
                    <p:embed/>
                    <p:pic>
                      <p:nvPicPr>
                        <p:cNvPr id="102" name="Oggetto 74">
                          <a:extLst>
                            <a:ext uri="{FF2B5EF4-FFF2-40B4-BE49-F238E27FC236}">
                              <a16:creationId xmlns:a16="http://schemas.microsoft.com/office/drawing/2014/main" id="{CAC83D3A-998D-A52E-D6FF-23716914D430}"/>
                            </a:ext>
                          </a:extLst>
                        </p:cNvPr>
                        <p:cNvPicPr/>
                        <p:nvPr/>
                      </p:nvPicPr>
                      <p:blipFill>
                        <a:blip r:embed="rId8"/>
                        <a:stretch>
                          <a:fillRect/>
                        </a:stretch>
                      </p:blipFill>
                      <p:spPr>
                        <a:xfrm>
                          <a:off x="6300192" y="5433549"/>
                          <a:ext cx="317695" cy="227699"/>
                        </a:xfrm>
                        <a:prstGeom prst="rect">
                          <a:avLst/>
                        </a:prstGeom>
                      </p:spPr>
                    </p:pic>
                  </p:oleObj>
                </mc:Fallback>
              </mc:AlternateContent>
            </a:graphicData>
          </a:graphic>
        </p:graphicFrame>
        <p:graphicFrame>
          <p:nvGraphicFramePr>
            <p:cNvPr id="103" name="Oggetto 81">
              <a:extLst>
                <a:ext uri="{FF2B5EF4-FFF2-40B4-BE49-F238E27FC236}">
                  <a16:creationId xmlns:a16="http://schemas.microsoft.com/office/drawing/2014/main" id="{D109F88C-6142-03FB-5605-B7A1BC1DBCC3}"/>
                </a:ext>
              </a:extLst>
            </p:cNvPr>
            <p:cNvGraphicFramePr>
              <a:graphicFrameLocks noChangeAspect="1"/>
            </p:cNvGraphicFramePr>
            <p:nvPr/>
          </p:nvGraphicFramePr>
          <p:xfrm>
            <a:off x="6343718" y="4848279"/>
            <a:ext cx="244506" cy="308913"/>
          </p:xfrm>
          <a:graphic>
            <a:graphicData uri="http://schemas.openxmlformats.org/presentationml/2006/ole">
              <mc:AlternateContent xmlns:mc="http://schemas.openxmlformats.org/markup-compatibility/2006">
                <mc:Choice xmlns:v="urn:schemas-microsoft-com:vml" Requires="v">
                  <p:oleObj name="Equation" r:id="rId9" imgW="177800" imgH="228600" progId="Equation.3">
                    <p:embed/>
                  </p:oleObj>
                </mc:Choice>
                <mc:Fallback>
                  <p:oleObj name="Equation" r:id="rId9" imgW="177800" imgH="228600" progId="Equation.3">
                    <p:embed/>
                    <p:pic>
                      <p:nvPicPr>
                        <p:cNvPr id="103" name="Oggetto 81">
                          <a:extLst>
                            <a:ext uri="{FF2B5EF4-FFF2-40B4-BE49-F238E27FC236}">
                              <a16:creationId xmlns:a16="http://schemas.microsoft.com/office/drawing/2014/main" id="{D109F88C-6142-03FB-5605-B7A1BC1DBCC3}"/>
                            </a:ext>
                          </a:extLst>
                        </p:cNvPr>
                        <p:cNvPicPr/>
                        <p:nvPr/>
                      </p:nvPicPr>
                      <p:blipFill>
                        <a:blip r:embed="rId4"/>
                        <a:stretch>
                          <a:fillRect/>
                        </a:stretch>
                      </p:blipFill>
                      <p:spPr>
                        <a:xfrm>
                          <a:off x="6343718" y="4848279"/>
                          <a:ext cx="244506" cy="308913"/>
                        </a:xfrm>
                        <a:prstGeom prst="rect">
                          <a:avLst/>
                        </a:prstGeom>
                      </p:spPr>
                    </p:pic>
                  </p:oleObj>
                </mc:Fallback>
              </mc:AlternateContent>
            </a:graphicData>
          </a:graphic>
        </p:graphicFrame>
      </p:grpSp>
      <mc:AlternateContent xmlns:mc="http://schemas.openxmlformats.org/markup-compatibility/2006" xmlns:a14="http://schemas.microsoft.com/office/drawing/2010/main">
        <mc:Choice Requires="a14">
          <p:sp>
            <p:nvSpPr>
              <p:cNvPr id="104" name="Oggetto 8">
                <a:extLst>
                  <a:ext uri="{FF2B5EF4-FFF2-40B4-BE49-F238E27FC236}">
                    <a16:creationId xmlns:a16="http://schemas.microsoft.com/office/drawing/2014/main" id="{E537D91C-01FC-4AD5-45D7-916B1079CA93}"/>
                  </a:ext>
                </a:extLst>
              </p:cNvPr>
              <p:cNvSpPr txBox="1"/>
              <p:nvPr/>
            </p:nvSpPr>
            <p:spPr>
              <a:xfrm>
                <a:off x="386473" y="4935540"/>
                <a:ext cx="7159253" cy="803727"/>
              </a:xfrm>
              <a:prstGeom prst="rect">
                <a:avLst/>
              </a:prstGeom>
            </p:spPr>
            <p:txBody>
              <a:bodyPr>
                <a:noAutofit/>
              </a:bodyPr>
              <a:lstStyle/>
              <a:p>
                <a:pPr/>
                <a14:m>
                  <m:oMathPara xmlns:m="http://schemas.openxmlformats.org/officeDocument/2006/math">
                    <m:oMathParaPr>
                      <m:jc m:val="left"/>
                    </m:oMathParaPr>
                    <m:oMath xmlns:m="http://schemas.openxmlformats.org/officeDocument/2006/math">
                      <m:sSub>
                        <m:sSubPr>
                          <m:ctrlPr>
                            <a:rPr lang="en-US" sz="1600" i="1">
                              <a:solidFill>
                                <a:srgbClr val="000000"/>
                              </a:solidFill>
                              <a:latin typeface="Cambria Math" panose="02040503050406030204" pitchFamily="18" charset="0"/>
                            </a:rPr>
                          </m:ctrlPr>
                        </m:sSubPr>
                        <m:e>
                          <m:r>
                            <a:rPr lang="en-US" sz="1600" i="1">
                              <a:solidFill>
                                <a:srgbClr val="000000"/>
                              </a:solidFill>
                              <a:latin typeface="Cambria Math" panose="02040503050406030204" pitchFamily="18" charset="0"/>
                            </a:rPr>
                            <m:t>𝑓</m:t>
                          </m:r>
                        </m:e>
                        <m:sub>
                          <m:r>
                            <a:rPr lang="en-US" sz="1600" i="1">
                              <a:solidFill>
                                <a:srgbClr val="000000"/>
                              </a:solidFill>
                              <a:latin typeface="Cambria Math" panose="02040503050406030204" pitchFamily="18" charset="0"/>
                            </a:rPr>
                            <m:t>𝐿</m:t>
                          </m:r>
                          <m:r>
                            <a:rPr lang="en-US" sz="1600" i="1">
                              <a:solidFill>
                                <a:srgbClr val="000000"/>
                              </a:solidFill>
                              <a:latin typeface="Cambria Math" panose="02040503050406030204" pitchFamily="18" charset="0"/>
                            </a:rPr>
                            <m:t>,</m:t>
                          </m:r>
                          <m:r>
                            <a:rPr lang="en-US" sz="1600" i="1">
                              <a:solidFill>
                                <a:srgbClr val="000000"/>
                              </a:solidFill>
                              <a:latin typeface="Cambria Math" panose="02040503050406030204" pitchFamily="18" charset="0"/>
                            </a:rPr>
                            <m:t>𝑖𝑗</m:t>
                          </m:r>
                        </m:sub>
                      </m:sSub>
                      <m:r>
                        <a:rPr lang="en-US" sz="1600" i="1">
                          <a:solidFill>
                            <a:srgbClr val="000000"/>
                          </a:solidFill>
                          <a:latin typeface="Cambria Math" panose="02040503050406030204" pitchFamily="18" charset="0"/>
                        </a:rPr>
                        <m:t>=</m:t>
                      </m:r>
                      <m:f>
                        <m:fPr>
                          <m:ctrlPr>
                            <a:rPr lang="en-US" sz="1600" i="1">
                              <a:solidFill>
                                <a:srgbClr val="000000"/>
                              </a:solidFill>
                              <a:latin typeface="Cambria Math" panose="02040503050406030204" pitchFamily="18" charset="0"/>
                            </a:rPr>
                          </m:ctrlPr>
                        </m:fPr>
                        <m:num>
                          <m:sSub>
                            <m:sSubPr>
                              <m:ctrlPr>
                                <a:rPr lang="en-US" sz="1600" i="1">
                                  <a:solidFill>
                                    <a:srgbClr val="000000"/>
                                  </a:solidFill>
                                  <a:latin typeface="Cambria Math" panose="02040503050406030204" pitchFamily="18" charset="0"/>
                                </a:rPr>
                              </m:ctrlPr>
                            </m:sSubPr>
                            <m:e>
                              <m:r>
                                <a:rPr lang="en-US" sz="1600" i="1">
                                  <a:solidFill>
                                    <a:srgbClr val="000000"/>
                                  </a:solidFill>
                                  <a:latin typeface="Cambria Math" panose="02040503050406030204" pitchFamily="18" charset="0"/>
                                </a:rPr>
                                <m:t>h</m:t>
                              </m:r>
                            </m:e>
                            <m:sub>
                              <m:r>
                                <a:rPr lang="en-US" sz="1600" i="1">
                                  <a:solidFill>
                                    <a:srgbClr val="000000"/>
                                  </a:solidFill>
                                  <a:latin typeface="Cambria Math" panose="02040503050406030204" pitchFamily="18" charset="0"/>
                                </a:rPr>
                                <m:t>𝑖𝑗</m:t>
                              </m:r>
                            </m:sub>
                          </m:sSub>
                        </m:num>
                        <m:den>
                          <m:sSub>
                            <m:sSubPr>
                              <m:ctrlPr>
                                <a:rPr lang="en-US" sz="1600" i="1">
                                  <a:solidFill>
                                    <a:srgbClr val="000000"/>
                                  </a:solidFill>
                                  <a:latin typeface="Cambria Math" panose="02040503050406030204" pitchFamily="18" charset="0"/>
                                </a:rPr>
                              </m:ctrlPr>
                            </m:sSubPr>
                            <m:e>
                              <m:r>
                                <a:rPr lang="en-US" sz="1600" i="1">
                                  <a:solidFill>
                                    <a:srgbClr val="000000"/>
                                  </a:solidFill>
                                  <a:latin typeface="Cambria Math" panose="02040503050406030204" pitchFamily="18" charset="0"/>
                                </a:rPr>
                                <m:t>𝐹</m:t>
                              </m:r>
                            </m:e>
                            <m:sub>
                              <m:r>
                                <a:rPr lang="en-US" sz="1600" i="1">
                                  <a:solidFill>
                                    <a:srgbClr val="000000"/>
                                  </a:solidFill>
                                  <a:latin typeface="Cambria Math" panose="02040503050406030204" pitchFamily="18" charset="0"/>
                                </a:rPr>
                                <m:t>𝑊</m:t>
                              </m:r>
                              <m:r>
                                <a:rPr lang="en-US" sz="1600" i="1">
                                  <a:solidFill>
                                    <a:srgbClr val="000000"/>
                                  </a:solidFill>
                                  <a:latin typeface="Cambria Math" panose="02040503050406030204" pitchFamily="18" charset="0"/>
                                </a:rPr>
                                <m:t>,</m:t>
                              </m:r>
                              <m:r>
                                <a:rPr lang="en-US" sz="1600" i="1">
                                  <a:solidFill>
                                    <a:srgbClr val="000000"/>
                                  </a:solidFill>
                                  <a:latin typeface="Cambria Math" panose="02040503050406030204" pitchFamily="18" charset="0"/>
                                </a:rPr>
                                <m:t>𝑖𝑗</m:t>
                              </m:r>
                            </m:sub>
                          </m:sSub>
                        </m:den>
                      </m:f>
                      <m:r>
                        <a:rPr lang="en-US" sz="1600" i="1">
                          <a:solidFill>
                            <a:srgbClr val="000000"/>
                          </a:solidFill>
                          <a:latin typeface="Cambria Math" panose="02040503050406030204" pitchFamily="18" charset="0"/>
                        </a:rPr>
                        <m:t>, </m:t>
                      </m:r>
                      <m:sSub>
                        <m:sSubPr>
                          <m:ctrlPr>
                            <a:rPr lang="en-US" sz="1600" i="1">
                              <a:solidFill>
                                <a:srgbClr val="000000"/>
                              </a:solidFill>
                              <a:latin typeface="Cambria Math" panose="02040503050406030204" pitchFamily="18" charset="0"/>
                            </a:rPr>
                          </m:ctrlPr>
                        </m:sSubPr>
                        <m:e>
                          <m:r>
                            <a:rPr lang="en-US" sz="1600" i="1">
                              <a:solidFill>
                                <a:srgbClr val="000000"/>
                              </a:solidFill>
                              <a:latin typeface="Cambria Math" panose="02040503050406030204" pitchFamily="18" charset="0"/>
                            </a:rPr>
                            <m:t>𝑃</m:t>
                          </m:r>
                        </m:e>
                        <m:sub>
                          <m:r>
                            <a:rPr lang="en-US" sz="1600" i="1">
                              <a:solidFill>
                                <a:srgbClr val="000000"/>
                              </a:solidFill>
                              <a:latin typeface="Cambria Math" panose="02040503050406030204" pitchFamily="18" charset="0"/>
                            </a:rPr>
                            <m:t>𝑖𝑗</m:t>
                          </m:r>
                        </m:sub>
                      </m:sSub>
                      <m:sSub>
                        <m:sSubPr>
                          <m:ctrlPr>
                            <a:rPr lang="en-US" sz="1600" i="1">
                              <a:solidFill>
                                <a:srgbClr val="000000"/>
                              </a:solidFill>
                              <a:latin typeface="Cambria Math" panose="02040503050406030204" pitchFamily="18" charset="0"/>
                            </a:rPr>
                          </m:ctrlPr>
                        </m:sSubPr>
                        <m:e>
                          <m:r>
                            <a:rPr lang="en-US" sz="1600" i="1">
                              <a:solidFill>
                                <a:srgbClr val="000000"/>
                              </a:solidFill>
                              <a:latin typeface="Cambria Math" panose="02040503050406030204" pitchFamily="18" charset="0"/>
                            </a:rPr>
                            <m:t>h</m:t>
                          </m:r>
                        </m:e>
                        <m:sub>
                          <m:r>
                            <a:rPr lang="en-US" sz="1600" i="1">
                              <a:solidFill>
                                <a:srgbClr val="000000"/>
                              </a:solidFill>
                              <a:latin typeface="Cambria Math" panose="02040503050406030204" pitchFamily="18" charset="0"/>
                            </a:rPr>
                            <m:t>𝑖𝑗</m:t>
                          </m:r>
                        </m:sub>
                      </m:sSub>
                      <m:r>
                        <a:rPr lang="en-US" sz="1600" i="1">
                          <a:solidFill>
                            <a:srgbClr val="000000"/>
                          </a:solidFill>
                          <a:latin typeface="Cambria Math" panose="02040503050406030204" pitchFamily="18" charset="0"/>
                        </a:rPr>
                        <m:t>=</m:t>
                      </m:r>
                      <m:sSub>
                        <m:sSubPr>
                          <m:ctrlPr>
                            <a:rPr lang="en-US" sz="1600" i="1">
                              <a:solidFill>
                                <a:srgbClr val="000000"/>
                              </a:solidFill>
                              <a:latin typeface="Cambria Math" panose="02040503050406030204" pitchFamily="18" charset="0"/>
                            </a:rPr>
                          </m:ctrlPr>
                        </m:sSubPr>
                        <m:e>
                          <m:r>
                            <a:rPr lang="en-US" sz="1600" i="1">
                              <a:solidFill>
                                <a:srgbClr val="000000"/>
                              </a:solidFill>
                              <a:latin typeface="Cambria Math" panose="02040503050406030204" pitchFamily="18" charset="0"/>
                            </a:rPr>
                            <m:t>𝑃</m:t>
                          </m:r>
                        </m:e>
                        <m:sub>
                          <m:r>
                            <a:rPr lang="en-US" sz="1600" i="1">
                              <a:solidFill>
                                <a:srgbClr val="000000"/>
                              </a:solidFill>
                              <a:latin typeface="Cambria Math" panose="02040503050406030204" pitchFamily="18" charset="0"/>
                            </a:rPr>
                            <m:t>𝐴𝑉</m:t>
                          </m:r>
                          <m:r>
                            <a:rPr lang="en-US" sz="1600" i="1">
                              <a:solidFill>
                                <a:srgbClr val="000000"/>
                              </a:solidFill>
                              <a:latin typeface="Cambria Math" panose="02040503050406030204" pitchFamily="18" charset="0"/>
                            </a:rPr>
                            <m:t>,</m:t>
                          </m:r>
                          <m:r>
                            <a:rPr lang="en-US" sz="1600" i="1">
                              <a:solidFill>
                                <a:srgbClr val="000000"/>
                              </a:solidFill>
                              <a:latin typeface="Cambria Math" panose="02040503050406030204" pitchFamily="18" charset="0"/>
                            </a:rPr>
                            <m:t>𝑖𝑗</m:t>
                          </m:r>
                        </m:sub>
                      </m:sSub>
                      <m:sSub>
                        <m:sSubPr>
                          <m:ctrlPr>
                            <a:rPr lang="en-US" sz="1600" i="1">
                              <a:solidFill>
                                <a:srgbClr val="000000"/>
                              </a:solidFill>
                              <a:latin typeface="Cambria Math" panose="02040503050406030204" pitchFamily="18" charset="0"/>
                            </a:rPr>
                          </m:ctrlPr>
                        </m:sSubPr>
                        <m:e>
                          <m:r>
                            <a:rPr lang="en-US" sz="1600" i="1">
                              <a:solidFill>
                                <a:srgbClr val="000000"/>
                              </a:solidFill>
                              <a:latin typeface="Cambria Math" panose="02040503050406030204" pitchFamily="18" charset="0"/>
                            </a:rPr>
                            <m:t>𝐹</m:t>
                          </m:r>
                        </m:e>
                        <m:sub>
                          <m:r>
                            <a:rPr lang="en-US" sz="1600" i="1">
                              <a:solidFill>
                                <a:srgbClr val="000000"/>
                              </a:solidFill>
                              <a:latin typeface="Cambria Math" panose="02040503050406030204" pitchFamily="18" charset="0"/>
                            </a:rPr>
                            <m:t>𝑊</m:t>
                          </m:r>
                          <m:r>
                            <a:rPr lang="en-US" sz="1600" i="1">
                              <a:solidFill>
                                <a:srgbClr val="000000"/>
                              </a:solidFill>
                              <a:latin typeface="Cambria Math" panose="02040503050406030204" pitchFamily="18" charset="0"/>
                            </a:rPr>
                            <m:t>,</m:t>
                          </m:r>
                          <m:r>
                            <a:rPr lang="en-US" sz="1600" i="1">
                              <a:solidFill>
                                <a:srgbClr val="000000"/>
                              </a:solidFill>
                              <a:latin typeface="Cambria Math" panose="02040503050406030204" pitchFamily="18" charset="0"/>
                            </a:rPr>
                            <m:t>𝑖𝑗</m:t>
                          </m:r>
                        </m:sub>
                      </m:sSub>
                      <m:r>
                        <a:rPr lang="en-US" sz="1600" i="1">
                          <a:solidFill>
                            <a:srgbClr val="000000"/>
                          </a:solidFill>
                          <a:latin typeface="Cambria Math" panose="02040503050406030204" pitchFamily="18" charset="0"/>
                        </a:rPr>
                        <m:t> ⇒ </m:t>
                      </m:r>
                      <m:sSub>
                        <m:sSubPr>
                          <m:ctrlPr>
                            <a:rPr lang="en-US" sz="1600" i="1">
                              <a:solidFill>
                                <a:srgbClr val="000000"/>
                              </a:solidFill>
                              <a:latin typeface="Cambria Math" panose="02040503050406030204" pitchFamily="18" charset="0"/>
                            </a:rPr>
                          </m:ctrlPr>
                        </m:sSubPr>
                        <m:e>
                          <m:r>
                            <a:rPr lang="en-US" sz="1600" i="1">
                              <a:solidFill>
                                <a:srgbClr val="000000"/>
                              </a:solidFill>
                              <a:latin typeface="Cambria Math" panose="02040503050406030204" pitchFamily="18" charset="0"/>
                            </a:rPr>
                            <m:t>𝐸</m:t>
                          </m:r>
                        </m:e>
                        <m:sub>
                          <m:r>
                            <a:rPr lang="en-US" sz="1600" i="1">
                              <a:solidFill>
                                <a:srgbClr val="000000"/>
                              </a:solidFill>
                              <a:latin typeface="Cambria Math" panose="02040503050406030204" pitchFamily="18" charset="0"/>
                            </a:rPr>
                            <m:t>𝐶</m:t>
                          </m:r>
                          <m:r>
                            <a:rPr lang="en-US" sz="1600" i="1">
                              <a:solidFill>
                                <a:srgbClr val="000000"/>
                              </a:solidFill>
                              <a:latin typeface="Cambria Math" panose="02040503050406030204" pitchFamily="18" charset="0"/>
                            </a:rPr>
                            <m:t>,</m:t>
                          </m:r>
                          <m:r>
                            <a:rPr lang="en-US" sz="1600" i="1">
                              <a:solidFill>
                                <a:srgbClr val="000000"/>
                              </a:solidFill>
                              <a:latin typeface="Cambria Math" panose="02040503050406030204" pitchFamily="18" charset="0"/>
                            </a:rPr>
                            <m:t>𝑖𝑗</m:t>
                          </m:r>
                        </m:sub>
                      </m:sSub>
                      <m:r>
                        <a:rPr lang="en-US" sz="1600" i="1">
                          <a:solidFill>
                            <a:srgbClr val="000000"/>
                          </a:solidFill>
                          <a:latin typeface="Cambria Math" panose="02040503050406030204" pitchFamily="18" charset="0"/>
                        </a:rPr>
                        <m:t>=</m:t>
                      </m:r>
                      <m:sSub>
                        <m:sSubPr>
                          <m:ctrlPr>
                            <a:rPr lang="en-US" sz="1600" i="1">
                              <a:solidFill>
                                <a:srgbClr val="000000"/>
                              </a:solidFill>
                              <a:latin typeface="Cambria Math" panose="02040503050406030204" pitchFamily="18" charset="0"/>
                            </a:rPr>
                          </m:ctrlPr>
                        </m:sSubPr>
                        <m:e>
                          <m:r>
                            <a:rPr lang="en-US" sz="1600" i="1">
                              <a:solidFill>
                                <a:srgbClr val="000000"/>
                              </a:solidFill>
                              <a:latin typeface="Cambria Math" panose="02040503050406030204" pitchFamily="18" charset="0"/>
                            </a:rPr>
                            <m:t>𝑃</m:t>
                          </m:r>
                        </m:e>
                        <m:sub>
                          <m:r>
                            <a:rPr lang="en-US" sz="1600" i="1">
                              <a:solidFill>
                                <a:srgbClr val="000000"/>
                              </a:solidFill>
                              <a:latin typeface="Cambria Math" panose="02040503050406030204" pitchFamily="18" charset="0"/>
                            </a:rPr>
                            <m:t>𝑖𝑗</m:t>
                          </m:r>
                        </m:sub>
                      </m:sSub>
                      <m:d>
                        <m:dPr>
                          <m:ctrlPr>
                            <a:rPr lang="en-US" sz="1600" i="1">
                              <a:solidFill>
                                <a:srgbClr val="000000"/>
                              </a:solidFill>
                              <a:latin typeface="Cambria Math" panose="02040503050406030204" pitchFamily="18" charset="0"/>
                            </a:rPr>
                          </m:ctrlPr>
                        </m:dPr>
                        <m:e>
                          <m:sSub>
                            <m:sSubPr>
                              <m:ctrlPr>
                                <a:rPr lang="en-US" sz="1600" i="1">
                                  <a:solidFill>
                                    <a:srgbClr val="000000"/>
                                  </a:solidFill>
                                  <a:latin typeface="Cambria Math" panose="02040503050406030204" pitchFamily="18" charset="0"/>
                                </a:rPr>
                              </m:ctrlPr>
                            </m:sSubPr>
                            <m:e>
                              <m:r>
                                <a:rPr lang="en-US" sz="1600" i="1">
                                  <a:solidFill>
                                    <a:srgbClr val="000000"/>
                                  </a:solidFill>
                                  <a:latin typeface="Cambria Math" panose="02040503050406030204" pitchFamily="18" charset="0"/>
                                </a:rPr>
                                <m:t>𝐹</m:t>
                              </m:r>
                            </m:e>
                            <m:sub>
                              <m:r>
                                <a:rPr lang="en-US" sz="1600" i="1">
                                  <a:solidFill>
                                    <a:srgbClr val="000000"/>
                                  </a:solidFill>
                                  <a:latin typeface="Cambria Math" panose="02040503050406030204" pitchFamily="18" charset="0"/>
                                </a:rPr>
                                <m:t>𝑊</m:t>
                              </m:r>
                              <m:r>
                                <a:rPr lang="en-US" sz="1600" i="1">
                                  <a:solidFill>
                                    <a:srgbClr val="000000"/>
                                  </a:solidFill>
                                  <a:latin typeface="Cambria Math" panose="02040503050406030204" pitchFamily="18" charset="0"/>
                                </a:rPr>
                                <m:t>,</m:t>
                              </m:r>
                              <m:r>
                                <a:rPr lang="en-US" sz="1600" i="1">
                                  <a:solidFill>
                                    <a:srgbClr val="000000"/>
                                  </a:solidFill>
                                  <a:latin typeface="Cambria Math" panose="02040503050406030204" pitchFamily="18" charset="0"/>
                                </a:rPr>
                                <m:t>𝑖𝑗</m:t>
                              </m:r>
                            </m:sub>
                          </m:sSub>
                          <m:sSub>
                            <m:sSubPr>
                              <m:ctrlPr>
                                <a:rPr lang="en-US" sz="1600" i="1">
                                  <a:solidFill>
                                    <a:srgbClr val="000000"/>
                                  </a:solidFill>
                                  <a:latin typeface="Cambria Math" panose="02040503050406030204" pitchFamily="18" charset="0"/>
                                </a:rPr>
                              </m:ctrlPr>
                            </m:sSubPr>
                            <m:e>
                              <m:r>
                                <a:rPr lang="en-US" sz="1600" i="1">
                                  <a:solidFill>
                                    <a:srgbClr val="000000"/>
                                  </a:solidFill>
                                  <a:latin typeface="Cambria Math" panose="02040503050406030204" pitchFamily="18" charset="0"/>
                                </a:rPr>
                                <m:t>𝑓</m:t>
                              </m:r>
                            </m:e>
                            <m:sub>
                              <m:r>
                                <a:rPr lang="en-US" sz="1600" i="1">
                                  <a:solidFill>
                                    <a:srgbClr val="000000"/>
                                  </a:solidFill>
                                  <a:latin typeface="Cambria Math" panose="02040503050406030204" pitchFamily="18" charset="0"/>
                                </a:rPr>
                                <m:t>𝐿</m:t>
                              </m:r>
                              <m:r>
                                <a:rPr lang="en-US" sz="1600" i="1">
                                  <a:solidFill>
                                    <a:srgbClr val="000000"/>
                                  </a:solidFill>
                                  <a:latin typeface="Cambria Math" panose="02040503050406030204" pitchFamily="18" charset="0"/>
                                </a:rPr>
                                <m:t>,</m:t>
                              </m:r>
                              <m:r>
                                <a:rPr lang="en-US" sz="1600" i="1">
                                  <a:solidFill>
                                    <a:srgbClr val="000000"/>
                                  </a:solidFill>
                                  <a:latin typeface="Cambria Math" panose="02040503050406030204" pitchFamily="18" charset="0"/>
                                </a:rPr>
                                <m:t>𝑖𝑗</m:t>
                              </m:r>
                            </m:sub>
                          </m:sSub>
                        </m:e>
                      </m:d>
                      <m:r>
                        <a:rPr lang="en-US" sz="1600" i="1">
                          <a:solidFill>
                            <a:srgbClr val="000000"/>
                          </a:solidFill>
                          <a:latin typeface="Cambria Math" panose="02040503050406030204" pitchFamily="18" charset="0"/>
                        </a:rPr>
                        <m:t>=</m:t>
                      </m:r>
                      <m:sSub>
                        <m:sSubPr>
                          <m:ctrlPr>
                            <a:rPr lang="en-US" sz="1600" i="1">
                              <a:solidFill>
                                <a:srgbClr val="000000"/>
                              </a:solidFill>
                              <a:latin typeface="Cambria Math" panose="02040503050406030204" pitchFamily="18" charset="0"/>
                            </a:rPr>
                          </m:ctrlPr>
                        </m:sSubPr>
                        <m:e>
                          <m:r>
                            <a:rPr lang="en-US" sz="1600" i="1">
                              <a:solidFill>
                                <a:srgbClr val="000000"/>
                              </a:solidFill>
                              <a:latin typeface="Cambria Math" panose="02040503050406030204" pitchFamily="18" charset="0"/>
                            </a:rPr>
                            <m:t>𝑃</m:t>
                          </m:r>
                        </m:e>
                        <m:sub>
                          <m:r>
                            <a:rPr lang="en-US" sz="1600" i="1">
                              <a:solidFill>
                                <a:srgbClr val="000000"/>
                              </a:solidFill>
                              <a:latin typeface="Cambria Math" panose="02040503050406030204" pitchFamily="18" charset="0"/>
                            </a:rPr>
                            <m:t>𝐴𝑉</m:t>
                          </m:r>
                          <m:r>
                            <a:rPr lang="en-US" sz="1600" i="1">
                              <a:solidFill>
                                <a:srgbClr val="000000"/>
                              </a:solidFill>
                              <a:latin typeface="Cambria Math" panose="02040503050406030204" pitchFamily="18" charset="0"/>
                            </a:rPr>
                            <m:t>,</m:t>
                          </m:r>
                          <m:r>
                            <a:rPr lang="en-US" sz="1600" i="1">
                              <a:solidFill>
                                <a:srgbClr val="000000"/>
                              </a:solidFill>
                              <a:latin typeface="Cambria Math" panose="02040503050406030204" pitchFamily="18" charset="0"/>
                            </a:rPr>
                            <m:t>𝑖𝑗</m:t>
                          </m:r>
                        </m:sub>
                      </m:sSub>
                      <m:sSub>
                        <m:sSubPr>
                          <m:ctrlPr>
                            <a:rPr lang="en-US" sz="1600" i="1">
                              <a:solidFill>
                                <a:srgbClr val="000000"/>
                              </a:solidFill>
                              <a:latin typeface="Cambria Math" panose="02040503050406030204" pitchFamily="18" charset="0"/>
                            </a:rPr>
                          </m:ctrlPr>
                        </m:sSubPr>
                        <m:e>
                          <m:r>
                            <a:rPr lang="en-US" sz="1600" i="1">
                              <a:solidFill>
                                <a:srgbClr val="000000"/>
                              </a:solidFill>
                              <a:latin typeface="Cambria Math" panose="02040503050406030204" pitchFamily="18" charset="0"/>
                            </a:rPr>
                            <m:t>𝐹</m:t>
                          </m:r>
                        </m:e>
                        <m:sub>
                          <m:r>
                            <a:rPr lang="en-US" sz="1600" i="1">
                              <a:solidFill>
                                <a:srgbClr val="000000"/>
                              </a:solidFill>
                              <a:latin typeface="Cambria Math" panose="02040503050406030204" pitchFamily="18" charset="0"/>
                            </a:rPr>
                            <m:t>𝑊</m:t>
                          </m:r>
                          <m:r>
                            <a:rPr lang="en-US" sz="1600" i="1">
                              <a:solidFill>
                                <a:srgbClr val="000000"/>
                              </a:solidFill>
                              <a:latin typeface="Cambria Math" panose="02040503050406030204" pitchFamily="18" charset="0"/>
                            </a:rPr>
                            <m:t>,</m:t>
                          </m:r>
                          <m:r>
                            <a:rPr lang="en-US" sz="1600" i="1">
                              <a:solidFill>
                                <a:srgbClr val="000000"/>
                              </a:solidFill>
                              <a:latin typeface="Cambria Math" panose="02040503050406030204" pitchFamily="18" charset="0"/>
                            </a:rPr>
                            <m:t>𝑖𝑗</m:t>
                          </m:r>
                        </m:sub>
                      </m:sSub>
                    </m:oMath>
                  </m:oMathPara>
                </a14:m>
                <a:endParaRPr lang="en-US" sz="1435" dirty="0"/>
              </a:p>
            </p:txBody>
          </p:sp>
        </mc:Choice>
        <mc:Fallback xmlns="">
          <p:sp>
            <p:nvSpPr>
              <p:cNvPr id="104" name="Oggetto 8">
                <a:extLst>
                  <a:ext uri="{FF2B5EF4-FFF2-40B4-BE49-F238E27FC236}">
                    <a16:creationId xmlns:a16="http://schemas.microsoft.com/office/drawing/2014/main" id="{E537D91C-01FC-4AD5-45D7-916B1079CA93}"/>
                  </a:ext>
                </a:extLst>
              </p:cNvPr>
              <p:cNvSpPr txBox="1">
                <a:spLocks noRot="1" noChangeAspect="1" noMove="1" noResize="1" noEditPoints="1" noAdjustHandles="1" noChangeArrowheads="1" noChangeShapeType="1" noTextEdit="1"/>
              </p:cNvSpPr>
              <p:nvPr/>
            </p:nvSpPr>
            <p:spPr>
              <a:xfrm>
                <a:off x="386473" y="4935540"/>
                <a:ext cx="7159253" cy="803727"/>
              </a:xfrm>
              <a:prstGeom prst="rect">
                <a:avLst/>
              </a:prstGeom>
              <a:blipFill>
                <a:blip r:embed="rId10"/>
                <a:stretch>
                  <a:fillRect/>
                </a:stretch>
              </a:blipFill>
            </p:spPr>
            <p:txBody>
              <a:bodyPr/>
              <a:lstStyle/>
              <a:p>
                <a:r>
                  <a:rPr lang="en-US">
                    <a:noFill/>
                  </a:rPr>
                  <a:t> </a:t>
                </a:r>
              </a:p>
            </p:txBody>
          </p:sp>
        </mc:Fallback>
      </mc:AlternateContent>
      <p:graphicFrame>
        <p:nvGraphicFramePr>
          <p:cNvPr id="105" name="Table 104">
            <a:extLst>
              <a:ext uri="{FF2B5EF4-FFF2-40B4-BE49-F238E27FC236}">
                <a16:creationId xmlns:a16="http://schemas.microsoft.com/office/drawing/2014/main" id="{7F6205EF-9241-B9C4-6757-4E593F22BD0D}"/>
              </a:ext>
            </a:extLst>
          </p:cNvPr>
          <p:cNvGraphicFramePr>
            <a:graphicFrameLocks noGrp="1"/>
          </p:cNvGraphicFramePr>
          <p:nvPr/>
        </p:nvGraphicFramePr>
        <p:xfrm>
          <a:off x="7642510" y="4900929"/>
          <a:ext cx="4133484" cy="1148065"/>
        </p:xfrm>
        <a:graphic>
          <a:graphicData uri="http://schemas.openxmlformats.org/drawingml/2006/table">
            <a:tbl>
              <a:tblPr firstRow="1" bandRow="1">
                <a:tableStyleId>{5C22544A-7EE6-4342-B048-85BDC9FD1C3A}</a:tableStyleId>
              </a:tblPr>
              <a:tblGrid>
                <a:gridCol w="543433">
                  <a:extLst>
                    <a:ext uri="{9D8B030D-6E8A-4147-A177-3AD203B41FA5}">
                      <a16:colId xmlns:a16="http://schemas.microsoft.com/office/drawing/2014/main" val="20000"/>
                    </a:ext>
                  </a:extLst>
                </a:gridCol>
                <a:gridCol w="3590051">
                  <a:extLst>
                    <a:ext uri="{9D8B030D-6E8A-4147-A177-3AD203B41FA5}">
                      <a16:colId xmlns:a16="http://schemas.microsoft.com/office/drawing/2014/main" val="20001"/>
                    </a:ext>
                  </a:extLst>
                </a:gridCol>
              </a:tblGrid>
              <a:tr h="229613">
                <a:tc>
                  <a:txBody>
                    <a:bodyPr/>
                    <a:lstStyle/>
                    <a:p>
                      <a:r>
                        <a:rPr lang="en-US" sz="1400" b="1" i="1" u="none" baseline="0" dirty="0">
                          <a:solidFill>
                            <a:schemeClr val="tx1"/>
                          </a:solidFill>
                          <a:latin typeface="Times New Roman" panose="02020603050405020304" pitchFamily="18" charset="0"/>
                          <a:cs typeface="Times New Roman" panose="02020603050405020304" pitchFamily="18" charset="0"/>
                        </a:rPr>
                        <a:t>N</a:t>
                      </a:r>
                      <a:r>
                        <a:rPr lang="en-US" sz="1400" b="1" i="1" u="none" baseline="-25000" dirty="0">
                          <a:solidFill>
                            <a:schemeClr val="tx1"/>
                          </a:solidFill>
                          <a:latin typeface="Times New Roman" panose="02020603050405020304" pitchFamily="18" charset="0"/>
                          <a:cs typeface="Times New Roman" panose="02020603050405020304" pitchFamily="18" charset="0"/>
                        </a:rPr>
                        <a:t>j</a:t>
                      </a:r>
                      <a:endParaRPr lang="it-IT" sz="1400" b="1" i="1" u="none" baseline="-25000" dirty="0">
                        <a:solidFill>
                          <a:schemeClr val="tx1"/>
                        </a:solidFill>
                        <a:latin typeface="Times New Roman" panose="02020603050405020304" pitchFamily="18" charset="0"/>
                        <a:cs typeface="Times New Roman" panose="02020603050405020304" pitchFamily="18" charset="0"/>
                      </a:endParaRPr>
                    </a:p>
                  </a:txBody>
                  <a:tcPr marL="72902" marR="7290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it-IT" sz="1200" b="0" u="none">
                          <a:solidFill>
                            <a:schemeClr val="tx1"/>
                          </a:solidFill>
                          <a:latin typeface="Open Sans" panose="020B0606030504020204" pitchFamily="34" charset="0"/>
                          <a:ea typeface="Open Sans" panose="020B0606030504020204" pitchFamily="34" charset="0"/>
                          <a:cs typeface="Open Sans" panose="020B0606030504020204" pitchFamily="34" charset="0"/>
                        </a:rPr>
                        <a:t>Number</a:t>
                      </a:r>
                      <a:r>
                        <a:rPr lang="it-IT" sz="1200" b="0" u="none" baseline="0">
                          <a:solidFill>
                            <a:schemeClr val="tx1"/>
                          </a:solidFill>
                          <a:latin typeface="Open Sans" panose="020B0606030504020204" pitchFamily="34" charset="0"/>
                          <a:ea typeface="Open Sans" panose="020B0606030504020204" pitchFamily="34" charset="0"/>
                          <a:cs typeface="Open Sans" panose="020B0606030504020204" pitchFamily="34" charset="0"/>
                        </a:rPr>
                        <a:t> of users within class  </a:t>
                      </a:r>
                      <a:r>
                        <a:rPr lang="it-IT" sz="1200" b="0" i="1" u="none" baseline="0">
                          <a:solidFill>
                            <a:schemeClr val="tx1"/>
                          </a:solidFill>
                          <a:latin typeface="Open Sans" panose="020B0606030504020204" pitchFamily="34" charset="0"/>
                          <a:ea typeface="Open Sans" panose="020B0606030504020204" pitchFamily="34" charset="0"/>
                          <a:cs typeface="Open Sans" panose="020B0606030504020204" pitchFamily="34" charset="0"/>
                        </a:rPr>
                        <a:t>j</a:t>
                      </a:r>
                      <a:endParaRPr lang="it-IT" sz="1200" b="0" i="1" u="none">
                        <a:solidFill>
                          <a:schemeClr val="tx1"/>
                        </a:solidFill>
                        <a:latin typeface="Open Sans" panose="020B0606030504020204" pitchFamily="34" charset="0"/>
                        <a:ea typeface="Open Sans" panose="020B0606030504020204" pitchFamily="34" charset="0"/>
                        <a:cs typeface="Open Sans" panose="020B0606030504020204" pitchFamily="34" charset="0"/>
                      </a:endParaRPr>
                    </a:p>
                  </a:txBody>
                  <a:tcPr marL="72902" marR="7290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29613">
                <a:tc>
                  <a:txBody>
                    <a:bodyPr/>
                    <a:lstStyle/>
                    <a:p>
                      <a:r>
                        <a:rPr lang="en-US" sz="1400" b="1" i="1" u="none" kern="1200" err="1">
                          <a:solidFill>
                            <a:schemeClr val="tx1"/>
                          </a:solidFill>
                          <a:latin typeface="Times New Roman" panose="02020603050405020304" pitchFamily="18" charset="0"/>
                          <a:ea typeface="+mn-ea"/>
                          <a:cs typeface="Times New Roman" panose="02020603050405020304" pitchFamily="18" charset="0"/>
                        </a:rPr>
                        <a:t>n</a:t>
                      </a:r>
                      <a:r>
                        <a:rPr lang="en-US" sz="1400" b="1" i="1" u="none" kern="1200" baseline="-25000" err="1">
                          <a:solidFill>
                            <a:schemeClr val="tx1"/>
                          </a:solidFill>
                          <a:latin typeface="Times New Roman" panose="02020603050405020304" pitchFamily="18" charset="0"/>
                          <a:ea typeface="+mn-ea"/>
                          <a:cs typeface="Times New Roman" panose="02020603050405020304" pitchFamily="18" charset="0"/>
                        </a:rPr>
                        <a:t>ij</a:t>
                      </a:r>
                      <a:endParaRPr lang="it-IT" sz="1400" b="1" i="1" u="none" kern="1200" baseline="-25000">
                        <a:solidFill>
                          <a:schemeClr val="tx1"/>
                        </a:solidFill>
                        <a:latin typeface="Times New Roman" panose="02020603050405020304" pitchFamily="18" charset="0"/>
                        <a:ea typeface="+mn-ea"/>
                        <a:cs typeface="Times New Roman" panose="02020603050405020304" pitchFamily="18" charset="0"/>
                      </a:endParaRPr>
                    </a:p>
                  </a:txBody>
                  <a:tcPr marL="72902" marR="7290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200" b="0" u="none"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Number</a:t>
                      </a:r>
                      <a:r>
                        <a:rPr lang="en-US" sz="1200" b="0" u="none" kern="1200" baseline="0" dirty="0">
                          <a:solidFill>
                            <a:schemeClr val="tx1"/>
                          </a:solidFill>
                          <a:latin typeface="Open Sans" panose="020B0606030504020204" pitchFamily="34" charset="0"/>
                          <a:ea typeface="Open Sans" panose="020B0606030504020204" pitchFamily="34" charset="0"/>
                          <a:cs typeface="Open Sans" panose="020B0606030504020204" pitchFamily="34" charset="0"/>
                        </a:rPr>
                        <a:t> of appliances  </a:t>
                      </a:r>
                      <a:r>
                        <a:rPr lang="en-US" sz="1200" b="0" i="1" u="none" kern="1200" baseline="0" dirty="0" err="1">
                          <a:solidFill>
                            <a:schemeClr val="tx1"/>
                          </a:solidFill>
                          <a:latin typeface="Open Sans" panose="020B0606030504020204" pitchFamily="34" charset="0"/>
                          <a:ea typeface="Open Sans" panose="020B0606030504020204" pitchFamily="34" charset="0"/>
                          <a:cs typeface="Open Sans" panose="020B0606030504020204" pitchFamily="34" charset="0"/>
                        </a:rPr>
                        <a:t>i</a:t>
                      </a:r>
                      <a:r>
                        <a:rPr lang="en-US" sz="1200" b="0" u="none" kern="1200" baseline="0" dirty="0">
                          <a:solidFill>
                            <a:schemeClr val="tx1"/>
                          </a:solidFill>
                          <a:latin typeface="Open Sans" panose="020B0606030504020204" pitchFamily="34" charset="0"/>
                          <a:ea typeface="Open Sans" panose="020B0606030504020204" pitchFamily="34" charset="0"/>
                          <a:cs typeface="Open Sans" panose="020B0606030504020204" pitchFamily="34" charset="0"/>
                        </a:rPr>
                        <a:t>  within class  </a:t>
                      </a:r>
                      <a:r>
                        <a:rPr lang="en-US" sz="1200" b="0" i="1" u="none" kern="1200" baseline="0" dirty="0">
                          <a:solidFill>
                            <a:schemeClr val="tx1"/>
                          </a:solidFill>
                          <a:latin typeface="Open Sans" panose="020B0606030504020204" pitchFamily="34" charset="0"/>
                          <a:ea typeface="Open Sans" panose="020B0606030504020204" pitchFamily="34" charset="0"/>
                          <a:cs typeface="Open Sans" panose="020B0606030504020204" pitchFamily="34" charset="0"/>
                        </a:rPr>
                        <a:t>j</a:t>
                      </a:r>
                      <a:endParaRPr lang="it-IT" sz="1200" b="0" i="1" u="none" kern="12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txBody>
                  <a:tcPr marL="72902" marR="7290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229613">
                <a:tc>
                  <a:txBody>
                    <a:bodyPr/>
                    <a:lstStyle/>
                    <a:p>
                      <a:r>
                        <a:rPr lang="en-US" sz="1400" b="1" i="1" kern="1200" dirty="0" err="1">
                          <a:solidFill>
                            <a:schemeClr val="tx1"/>
                          </a:solidFill>
                          <a:latin typeface="Times New Roman" panose="02020603050405020304" pitchFamily="18" charset="0"/>
                          <a:ea typeface="+mn-ea"/>
                          <a:cs typeface="Times New Roman" panose="02020603050405020304" pitchFamily="18" charset="0"/>
                        </a:rPr>
                        <a:t>P</a:t>
                      </a:r>
                      <a:r>
                        <a:rPr lang="en-US" sz="1400" b="1" i="1" kern="1200" baseline="-25000" dirty="0" err="1">
                          <a:solidFill>
                            <a:schemeClr val="tx1"/>
                          </a:solidFill>
                          <a:latin typeface="Times New Roman" panose="02020603050405020304" pitchFamily="18" charset="0"/>
                          <a:ea typeface="+mn-ea"/>
                          <a:cs typeface="Times New Roman" panose="02020603050405020304" pitchFamily="18" charset="0"/>
                        </a:rPr>
                        <a:t>ij</a:t>
                      </a:r>
                      <a:endParaRPr lang="it-IT" sz="1400" b="1" i="1" kern="1200" baseline="-25000" dirty="0">
                        <a:solidFill>
                          <a:schemeClr val="tx1"/>
                        </a:solidFill>
                        <a:latin typeface="Times New Roman" panose="02020603050405020304" pitchFamily="18" charset="0"/>
                        <a:ea typeface="+mn-ea"/>
                        <a:cs typeface="Times New Roman" panose="02020603050405020304" pitchFamily="18" charset="0"/>
                      </a:endParaRPr>
                    </a:p>
                  </a:txBody>
                  <a:tcPr marL="72902" marR="7290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200" b="0" kern="1200">
                          <a:solidFill>
                            <a:schemeClr val="tx1"/>
                          </a:solidFill>
                          <a:latin typeface="Open Sans" panose="020B0606030504020204" pitchFamily="34" charset="0"/>
                          <a:ea typeface="Open Sans" panose="020B0606030504020204" pitchFamily="34" charset="0"/>
                          <a:cs typeface="Open Sans" panose="020B0606030504020204" pitchFamily="34" charset="0"/>
                        </a:rPr>
                        <a:t>Power rate </a:t>
                      </a:r>
                      <a:r>
                        <a:rPr lang="en-US" sz="1200" b="0"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rPr>
                        <a:t>of appliance  </a:t>
                      </a:r>
                      <a:r>
                        <a:rPr lang="en-US" sz="1200" b="0" i="1" kern="1200" baseline="0" err="1">
                          <a:solidFill>
                            <a:schemeClr val="tx1"/>
                          </a:solidFill>
                          <a:latin typeface="Open Sans" panose="020B0606030504020204" pitchFamily="34" charset="0"/>
                          <a:ea typeface="Open Sans" panose="020B0606030504020204" pitchFamily="34" charset="0"/>
                          <a:cs typeface="Open Sans" panose="020B0606030504020204" pitchFamily="34" charset="0"/>
                        </a:rPr>
                        <a:t>ij</a:t>
                      </a:r>
                      <a:endParaRPr lang="it-IT" sz="1200" b="0" kern="1200">
                        <a:solidFill>
                          <a:schemeClr val="tx1"/>
                        </a:solidFill>
                        <a:latin typeface="Open Sans" panose="020B0606030504020204" pitchFamily="34" charset="0"/>
                        <a:ea typeface="Open Sans" panose="020B0606030504020204" pitchFamily="34" charset="0"/>
                        <a:cs typeface="Open Sans" panose="020B0606030504020204" pitchFamily="34" charset="0"/>
                      </a:endParaRPr>
                    </a:p>
                  </a:txBody>
                  <a:tcPr marL="72902" marR="7290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229613">
                <a:tc>
                  <a:txBody>
                    <a:bodyPr/>
                    <a:lstStyle/>
                    <a:p>
                      <a:r>
                        <a:rPr lang="en-US" sz="1400" b="1" i="1" kern="1200" baseline="0" err="1">
                          <a:solidFill>
                            <a:schemeClr val="tx1"/>
                          </a:solidFill>
                          <a:latin typeface="Times New Roman" panose="02020603050405020304" pitchFamily="18" charset="0"/>
                          <a:ea typeface="+mn-ea"/>
                          <a:cs typeface="Times New Roman" panose="02020603050405020304" pitchFamily="18" charset="0"/>
                        </a:rPr>
                        <a:t>Fw</a:t>
                      </a:r>
                      <a:r>
                        <a:rPr lang="en-US" sz="1400" b="1" i="1" kern="1200" baseline="-25000" err="1">
                          <a:solidFill>
                            <a:schemeClr val="tx1"/>
                          </a:solidFill>
                          <a:latin typeface="Times New Roman" panose="02020603050405020304" pitchFamily="18" charset="0"/>
                          <a:ea typeface="+mn-ea"/>
                          <a:cs typeface="Times New Roman" panose="02020603050405020304" pitchFamily="18" charset="0"/>
                        </a:rPr>
                        <a:t>ij</a:t>
                      </a:r>
                      <a:endParaRPr lang="it-IT" sz="1400" b="1" i="1" kern="1200" baseline="-25000">
                        <a:solidFill>
                          <a:schemeClr val="tx1"/>
                        </a:solidFill>
                        <a:latin typeface="Times New Roman" panose="02020603050405020304" pitchFamily="18" charset="0"/>
                        <a:ea typeface="+mn-ea"/>
                        <a:cs typeface="Times New Roman" panose="02020603050405020304" pitchFamily="18" charset="0"/>
                      </a:endParaRPr>
                    </a:p>
                  </a:txBody>
                  <a:tcPr marL="72902" marR="7290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2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Functioning windows in a day for appliance </a:t>
                      </a:r>
                      <a:r>
                        <a:rPr lang="en-US" sz="1200" b="0" i="1" kern="1200" dirty="0" err="1">
                          <a:solidFill>
                            <a:schemeClr val="tx1"/>
                          </a:solidFill>
                          <a:latin typeface="Open Sans" panose="020B0606030504020204" pitchFamily="34" charset="0"/>
                          <a:ea typeface="Open Sans" panose="020B0606030504020204" pitchFamily="34" charset="0"/>
                          <a:cs typeface="Open Sans" panose="020B0606030504020204" pitchFamily="34" charset="0"/>
                        </a:rPr>
                        <a:t>ij</a:t>
                      </a:r>
                      <a:endParaRPr lang="en-US" sz="1200" b="0" i="1" kern="12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txBody>
                  <a:tcPr marL="72902" marR="7290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229613">
                <a:tc>
                  <a:txBody>
                    <a:bodyPr/>
                    <a:lstStyle/>
                    <a:p>
                      <a:r>
                        <a:rPr lang="en-US" sz="1400" b="1" i="1" kern="1200" baseline="0" err="1">
                          <a:solidFill>
                            <a:schemeClr val="tx1"/>
                          </a:solidFill>
                          <a:latin typeface="Times New Roman" panose="02020603050405020304" pitchFamily="18" charset="0"/>
                          <a:ea typeface="+mn-ea"/>
                          <a:cs typeface="Times New Roman" panose="02020603050405020304" pitchFamily="18" charset="0"/>
                        </a:rPr>
                        <a:t>f</a:t>
                      </a:r>
                      <a:r>
                        <a:rPr lang="en-US" sz="1400" b="1" i="1" kern="1200" baseline="-25000" err="1">
                          <a:solidFill>
                            <a:schemeClr val="tx1"/>
                          </a:solidFill>
                          <a:latin typeface="Times New Roman" panose="02020603050405020304" pitchFamily="18" charset="0"/>
                          <a:ea typeface="+mn-ea"/>
                          <a:cs typeface="Times New Roman" panose="02020603050405020304" pitchFamily="18" charset="0"/>
                        </a:rPr>
                        <a:t>L,ij</a:t>
                      </a:r>
                      <a:endParaRPr lang="it-IT" sz="1400" b="1" i="1" kern="1200" baseline="-25000">
                        <a:solidFill>
                          <a:schemeClr val="tx1"/>
                        </a:solidFill>
                        <a:latin typeface="Times New Roman" panose="02020603050405020304" pitchFamily="18" charset="0"/>
                        <a:ea typeface="+mn-ea"/>
                        <a:cs typeface="Times New Roman" panose="02020603050405020304" pitchFamily="18" charset="0"/>
                      </a:endParaRPr>
                    </a:p>
                  </a:txBody>
                  <a:tcPr marL="72902" marR="7290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2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Load factor appliance</a:t>
                      </a:r>
                      <a:r>
                        <a:rPr lang="en-US" sz="1200" b="0" kern="1200" baseline="0" dirty="0">
                          <a:solidFill>
                            <a:schemeClr val="tx1"/>
                          </a:solidFill>
                          <a:latin typeface="Open Sans" panose="020B0606030504020204" pitchFamily="34" charset="0"/>
                          <a:ea typeface="Open Sans" panose="020B0606030504020204" pitchFamily="34" charset="0"/>
                          <a:cs typeface="Open Sans" panose="020B0606030504020204" pitchFamily="34" charset="0"/>
                        </a:rPr>
                        <a:t> </a:t>
                      </a:r>
                      <a:r>
                        <a:rPr lang="en-US" sz="1200" b="0" i="1" kern="1200" baseline="0" dirty="0" err="1">
                          <a:solidFill>
                            <a:schemeClr val="tx1"/>
                          </a:solidFill>
                          <a:latin typeface="Open Sans" panose="020B0606030504020204" pitchFamily="34" charset="0"/>
                          <a:ea typeface="Open Sans" panose="020B0606030504020204" pitchFamily="34" charset="0"/>
                          <a:cs typeface="Open Sans" panose="020B0606030504020204" pitchFamily="34" charset="0"/>
                        </a:rPr>
                        <a:t>ij</a:t>
                      </a:r>
                      <a:endParaRPr lang="it-IT" sz="1200" b="0" i="1" kern="12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txBody>
                  <a:tcPr marL="72902" marR="7290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sp>
        <p:nvSpPr>
          <p:cNvPr id="106" name="Parentesi graffa aperta 2">
            <a:extLst>
              <a:ext uri="{FF2B5EF4-FFF2-40B4-BE49-F238E27FC236}">
                <a16:creationId xmlns:a16="http://schemas.microsoft.com/office/drawing/2014/main" id="{AEFC293F-A861-FBC1-7565-1DABA4BBFF8B}"/>
              </a:ext>
            </a:extLst>
          </p:cNvPr>
          <p:cNvSpPr/>
          <p:nvPr/>
        </p:nvSpPr>
        <p:spPr>
          <a:xfrm rot="16200000">
            <a:off x="5557437" y="4095503"/>
            <a:ext cx="172229" cy="2984725"/>
          </a:xfrm>
          <a:prstGeom prst="leftBrace">
            <a:avLst/>
          </a:prstGeom>
          <a:ln>
            <a:solidFill>
              <a:schemeClr val="accent2">
                <a:lumMod val="75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it-IT" sz="1435">
              <a:solidFill>
                <a:schemeClr val="accent2">
                  <a:lumMod val="75000"/>
                </a:schemeClr>
              </a:solidFill>
            </a:endParaRPr>
          </a:p>
        </p:txBody>
      </p:sp>
      <p:sp>
        <p:nvSpPr>
          <p:cNvPr id="107" name="CasellaDiTesto 3">
            <a:extLst>
              <a:ext uri="{FF2B5EF4-FFF2-40B4-BE49-F238E27FC236}">
                <a16:creationId xmlns:a16="http://schemas.microsoft.com/office/drawing/2014/main" id="{2EEF8246-1400-AE12-446A-202B9FC0EBEC}"/>
              </a:ext>
            </a:extLst>
          </p:cNvPr>
          <p:cNvSpPr txBox="1"/>
          <p:nvPr/>
        </p:nvSpPr>
        <p:spPr>
          <a:xfrm>
            <a:off x="4319277" y="5720878"/>
            <a:ext cx="2648548" cy="435760"/>
          </a:xfrm>
          <a:prstGeom prst="rect">
            <a:avLst/>
          </a:prstGeom>
          <a:noFill/>
        </p:spPr>
        <p:txBody>
          <a:bodyPr wrap="square" rtlCol="0">
            <a:spAutoFit/>
          </a:bodyPr>
          <a:lstStyle/>
          <a:p>
            <a:pPr algn="ctr"/>
            <a:r>
              <a:rPr lang="it-IT" sz="11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Energy </a:t>
            </a:r>
            <a:r>
              <a:rPr lang="it-IT" sz="1100" b="1" dirty="0" err="1">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consumed</a:t>
            </a:r>
            <a:r>
              <a:rPr lang="it-IT" sz="11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  by a single user of a single appliances</a:t>
            </a:r>
          </a:p>
        </p:txBody>
      </p:sp>
    </p:spTree>
    <p:extLst>
      <p:ext uri="{BB962C8B-B14F-4D97-AF65-F5344CB8AC3E}">
        <p14:creationId xmlns:p14="http://schemas.microsoft.com/office/powerpoint/2010/main" val="1000414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Estimating Load Demand</a:t>
            </a:r>
          </a:p>
        </p:txBody>
      </p:sp>
      <p:sp>
        <p:nvSpPr>
          <p:cNvPr id="2" name="TextBox 1">
            <a:extLst>
              <a:ext uri="{FF2B5EF4-FFF2-40B4-BE49-F238E27FC236}">
                <a16:creationId xmlns:a16="http://schemas.microsoft.com/office/drawing/2014/main" id="{B5A9DB4E-6801-AC2C-E295-BFB44A396E4F}"/>
              </a:ext>
            </a:extLst>
          </p:cNvPr>
          <p:cNvSpPr txBox="1"/>
          <p:nvPr/>
        </p:nvSpPr>
        <p:spPr>
          <a:xfrm>
            <a:off x="478950" y="1301552"/>
            <a:ext cx="11119810" cy="523220"/>
          </a:xfrm>
          <a:prstGeom prst="rect">
            <a:avLst/>
          </a:prstGeom>
          <a:noFill/>
        </p:spPr>
        <p:txBody>
          <a:bodyPr wrap="square" rtlCol="0">
            <a:spAutoFit/>
          </a:bodyPr>
          <a:lstStyle/>
          <a:p>
            <a:pPr algn="just"/>
            <a:r>
              <a:rPr lang="en-GB" sz="1400" b="1" dirty="0">
                <a:latin typeface="Open Sans" panose="020B0606030504020204" pitchFamily="34" charset="0"/>
                <a:ea typeface="Open Sans" panose="020B0606030504020204" pitchFamily="34" charset="0"/>
                <a:cs typeface="Open Sans" panose="020B0606030504020204" pitchFamily="34" charset="0"/>
              </a:rPr>
              <a:t>Approach 2</a:t>
            </a:r>
            <a:r>
              <a:rPr lang="en-GB" sz="1400" dirty="0">
                <a:latin typeface="Open Sans" panose="020B0606030504020204" pitchFamily="34" charset="0"/>
                <a:ea typeface="Open Sans" panose="020B0606030504020204" pitchFamily="34" charset="0"/>
                <a:cs typeface="Open Sans" panose="020B0606030504020204" pitchFamily="34" charset="0"/>
              </a:rPr>
              <a:t> : cannot consider the complexities involved in pinpointing the exact moments appliances are used and the amount of power actually demanded. </a:t>
            </a:r>
          </a:p>
        </p:txBody>
      </p:sp>
      <p:sp>
        <p:nvSpPr>
          <p:cNvPr id="3" name="TextBox 2">
            <a:extLst>
              <a:ext uri="{FF2B5EF4-FFF2-40B4-BE49-F238E27FC236}">
                <a16:creationId xmlns:a16="http://schemas.microsoft.com/office/drawing/2014/main" id="{F219DFF9-465B-493E-B2AC-7917BC21B645}"/>
              </a:ext>
            </a:extLst>
          </p:cNvPr>
          <p:cNvSpPr txBox="1"/>
          <p:nvPr/>
        </p:nvSpPr>
        <p:spPr>
          <a:xfrm>
            <a:off x="585254" y="2608360"/>
            <a:ext cx="4821744" cy="1354217"/>
          </a:xfrm>
          <a:prstGeom prst="rect">
            <a:avLst/>
          </a:prstGeom>
          <a:noFill/>
        </p:spPr>
        <p:txBody>
          <a:bodyPr wrap="square" rtlCol="0">
            <a:spAutoFit/>
          </a:bodyPr>
          <a:lstStyle/>
          <a:p>
            <a:pPr algn="just"/>
            <a:r>
              <a:rPr lang="en-US" sz="1600" dirty="0">
                <a:solidFill>
                  <a:srgbClr val="2F5597"/>
                </a:solidFill>
                <a:latin typeface="Open Sans" panose="020B0606030504020204" pitchFamily="34" charset="0"/>
                <a:ea typeface="Open Sans" panose="020B0606030504020204" pitchFamily="34" charset="0"/>
                <a:cs typeface="Open Sans" panose="020B0606030504020204" pitchFamily="34" charset="0"/>
              </a:rPr>
              <a:t>When appliances are ON?</a:t>
            </a:r>
          </a:p>
          <a:p>
            <a:pPr algn="just"/>
            <a:endParaRPr lang="en-US" sz="600" dirty="0">
              <a:solidFill>
                <a:srgbClr val="2F5597"/>
              </a:solidFill>
              <a:latin typeface="Open Sans" panose="020B0606030504020204" pitchFamily="34" charset="0"/>
              <a:ea typeface="Open Sans" panose="020B0606030504020204" pitchFamily="34" charset="0"/>
              <a:cs typeface="Open Sans" panose="020B0606030504020204" pitchFamily="34" charset="0"/>
            </a:endParaRPr>
          </a:p>
          <a:p>
            <a:pPr marL="171450" indent="-171450" algn="just">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Appliances are considered ON for all the duration of the functioning windows even if the real functioning duration is shorter</a:t>
            </a:r>
          </a:p>
          <a:p>
            <a:pPr marL="171450" indent="-171450" algn="just">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They are not considered functioning at the nominal power, but at the average power value that preserves the value of the energy consumed during the day</a:t>
            </a:r>
          </a:p>
        </p:txBody>
      </p:sp>
      <p:sp>
        <p:nvSpPr>
          <p:cNvPr id="4" name="TextBox 3">
            <a:extLst>
              <a:ext uri="{FF2B5EF4-FFF2-40B4-BE49-F238E27FC236}">
                <a16:creationId xmlns:a16="http://schemas.microsoft.com/office/drawing/2014/main" id="{5DBBEAB2-98D7-70A3-0194-EB543D008C7F}"/>
              </a:ext>
            </a:extLst>
          </p:cNvPr>
          <p:cNvSpPr txBox="1"/>
          <p:nvPr/>
        </p:nvSpPr>
        <p:spPr>
          <a:xfrm>
            <a:off x="6397025" y="2608360"/>
            <a:ext cx="4909458" cy="646331"/>
          </a:xfrm>
          <a:prstGeom prst="rect">
            <a:avLst/>
          </a:prstGeom>
          <a:noFill/>
        </p:spPr>
        <p:txBody>
          <a:bodyPr wrap="square">
            <a:spAutoFit/>
          </a:bodyPr>
          <a:lstStyle/>
          <a:p>
            <a:pPr algn="just"/>
            <a:r>
              <a:rPr lang="en-US" sz="1600" dirty="0">
                <a:solidFill>
                  <a:srgbClr val="2F5597"/>
                </a:solidFill>
                <a:latin typeface="Open Sans" panose="020B0606030504020204" pitchFamily="34" charset="0"/>
                <a:ea typeface="Open Sans" panose="020B0606030504020204" pitchFamily="34" charset="0"/>
                <a:cs typeface="Open Sans" panose="020B0606030504020204" pitchFamily="34" charset="0"/>
              </a:rPr>
              <a:t>Which appliances are ON?</a:t>
            </a:r>
          </a:p>
          <a:p>
            <a:pPr algn="just"/>
            <a:endParaRPr lang="en-US" sz="8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The coincidence behaviour is indirectly considered</a:t>
            </a:r>
          </a:p>
        </p:txBody>
      </p:sp>
      <p:cxnSp>
        <p:nvCxnSpPr>
          <p:cNvPr id="5" name="Connettore diritto 96">
            <a:extLst>
              <a:ext uri="{FF2B5EF4-FFF2-40B4-BE49-F238E27FC236}">
                <a16:creationId xmlns:a16="http://schemas.microsoft.com/office/drawing/2014/main" id="{3DF3BF66-E9D1-B3B1-C696-F05261A861C4}"/>
              </a:ext>
            </a:extLst>
          </p:cNvPr>
          <p:cNvCxnSpPr>
            <a:cxnSpLocks/>
          </p:cNvCxnSpPr>
          <p:nvPr/>
        </p:nvCxnSpPr>
        <p:spPr>
          <a:xfrm flipV="1">
            <a:off x="5918766" y="2608360"/>
            <a:ext cx="0" cy="1403764"/>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pic>
        <p:nvPicPr>
          <p:cNvPr id="7" name="Picture 2" descr=" ">
            <a:extLst>
              <a:ext uri="{FF2B5EF4-FFF2-40B4-BE49-F238E27FC236}">
                <a16:creationId xmlns:a16="http://schemas.microsoft.com/office/drawing/2014/main" id="{372B2E5F-9409-285A-17FC-E97D1299D7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2638" y="3193498"/>
            <a:ext cx="421773" cy="421773"/>
          </a:xfrm>
          <a:prstGeom prst="rect">
            <a:avLst/>
          </a:prstGeom>
          <a:noFill/>
          <a:extLst>
            <a:ext uri="{909E8E84-426E-40DD-AFC4-6F175D3DCCD1}">
              <a14:hiddenFill xmlns:a14="http://schemas.microsoft.com/office/drawing/2010/main">
                <a:solidFill>
                  <a:srgbClr val="FFFFFF"/>
                </a:solidFill>
              </a14:hiddenFill>
            </a:ext>
          </a:extLst>
        </p:spPr>
      </p:pic>
      <p:sp>
        <p:nvSpPr>
          <p:cNvPr id="8" name="Right Brace 7">
            <a:extLst>
              <a:ext uri="{FF2B5EF4-FFF2-40B4-BE49-F238E27FC236}">
                <a16:creationId xmlns:a16="http://schemas.microsoft.com/office/drawing/2014/main" id="{3CF4D82E-84AE-4D23-3141-4B09D87727AB}"/>
              </a:ext>
            </a:extLst>
          </p:cNvPr>
          <p:cNvSpPr/>
          <p:nvPr/>
        </p:nvSpPr>
        <p:spPr>
          <a:xfrm rot="5400000">
            <a:off x="5718215" y="1319941"/>
            <a:ext cx="401101" cy="6600184"/>
          </a:xfrm>
          <a:prstGeom prst="rightBrace">
            <a:avLst>
              <a:gd name="adj1" fmla="val 8333"/>
              <a:gd name="adj2" fmla="val 4953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9" name="CasellaDiTesto 17">
            <a:extLst>
              <a:ext uri="{FF2B5EF4-FFF2-40B4-BE49-F238E27FC236}">
                <a16:creationId xmlns:a16="http://schemas.microsoft.com/office/drawing/2014/main" id="{5231C4B9-B97A-C0A6-287E-716E83E79EDB}"/>
              </a:ext>
            </a:extLst>
          </p:cNvPr>
          <p:cNvSpPr txBox="1"/>
          <p:nvPr/>
        </p:nvSpPr>
        <p:spPr>
          <a:xfrm>
            <a:off x="3847961" y="5127368"/>
            <a:ext cx="5553520" cy="338554"/>
          </a:xfrm>
          <a:prstGeom prst="rect">
            <a:avLst/>
          </a:prstGeom>
          <a:noFill/>
        </p:spPr>
        <p:txBody>
          <a:bodyPr wrap="square" rtlCol="0">
            <a:spAutoFit/>
          </a:bodyPr>
          <a:lstStyle/>
          <a:p>
            <a:pPr algn="ctr"/>
            <a:r>
              <a:rPr lang="en-GB" sz="1600" dirty="0">
                <a:latin typeface="Open Sans" panose="020B0606030504020204" pitchFamily="34" charset="0"/>
                <a:ea typeface="Open Sans" panose="020B0606030504020204" pitchFamily="34" charset="0"/>
                <a:cs typeface="Open Sans" panose="020B0606030504020204" pitchFamily="34" charset="0"/>
              </a:rPr>
              <a:t>The load curve typically </a:t>
            </a:r>
            <a:r>
              <a:rPr lang="en-GB" sz="1600" b="1" dirty="0">
                <a:solidFill>
                  <a:srgbClr val="2F5597"/>
                </a:solidFill>
                <a:latin typeface="Open Sans" panose="020B0606030504020204" pitchFamily="34" charset="0"/>
                <a:ea typeface="Open Sans" panose="020B0606030504020204" pitchFamily="34" charset="0"/>
                <a:cs typeface="Open Sans" panose="020B0606030504020204" pitchFamily="34" charset="0"/>
              </a:rPr>
              <a:t>underrates Power Peak</a:t>
            </a:r>
            <a:endParaRPr lang="en-GB" sz="1600" dirty="0">
              <a:solidFill>
                <a:srgbClr val="2F5597"/>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10" name="Picture 4" descr="Free Icon | Triangular warning sign">
            <a:extLst>
              <a:ext uri="{FF2B5EF4-FFF2-40B4-BE49-F238E27FC236}">
                <a16:creationId xmlns:a16="http://schemas.microsoft.com/office/drawing/2014/main" id="{0ADED047-CA8D-20A8-1A6F-67BAF72513E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28777" y="4954874"/>
            <a:ext cx="542938" cy="5429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06580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a:t>Estimating Load Demand</a:t>
            </a:r>
          </a:p>
        </p:txBody>
      </p:sp>
      <p:sp>
        <p:nvSpPr>
          <p:cNvPr id="11" name="TextBox 10">
            <a:extLst>
              <a:ext uri="{FF2B5EF4-FFF2-40B4-BE49-F238E27FC236}">
                <a16:creationId xmlns:a16="http://schemas.microsoft.com/office/drawing/2014/main" id="{70F57FAA-CF3A-D6B8-810A-1A8D39B827FA}"/>
              </a:ext>
            </a:extLst>
          </p:cNvPr>
          <p:cNvSpPr txBox="1"/>
          <p:nvPr/>
        </p:nvSpPr>
        <p:spPr>
          <a:xfrm>
            <a:off x="478950" y="1395336"/>
            <a:ext cx="11119810" cy="523220"/>
          </a:xfrm>
          <a:prstGeom prst="rect">
            <a:avLst/>
          </a:prstGeom>
          <a:noFill/>
        </p:spPr>
        <p:txBody>
          <a:bodyPr wrap="square" rtlCol="0">
            <a:spAutoFit/>
          </a:bodyPr>
          <a:lstStyle/>
          <a:p>
            <a:pPr algn="just"/>
            <a:r>
              <a:rPr lang="en-GB" sz="1400" b="1" dirty="0">
                <a:latin typeface="Open Sans" panose="020B0606030504020204" pitchFamily="34" charset="0"/>
                <a:ea typeface="Open Sans" panose="020B0606030504020204" pitchFamily="34" charset="0"/>
                <a:cs typeface="Open Sans" panose="020B0606030504020204" pitchFamily="34" charset="0"/>
              </a:rPr>
              <a:t>Advanced Approach</a:t>
            </a:r>
            <a:r>
              <a:rPr lang="en-GB" sz="1400" dirty="0">
                <a:latin typeface="Open Sans" panose="020B0606030504020204" pitchFamily="34" charset="0"/>
                <a:ea typeface="Open Sans" panose="020B0606030504020204" pitchFamily="34" charset="0"/>
                <a:cs typeface="Open Sans" panose="020B0606030504020204" pitchFamily="34" charset="0"/>
              </a:rPr>
              <a:t>: can better estimate Power Peaks, accounting for high uncertainty in load demand in unelectrified or partially electrified rural areas, and incorporating varying daily load curves through a stochastic approach.</a:t>
            </a:r>
          </a:p>
        </p:txBody>
      </p:sp>
      <p:pic>
        <p:nvPicPr>
          <p:cNvPr id="12" name="Picture 2">
            <a:extLst>
              <a:ext uri="{FF2B5EF4-FFF2-40B4-BE49-F238E27FC236}">
                <a16:creationId xmlns:a16="http://schemas.microsoft.com/office/drawing/2014/main" id="{764D2242-F8AE-4FC3-732B-102A0E590D0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30770" y="2334863"/>
            <a:ext cx="4907967" cy="198681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3" name="Immagine 35">
            <a:extLst>
              <a:ext uri="{FF2B5EF4-FFF2-40B4-BE49-F238E27FC236}">
                <a16:creationId xmlns:a16="http://schemas.microsoft.com/office/drawing/2014/main" id="{816A7585-7068-5032-D5F9-5254E6A907F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02839" y="4515079"/>
            <a:ext cx="2097431" cy="1019129"/>
          </a:xfrm>
          <a:prstGeom prst="rect">
            <a:avLst/>
          </a:prstGeom>
        </p:spPr>
      </p:pic>
      <p:grpSp>
        <p:nvGrpSpPr>
          <p:cNvPr id="14" name="Group 13">
            <a:extLst>
              <a:ext uri="{FF2B5EF4-FFF2-40B4-BE49-F238E27FC236}">
                <a16:creationId xmlns:a16="http://schemas.microsoft.com/office/drawing/2014/main" id="{20F78096-7F75-311A-969D-76338E2FB334}"/>
              </a:ext>
            </a:extLst>
          </p:cNvPr>
          <p:cNvGrpSpPr/>
          <p:nvPr/>
        </p:nvGrpSpPr>
        <p:grpSpPr>
          <a:xfrm>
            <a:off x="994252" y="2670504"/>
            <a:ext cx="4879808" cy="326358"/>
            <a:chOff x="522833" y="1756100"/>
            <a:chExt cx="4879808" cy="326358"/>
          </a:xfrm>
        </p:grpSpPr>
        <p:sp>
          <p:nvSpPr>
            <p:cNvPr id="15" name="Rettangolo 8">
              <a:extLst>
                <a:ext uri="{FF2B5EF4-FFF2-40B4-BE49-F238E27FC236}">
                  <a16:creationId xmlns:a16="http://schemas.microsoft.com/office/drawing/2014/main" id="{C3211C16-80D9-B403-F7B3-A3290CDEB9F9}"/>
                </a:ext>
              </a:extLst>
            </p:cNvPr>
            <p:cNvSpPr/>
            <p:nvPr/>
          </p:nvSpPr>
          <p:spPr>
            <a:xfrm>
              <a:off x="522833" y="1769295"/>
              <a:ext cx="4879808" cy="313163"/>
            </a:xfrm>
            <a:prstGeom prst="rect">
              <a:avLst/>
            </a:prstGeom>
          </p:spPr>
          <p:txBody>
            <a:bodyPr wrap="square">
              <a:spAutoFit/>
            </a:bodyPr>
            <a:lstStyle/>
            <a:p>
              <a:r>
                <a:rPr lang="en-US" sz="1276" b="1" kern="0">
                  <a:latin typeface="Open Sans" panose="020B0606030504020204" pitchFamily="34" charset="0"/>
                  <a:ea typeface="Open Sans" panose="020B0606030504020204" pitchFamily="34" charset="0"/>
                  <a:cs typeface="Open Sans" panose="020B0606030504020204" pitchFamily="34" charset="0"/>
                </a:rPr>
                <a:t>Stochastic method </a:t>
              </a:r>
              <a:r>
                <a:rPr lang="en-US" sz="1276" kern="0">
                  <a:latin typeface="Open Sans" panose="020B0606030504020204" pitchFamily="34" charset="0"/>
                  <a:ea typeface="Open Sans" panose="020B0606030504020204" pitchFamily="34" charset="0"/>
                  <a:cs typeface="Open Sans" panose="020B0606030504020204" pitchFamily="34" charset="0"/>
                </a:rPr>
                <a:t>to define switching on time of appliances</a:t>
              </a:r>
            </a:p>
            <a:p>
              <a:pPr marL="227828" indent="-227828">
                <a:buFont typeface="Arial"/>
                <a:buChar char="•"/>
              </a:pPr>
              <a:endParaRPr lang="en-US" sz="159" kern="0">
                <a:solidFill>
                  <a:srgbClr val="000048"/>
                </a:solidFill>
                <a:latin typeface="Trebuchet MS" panose="020B0603020202020204" pitchFamily="34" charset="0"/>
                <a:cs typeface="Times New Roman" panose="02020603050405020304" pitchFamily="18" charset="0"/>
              </a:endParaRPr>
            </a:p>
          </p:txBody>
        </p:sp>
        <p:sp>
          <p:nvSpPr>
            <p:cNvPr id="16" name="Rettangolo 13">
              <a:extLst>
                <a:ext uri="{FF2B5EF4-FFF2-40B4-BE49-F238E27FC236}">
                  <a16:creationId xmlns:a16="http://schemas.microsoft.com/office/drawing/2014/main" id="{9374CB8F-4D02-B214-0EA4-A3CF5D09EA76}"/>
                </a:ext>
              </a:extLst>
            </p:cNvPr>
            <p:cNvSpPr/>
            <p:nvPr/>
          </p:nvSpPr>
          <p:spPr>
            <a:xfrm>
              <a:off x="522834" y="1756100"/>
              <a:ext cx="4879807" cy="287048"/>
            </a:xfrm>
            <a:prstGeom prst="rect">
              <a:avLst/>
            </a:prstGeom>
            <a:noFill/>
          </p:spPr>
          <p:style>
            <a:lnRef idx="2">
              <a:schemeClr val="accent4"/>
            </a:lnRef>
            <a:fillRef idx="1">
              <a:schemeClr val="lt1"/>
            </a:fillRef>
            <a:effectRef idx="0">
              <a:schemeClr val="accent4"/>
            </a:effectRef>
            <a:fontRef idx="minor">
              <a:schemeClr val="dk1"/>
            </a:fontRef>
          </p:style>
          <p:txBody>
            <a:bodyPr rtlCol="0" anchor="ctr"/>
            <a:lstStyle/>
            <a:p>
              <a:pPr algn="ctr"/>
              <a:endParaRPr lang="it-IT" sz="1276">
                <a:latin typeface="Trebuchet MS" panose="020B0603020202020204" pitchFamily="34" charset="0"/>
              </a:endParaRPr>
            </a:p>
          </p:txBody>
        </p:sp>
      </p:grpSp>
      <p:sp>
        <p:nvSpPr>
          <p:cNvPr id="17" name="Rettangolo 21">
            <a:extLst>
              <a:ext uri="{FF2B5EF4-FFF2-40B4-BE49-F238E27FC236}">
                <a16:creationId xmlns:a16="http://schemas.microsoft.com/office/drawing/2014/main" id="{BBB4F499-11D0-346A-6C07-0348621E51E3}"/>
              </a:ext>
            </a:extLst>
          </p:cNvPr>
          <p:cNvSpPr/>
          <p:nvPr/>
        </p:nvSpPr>
        <p:spPr>
          <a:xfrm>
            <a:off x="208994" y="2589234"/>
            <a:ext cx="556891" cy="428259"/>
          </a:xfrm>
          <a:prstGeom prst="rect">
            <a:avLst/>
          </a:prstGeom>
        </p:spPr>
        <p:txBody>
          <a:bodyPr wrap="square">
            <a:spAutoFit/>
          </a:bodyPr>
          <a:lstStyle/>
          <a:p>
            <a:pPr marL="375917" lvl="3">
              <a:lnSpc>
                <a:spcPct val="120000"/>
              </a:lnSpc>
            </a:pPr>
            <a:r>
              <a:rPr lang="en-US" sz="2000" b="1">
                <a:solidFill>
                  <a:schemeClr val="accent4"/>
                </a:solidFill>
                <a:latin typeface="Trebuchet MS" panose="020B0603020202020204" pitchFamily="34" charset="0"/>
              </a:rPr>
              <a:t>1</a:t>
            </a:r>
            <a:endParaRPr lang="en-US" sz="1600">
              <a:solidFill>
                <a:schemeClr val="accent4"/>
              </a:solidFill>
              <a:latin typeface="Trebuchet MS" panose="020B0603020202020204" pitchFamily="34" charset="0"/>
            </a:endParaRPr>
          </a:p>
        </p:txBody>
      </p:sp>
      <p:grpSp>
        <p:nvGrpSpPr>
          <p:cNvPr id="18" name="Group 17">
            <a:extLst>
              <a:ext uri="{FF2B5EF4-FFF2-40B4-BE49-F238E27FC236}">
                <a16:creationId xmlns:a16="http://schemas.microsoft.com/office/drawing/2014/main" id="{6C3A1587-6925-4750-D866-09145D98359C}"/>
              </a:ext>
            </a:extLst>
          </p:cNvPr>
          <p:cNvGrpSpPr/>
          <p:nvPr/>
        </p:nvGrpSpPr>
        <p:grpSpPr>
          <a:xfrm>
            <a:off x="994252" y="3238298"/>
            <a:ext cx="4879808" cy="301864"/>
            <a:chOff x="522833" y="1756100"/>
            <a:chExt cx="4879808" cy="301864"/>
          </a:xfrm>
        </p:grpSpPr>
        <p:sp>
          <p:nvSpPr>
            <p:cNvPr id="19" name="Rettangolo 8">
              <a:extLst>
                <a:ext uri="{FF2B5EF4-FFF2-40B4-BE49-F238E27FC236}">
                  <a16:creationId xmlns:a16="http://schemas.microsoft.com/office/drawing/2014/main" id="{05997D95-05B0-3C90-7699-56F7A274ED18}"/>
                </a:ext>
              </a:extLst>
            </p:cNvPr>
            <p:cNvSpPr/>
            <p:nvPr/>
          </p:nvSpPr>
          <p:spPr>
            <a:xfrm>
              <a:off x="522833" y="1769295"/>
              <a:ext cx="4879808" cy="288669"/>
            </a:xfrm>
            <a:prstGeom prst="rect">
              <a:avLst/>
            </a:prstGeom>
          </p:spPr>
          <p:txBody>
            <a:bodyPr wrap="square">
              <a:spAutoFit/>
            </a:bodyPr>
            <a:lstStyle/>
            <a:p>
              <a:pPr algn="ctr"/>
              <a:r>
                <a:rPr lang="en-GB" sz="1276" b="1" kern="0">
                  <a:latin typeface="Open Sans" panose="020B0606030504020204" pitchFamily="34" charset="0"/>
                  <a:ea typeface="Open Sans" panose="020B0606030504020204" pitchFamily="34" charset="0"/>
                  <a:cs typeface="Open Sans" panose="020B0606030504020204" pitchFamily="34" charset="0"/>
                </a:rPr>
                <a:t>Operation </a:t>
              </a:r>
              <a:r>
                <a:rPr lang="en-GB" sz="1276" kern="0">
                  <a:latin typeface="Open Sans" panose="020B0606030504020204" pitchFamily="34" charset="0"/>
                  <a:ea typeface="Open Sans" panose="020B0606030504020204" pitchFamily="34" charset="0"/>
                  <a:cs typeface="Open Sans" panose="020B0606030504020204" pitchFamily="34" charset="0"/>
                </a:rPr>
                <a:t>model of the appliances</a:t>
              </a:r>
              <a:endParaRPr lang="en-US" sz="1276" kern="0">
                <a:latin typeface="Open Sans" panose="020B0606030504020204" pitchFamily="34" charset="0"/>
                <a:ea typeface="Open Sans" panose="020B0606030504020204" pitchFamily="34" charset="0"/>
                <a:cs typeface="Open Sans" panose="020B0606030504020204" pitchFamily="34" charset="0"/>
              </a:endParaRPr>
            </a:p>
          </p:txBody>
        </p:sp>
        <p:sp>
          <p:nvSpPr>
            <p:cNvPr id="20" name="Rettangolo 13">
              <a:extLst>
                <a:ext uri="{FF2B5EF4-FFF2-40B4-BE49-F238E27FC236}">
                  <a16:creationId xmlns:a16="http://schemas.microsoft.com/office/drawing/2014/main" id="{CE778BD5-AF4E-48E2-DD77-4DA1C11DE63E}"/>
                </a:ext>
              </a:extLst>
            </p:cNvPr>
            <p:cNvSpPr/>
            <p:nvPr/>
          </p:nvSpPr>
          <p:spPr>
            <a:xfrm>
              <a:off x="522834" y="1756100"/>
              <a:ext cx="4879807" cy="287048"/>
            </a:xfrm>
            <a:prstGeom prst="rect">
              <a:avLst/>
            </a:prstGeom>
            <a:noFill/>
          </p:spPr>
          <p:style>
            <a:lnRef idx="2">
              <a:schemeClr val="accent4"/>
            </a:lnRef>
            <a:fillRef idx="1">
              <a:schemeClr val="lt1"/>
            </a:fillRef>
            <a:effectRef idx="0">
              <a:schemeClr val="accent4"/>
            </a:effectRef>
            <a:fontRef idx="minor">
              <a:schemeClr val="dk1"/>
            </a:fontRef>
          </p:style>
          <p:txBody>
            <a:bodyPr rtlCol="0" anchor="ctr"/>
            <a:lstStyle/>
            <a:p>
              <a:pPr algn="ctr"/>
              <a:endParaRPr lang="it-IT" sz="1276">
                <a:latin typeface="Trebuchet MS" panose="020B0603020202020204" pitchFamily="34" charset="0"/>
              </a:endParaRPr>
            </a:p>
          </p:txBody>
        </p:sp>
      </p:grpSp>
      <p:sp>
        <p:nvSpPr>
          <p:cNvPr id="21" name="Rettangolo 21">
            <a:extLst>
              <a:ext uri="{FF2B5EF4-FFF2-40B4-BE49-F238E27FC236}">
                <a16:creationId xmlns:a16="http://schemas.microsoft.com/office/drawing/2014/main" id="{5D213E59-C4F2-3DE4-E5BE-C16350BBC22B}"/>
              </a:ext>
            </a:extLst>
          </p:cNvPr>
          <p:cNvSpPr/>
          <p:nvPr/>
        </p:nvSpPr>
        <p:spPr>
          <a:xfrm>
            <a:off x="216017" y="3152823"/>
            <a:ext cx="556891" cy="428259"/>
          </a:xfrm>
          <a:prstGeom prst="rect">
            <a:avLst/>
          </a:prstGeom>
        </p:spPr>
        <p:txBody>
          <a:bodyPr wrap="square">
            <a:spAutoFit/>
          </a:bodyPr>
          <a:lstStyle/>
          <a:p>
            <a:pPr marL="375917" lvl="3">
              <a:lnSpc>
                <a:spcPct val="120000"/>
              </a:lnSpc>
            </a:pPr>
            <a:r>
              <a:rPr lang="en-US" sz="2000" b="1">
                <a:solidFill>
                  <a:schemeClr val="accent4"/>
                </a:solidFill>
                <a:latin typeface="Trebuchet MS" panose="020B0603020202020204" pitchFamily="34" charset="0"/>
              </a:rPr>
              <a:t>2</a:t>
            </a:r>
            <a:endParaRPr lang="en-US" sz="1600">
              <a:solidFill>
                <a:schemeClr val="accent4"/>
              </a:solidFill>
              <a:latin typeface="Trebuchet MS" panose="020B0603020202020204" pitchFamily="34" charset="0"/>
            </a:endParaRPr>
          </a:p>
        </p:txBody>
      </p:sp>
      <p:sp>
        <p:nvSpPr>
          <p:cNvPr id="22" name="Right Brace 21">
            <a:extLst>
              <a:ext uri="{FF2B5EF4-FFF2-40B4-BE49-F238E27FC236}">
                <a16:creationId xmlns:a16="http://schemas.microsoft.com/office/drawing/2014/main" id="{757C7291-4902-69CF-7946-0415C158924C}"/>
              </a:ext>
            </a:extLst>
          </p:cNvPr>
          <p:cNvSpPr/>
          <p:nvPr/>
        </p:nvSpPr>
        <p:spPr>
          <a:xfrm rot="5400000">
            <a:off x="3042511" y="2252224"/>
            <a:ext cx="347852" cy="3805851"/>
          </a:xfrm>
          <a:prstGeom prst="rightBrace">
            <a:avLst>
              <a:gd name="adj1" fmla="val 8333"/>
              <a:gd name="adj2" fmla="val 4953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3" name="TextBox 22">
            <a:extLst>
              <a:ext uri="{FF2B5EF4-FFF2-40B4-BE49-F238E27FC236}">
                <a16:creationId xmlns:a16="http://schemas.microsoft.com/office/drawing/2014/main" id="{1CD9A673-315B-CAEA-7616-0B1DDD63F4F5}"/>
              </a:ext>
            </a:extLst>
          </p:cNvPr>
          <p:cNvSpPr txBox="1"/>
          <p:nvPr/>
        </p:nvSpPr>
        <p:spPr>
          <a:xfrm>
            <a:off x="4839904" y="4804352"/>
            <a:ext cx="6473564" cy="461665"/>
          </a:xfrm>
          <a:prstGeom prst="rect">
            <a:avLst/>
          </a:prstGeom>
          <a:noFill/>
        </p:spPr>
        <p:txBody>
          <a:bodyPr wrap="square" rtlCol="0">
            <a:spAutoFit/>
          </a:bodyPr>
          <a:lstStyle/>
          <a:p>
            <a:pPr algn="just"/>
            <a:r>
              <a:rPr lang="en-GB" sz="1200">
                <a:latin typeface="Open Sans" panose="020B0606030504020204" pitchFamily="34" charset="0"/>
                <a:ea typeface="Open Sans" panose="020B0606030504020204" pitchFamily="34" charset="0"/>
                <a:cs typeface="Open Sans" panose="020B0606030504020204" pitchFamily="34" charset="0"/>
              </a:rPr>
              <a:t>RAMP is an </a:t>
            </a:r>
            <a:r>
              <a:rPr lang="en-GB" sz="1200" b="1">
                <a:latin typeface="Open Sans" panose="020B0606030504020204" pitchFamily="34" charset="0"/>
                <a:ea typeface="Open Sans" panose="020B0606030504020204" pitchFamily="34" charset="0"/>
                <a:cs typeface="Open Sans" panose="020B0606030504020204" pitchFamily="34" charset="0"/>
              </a:rPr>
              <a:t>open-source</a:t>
            </a:r>
            <a:r>
              <a:rPr lang="en-GB" sz="1200">
                <a:latin typeface="Open Sans" panose="020B0606030504020204" pitchFamily="34" charset="0"/>
                <a:ea typeface="Open Sans" panose="020B0606030504020204" pitchFamily="34" charset="0"/>
                <a:cs typeface="Open Sans" panose="020B0606030504020204" pitchFamily="34" charset="0"/>
              </a:rPr>
              <a:t> software suite for the </a:t>
            </a:r>
            <a:r>
              <a:rPr lang="en-GB" sz="1200" b="1">
                <a:solidFill>
                  <a:srgbClr val="FFC000"/>
                </a:solidFill>
                <a:latin typeface="Open Sans" panose="020B0606030504020204" pitchFamily="34" charset="0"/>
                <a:ea typeface="Open Sans" panose="020B0606030504020204" pitchFamily="34" charset="0"/>
                <a:cs typeface="Open Sans" panose="020B0606030504020204" pitchFamily="34" charset="0"/>
              </a:rPr>
              <a:t>stochastic simulation </a:t>
            </a:r>
            <a:r>
              <a:rPr lang="en-GB" sz="1200">
                <a:latin typeface="Open Sans" panose="020B0606030504020204" pitchFamily="34" charset="0"/>
                <a:ea typeface="Open Sans" panose="020B0606030504020204" pitchFamily="34" charset="0"/>
                <a:cs typeface="Open Sans" panose="020B0606030504020204" pitchFamily="34" charset="0"/>
              </a:rPr>
              <a:t>of any </a:t>
            </a:r>
            <a:r>
              <a:rPr lang="en-GB" sz="1200" b="1">
                <a:latin typeface="Open Sans" panose="020B0606030504020204" pitchFamily="34" charset="0"/>
                <a:ea typeface="Open Sans" panose="020B0606030504020204" pitchFamily="34" charset="0"/>
                <a:cs typeface="Open Sans" panose="020B0606030504020204" pitchFamily="34" charset="0"/>
              </a:rPr>
              <a:t>user-driven energy demand time series </a:t>
            </a:r>
            <a:r>
              <a:rPr lang="en-GB" sz="1200">
                <a:latin typeface="Open Sans" panose="020B0606030504020204" pitchFamily="34" charset="0"/>
                <a:ea typeface="Open Sans" panose="020B0606030504020204" pitchFamily="34" charset="0"/>
                <a:cs typeface="Open Sans" panose="020B0606030504020204" pitchFamily="34" charset="0"/>
              </a:rPr>
              <a:t>based on few simple inputs</a:t>
            </a:r>
          </a:p>
        </p:txBody>
      </p:sp>
    </p:spTree>
    <p:extLst>
      <p:ext uri="{BB962C8B-B14F-4D97-AF65-F5344CB8AC3E}">
        <p14:creationId xmlns:p14="http://schemas.microsoft.com/office/powerpoint/2010/main" val="186014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RAMP software</a:t>
            </a:r>
          </a:p>
        </p:txBody>
      </p:sp>
      <p:sp>
        <p:nvSpPr>
          <p:cNvPr id="9" name="Rettangolo 2">
            <a:extLst>
              <a:ext uri="{FF2B5EF4-FFF2-40B4-BE49-F238E27FC236}">
                <a16:creationId xmlns:a16="http://schemas.microsoft.com/office/drawing/2014/main" id="{8A9E9BE2-9B50-D7BB-6605-DDFD038A3804}"/>
              </a:ext>
            </a:extLst>
          </p:cNvPr>
          <p:cNvSpPr/>
          <p:nvPr/>
        </p:nvSpPr>
        <p:spPr>
          <a:xfrm>
            <a:off x="535670" y="1095828"/>
            <a:ext cx="11120660" cy="1200329"/>
          </a:xfrm>
          <a:prstGeom prst="rect">
            <a:avLst/>
          </a:prstGeom>
        </p:spPr>
        <p:txBody>
          <a:bodyPr wrap="square">
            <a:spAutoFit/>
          </a:bodyPr>
          <a:lstStyle/>
          <a:p>
            <a:pPr eaLnBrk="0" hangingPunct="0">
              <a:defRPr/>
            </a:pPr>
            <a:r>
              <a:rPr lang="en-GB" dirty="0">
                <a:latin typeface="Open Sans" panose="020B0606030504020204" pitchFamily="34" charset="0"/>
                <a:ea typeface="Open Sans" panose="020B0606030504020204" pitchFamily="34" charset="0"/>
                <a:cs typeface="Open Sans" panose="020B0606030504020204" pitchFamily="34" charset="0"/>
              </a:rPr>
              <a:t>RAMP is an </a:t>
            </a:r>
            <a:r>
              <a:rPr lang="en-GB"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open-source software </a:t>
            </a:r>
            <a:r>
              <a:rPr lang="en-GB" dirty="0">
                <a:latin typeface="Open Sans" panose="020B0606030504020204" pitchFamily="34" charset="0"/>
                <a:ea typeface="Open Sans" panose="020B0606030504020204" pitchFamily="34" charset="0"/>
                <a:cs typeface="Open Sans" panose="020B0606030504020204" pitchFamily="34" charset="0"/>
              </a:rPr>
              <a:t>designed for scenarios where only rudimentary information on user behaviour is available, allowing for the </a:t>
            </a:r>
            <a:r>
              <a:rPr lang="en-GB"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characterization of users and appliances</a:t>
            </a:r>
            <a:r>
              <a:rPr lang="en-GB" dirty="0">
                <a:latin typeface="Open Sans" panose="020B0606030504020204" pitchFamily="34" charset="0"/>
                <a:ea typeface="Open Sans" panose="020B0606030504020204" pitchFamily="34" charset="0"/>
                <a:cs typeface="Open Sans" panose="020B0606030504020204" pitchFamily="34" charset="0"/>
              </a:rPr>
              <a:t>, the definition of operating windows, and the application of load factors to yield a finely </a:t>
            </a:r>
            <a:r>
              <a:rPr lang="en-GB"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detailed energy usage profile on a minute basis.</a:t>
            </a:r>
          </a:p>
        </p:txBody>
      </p:sp>
      <p:pic>
        <p:nvPicPr>
          <p:cNvPr id="10" name="Immagine 35">
            <a:extLst>
              <a:ext uri="{FF2B5EF4-FFF2-40B4-BE49-F238E27FC236}">
                <a16:creationId xmlns:a16="http://schemas.microsoft.com/office/drawing/2014/main" id="{247B283C-0C9D-13CB-4CB0-80FFBB57DB0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57537" y="2363587"/>
            <a:ext cx="2008215" cy="975778"/>
          </a:xfrm>
          <a:prstGeom prst="rect">
            <a:avLst/>
          </a:prstGeom>
        </p:spPr>
      </p:pic>
      <p:sp>
        <p:nvSpPr>
          <p:cNvPr id="12" name="TextBox 11">
            <a:extLst>
              <a:ext uri="{FF2B5EF4-FFF2-40B4-BE49-F238E27FC236}">
                <a16:creationId xmlns:a16="http://schemas.microsoft.com/office/drawing/2014/main" id="{71A68F18-15DC-A041-FA42-407F81E22388}"/>
              </a:ext>
            </a:extLst>
          </p:cNvPr>
          <p:cNvSpPr txBox="1"/>
          <p:nvPr/>
        </p:nvSpPr>
        <p:spPr>
          <a:xfrm>
            <a:off x="3984238" y="2712390"/>
            <a:ext cx="6610498" cy="584775"/>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A bottom-up stochastic model for the generation of high-resolution multi-energy profiles  </a:t>
            </a:r>
          </a:p>
        </p:txBody>
      </p:sp>
      <p:grpSp>
        <p:nvGrpSpPr>
          <p:cNvPr id="13" name="Group 12">
            <a:extLst>
              <a:ext uri="{FF2B5EF4-FFF2-40B4-BE49-F238E27FC236}">
                <a16:creationId xmlns:a16="http://schemas.microsoft.com/office/drawing/2014/main" id="{1D38A02B-65DA-4242-86D7-683C1A482409}"/>
              </a:ext>
            </a:extLst>
          </p:cNvPr>
          <p:cNvGrpSpPr/>
          <p:nvPr/>
        </p:nvGrpSpPr>
        <p:grpSpPr>
          <a:xfrm>
            <a:off x="6208964" y="3558017"/>
            <a:ext cx="4604261" cy="2241687"/>
            <a:chOff x="5902277" y="2980953"/>
            <a:chExt cx="4604261" cy="2241687"/>
          </a:xfrm>
        </p:grpSpPr>
        <p:pic>
          <p:nvPicPr>
            <p:cNvPr id="14" name="Picture 13">
              <a:extLst>
                <a:ext uri="{FF2B5EF4-FFF2-40B4-BE49-F238E27FC236}">
                  <a16:creationId xmlns:a16="http://schemas.microsoft.com/office/drawing/2014/main" id="{A0CCF345-AD46-4403-2A80-2F79F7E97749}"/>
                </a:ext>
              </a:extLst>
            </p:cNvPr>
            <p:cNvPicPr>
              <a:picLocks noChangeAspect="1"/>
            </p:cNvPicPr>
            <p:nvPr/>
          </p:nvPicPr>
          <p:blipFill>
            <a:blip r:embed="rId4"/>
            <a:stretch>
              <a:fillRect/>
            </a:stretch>
          </p:blipFill>
          <p:spPr>
            <a:xfrm>
              <a:off x="6625164" y="3373494"/>
              <a:ext cx="3881374" cy="1849146"/>
            </a:xfrm>
            <a:prstGeom prst="rect">
              <a:avLst/>
            </a:prstGeom>
          </p:spPr>
        </p:pic>
        <p:pic>
          <p:nvPicPr>
            <p:cNvPr id="17" name="Picture 16">
              <a:extLst>
                <a:ext uri="{FF2B5EF4-FFF2-40B4-BE49-F238E27FC236}">
                  <a16:creationId xmlns:a16="http://schemas.microsoft.com/office/drawing/2014/main" id="{51B802CC-29D0-0184-5C1C-5D80429FCB91}"/>
                </a:ext>
              </a:extLst>
            </p:cNvPr>
            <p:cNvPicPr>
              <a:picLocks noChangeAspect="1"/>
            </p:cNvPicPr>
            <p:nvPr/>
          </p:nvPicPr>
          <p:blipFill>
            <a:blip r:embed="rId5"/>
            <a:stretch>
              <a:fillRect/>
            </a:stretch>
          </p:blipFill>
          <p:spPr>
            <a:xfrm>
              <a:off x="5902277" y="2980953"/>
              <a:ext cx="3488005" cy="1752294"/>
            </a:xfrm>
            <a:prstGeom prst="rect">
              <a:avLst/>
            </a:prstGeom>
          </p:spPr>
        </p:pic>
      </p:grpSp>
      <p:sp>
        <p:nvSpPr>
          <p:cNvPr id="18" name="TextBox 17">
            <a:extLst>
              <a:ext uri="{FF2B5EF4-FFF2-40B4-BE49-F238E27FC236}">
                <a16:creationId xmlns:a16="http://schemas.microsoft.com/office/drawing/2014/main" id="{4591C67D-BF7C-502F-8FB3-7450BF05CBC0}"/>
              </a:ext>
            </a:extLst>
          </p:cNvPr>
          <p:cNvSpPr txBox="1"/>
          <p:nvPr/>
        </p:nvSpPr>
        <p:spPr>
          <a:xfrm>
            <a:off x="6011615" y="5954250"/>
            <a:ext cx="5076864" cy="230832"/>
          </a:xfrm>
          <a:prstGeom prst="rect">
            <a:avLst/>
          </a:prstGeom>
          <a:noFill/>
        </p:spPr>
        <p:txBody>
          <a:bodyPr wrap="square" rtlCol="0">
            <a:spAutoFit/>
          </a:bodyPr>
          <a:lstStyle/>
          <a:p>
            <a:pPr algn="ctr"/>
            <a:r>
              <a:rPr lang="en-GB" sz="900" i="1" dirty="0">
                <a:solidFill>
                  <a:schemeClr val="tx1">
                    <a:lumMod val="65000"/>
                    <a:lumOff val="35000"/>
                  </a:schemeClr>
                </a:solidFill>
                <a:latin typeface="Helvetica Neue" panose="020B0604020202020204" charset="0"/>
                <a:ea typeface="Open Sans" panose="020B0606030504020204" pitchFamily="34" charset="0"/>
                <a:cs typeface="Open Sans" panose="020B0606030504020204" pitchFamily="34" charset="0"/>
              </a:rPr>
              <a:t> Examples of load curve demands estimated using RAMP software</a:t>
            </a:r>
          </a:p>
        </p:txBody>
      </p:sp>
      <p:sp>
        <p:nvSpPr>
          <p:cNvPr id="19" name="TextBox 18">
            <a:extLst>
              <a:ext uri="{FF2B5EF4-FFF2-40B4-BE49-F238E27FC236}">
                <a16:creationId xmlns:a16="http://schemas.microsoft.com/office/drawing/2014/main" id="{5930B5CF-992B-7091-390D-E2CB29AEE163}"/>
              </a:ext>
            </a:extLst>
          </p:cNvPr>
          <p:cNvSpPr txBox="1"/>
          <p:nvPr/>
        </p:nvSpPr>
        <p:spPr>
          <a:xfrm>
            <a:off x="1571869" y="5882059"/>
            <a:ext cx="4325032" cy="230832"/>
          </a:xfrm>
          <a:prstGeom prst="rect">
            <a:avLst/>
          </a:prstGeom>
          <a:noFill/>
        </p:spPr>
        <p:txBody>
          <a:bodyPr wrap="square" rtlCol="0">
            <a:spAutoFit/>
          </a:bodyPr>
          <a:lstStyle/>
          <a:p>
            <a:pPr algn="ctr"/>
            <a:r>
              <a:rPr lang="en-GB" sz="900" i="1" dirty="0">
                <a:solidFill>
                  <a:schemeClr val="tx1">
                    <a:lumMod val="65000"/>
                    <a:lumOff val="35000"/>
                  </a:schemeClr>
                </a:solidFill>
                <a:latin typeface="Helvetica Neue" panose="020B0604020202020204" charset="0"/>
                <a:ea typeface="Open Sans" panose="020B0606030504020204" pitchFamily="34" charset="0"/>
                <a:cs typeface="Open Sans" panose="020B0606030504020204" pitchFamily="34" charset="0"/>
              </a:rPr>
              <a:t> Graphical sketch of the modelling layers constituting the simulation process. </a:t>
            </a:r>
          </a:p>
        </p:txBody>
      </p:sp>
      <p:pic>
        <p:nvPicPr>
          <p:cNvPr id="20" name="Picture 2">
            <a:extLst>
              <a:ext uri="{FF2B5EF4-FFF2-40B4-BE49-F238E27FC236}">
                <a16:creationId xmlns:a16="http://schemas.microsoft.com/office/drawing/2014/main" id="{50648D28-BBEB-B2B2-C650-BE6CEEBD95F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57537" y="3803961"/>
            <a:ext cx="3842829" cy="1988716"/>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254E4FB3-2F19-1319-A37C-2712A4C54D11}"/>
              </a:ext>
            </a:extLst>
          </p:cNvPr>
          <p:cNvSpPr txBox="1"/>
          <p:nvPr/>
        </p:nvSpPr>
        <p:spPr>
          <a:xfrm>
            <a:off x="331183" y="6529124"/>
            <a:ext cx="10586553" cy="200055"/>
          </a:xfrm>
          <a:prstGeom prst="rect">
            <a:avLst/>
          </a:prstGeom>
          <a:noFill/>
        </p:spPr>
        <p:txBody>
          <a:bodyPr wrap="square" rtlCol="0">
            <a:spAutoFit/>
          </a:bodyPr>
          <a:lstStyle/>
          <a:p>
            <a:pPr algn="just"/>
            <a:r>
              <a:rPr lang="en-GB" sz="700" i="1" dirty="0">
                <a:solidFill>
                  <a:schemeClr val="tx1">
                    <a:lumMod val="65000"/>
                    <a:lumOff val="35000"/>
                  </a:schemeClr>
                </a:solidFill>
                <a:latin typeface="Helvetica Neue" panose="020B0604020202020204" charset="0"/>
                <a:ea typeface="Open Sans" panose="020B0606030504020204" pitchFamily="34" charset="0"/>
                <a:cs typeface="Open Sans" panose="020B0606030504020204" pitchFamily="34" charset="0"/>
              </a:rPr>
              <a:t> </a:t>
            </a:r>
            <a:r>
              <a:rPr lang="en-GB" sz="600" i="1" dirty="0">
                <a:solidFill>
                  <a:schemeClr val="tx1">
                    <a:lumMod val="65000"/>
                    <a:lumOff val="35000"/>
                  </a:schemeClr>
                </a:solidFill>
                <a:latin typeface="Helvetica Neue" panose="020B0604020202020204" charset="0"/>
                <a:ea typeface="Open Sans" panose="020B0606030504020204" pitchFamily="34" charset="0"/>
                <a:cs typeface="Open Sans" panose="020B0606030504020204" pitchFamily="34" charset="0"/>
              </a:rPr>
              <a:t>Source [2]: F. Lombardi, S. </a:t>
            </a:r>
            <a:r>
              <a:rPr lang="en-GB" sz="600" i="1" dirty="0" err="1">
                <a:solidFill>
                  <a:schemeClr val="tx1">
                    <a:lumMod val="65000"/>
                    <a:lumOff val="35000"/>
                  </a:schemeClr>
                </a:solidFill>
                <a:latin typeface="Helvetica Neue" panose="020B0604020202020204" charset="0"/>
                <a:ea typeface="Open Sans" panose="020B0606030504020204" pitchFamily="34" charset="0"/>
                <a:cs typeface="Open Sans" panose="020B0606030504020204" pitchFamily="34" charset="0"/>
              </a:rPr>
              <a:t>Balderrama</a:t>
            </a:r>
            <a:r>
              <a:rPr lang="en-GB" sz="600" i="1" dirty="0">
                <a:solidFill>
                  <a:schemeClr val="tx1">
                    <a:lumMod val="65000"/>
                    <a:lumOff val="35000"/>
                  </a:schemeClr>
                </a:solidFill>
                <a:latin typeface="Helvetica Neue" panose="020B0604020202020204" charset="0"/>
                <a:ea typeface="Open Sans" panose="020B0606030504020204" pitchFamily="34" charset="0"/>
                <a:cs typeface="Open Sans" panose="020B0606030504020204" pitchFamily="34" charset="0"/>
              </a:rPr>
              <a:t>, S. </a:t>
            </a:r>
            <a:r>
              <a:rPr lang="en-GB" sz="600" i="1" dirty="0" err="1">
                <a:solidFill>
                  <a:schemeClr val="tx1">
                    <a:lumMod val="65000"/>
                    <a:lumOff val="35000"/>
                  </a:schemeClr>
                </a:solidFill>
                <a:latin typeface="Helvetica Neue" panose="020B0604020202020204" charset="0"/>
                <a:ea typeface="Open Sans" panose="020B0606030504020204" pitchFamily="34" charset="0"/>
                <a:cs typeface="Open Sans" panose="020B0606030504020204" pitchFamily="34" charset="0"/>
              </a:rPr>
              <a:t>Quoilin</a:t>
            </a:r>
            <a:r>
              <a:rPr lang="en-GB" sz="600" i="1" dirty="0">
                <a:solidFill>
                  <a:schemeClr val="tx1">
                    <a:lumMod val="65000"/>
                    <a:lumOff val="35000"/>
                  </a:schemeClr>
                </a:solidFill>
                <a:latin typeface="Helvetica Neue" panose="020B0604020202020204" charset="0"/>
                <a:ea typeface="Open Sans" panose="020B0606030504020204" pitchFamily="34" charset="0"/>
                <a:cs typeface="Open Sans" panose="020B0606030504020204" pitchFamily="34" charset="0"/>
              </a:rPr>
              <a:t>, E. Colombo, Generating high-resolution multi-energy load profiles for remote areas with an open-source stochastic model, Energy, 2019, https://doi.org/10.1016/j.energy.2019.04.097. </a:t>
            </a:r>
            <a:endParaRPr lang="en-GB" sz="700" i="1" dirty="0">
              <a:solidFill>
                <a:schemeClr val="tx1">
                  <a:lumMod val="65000"/>
                  <a:lumOff val="35000"/>
                </a:schemeClr>
              </a:solidFill>
              <a:latin typeface="Helvetica Neue" panose="020B0604020202020204" charset="0"/>
              <a:ea typeface="Open Sans" panose="020B0606030504020204" pitchFamily="34" charset="0"/>
              <a:cs typeface="Open Sans" panose="020B0606030504020204" pitchFamily="34" charset="0"/>
            </a:endParaRPr>
          </a:p>
        </p:txBody>
      </p:sp>
      <p:sp>
        <p:nvSpPr>
          <p:cNvPr id="23" name="TextBox 22">
            <a:extLst>
              <a:ext uri="{FF2B5EF4-FFF2-40B4-BE49-F238E27FC236}">
                <a16:creationId xmlns:a16="http://schemas.microsoft.com/office/drawing/2014/main" id="{09EEFF25-2D24-C75A-5956-07DF7955650B}"/>
              </a:ext>
            </a:extLst>
          </p:cNvPr>
          <p:cNvSpPr txBox="1"/>
          <p:nvPr/>
        </p:nvSpPr>
        <p:spPr>
          <a:xfrm>
            <a:off x="1571869" y="3362715"/>
            <a:ext cx="2557015" cy="246221"/>
          </a:xfrm>
          <a:prstGeom prst="rect">
            <a:avLst/>
          </a:prstGeom>
          <a:noFill/>
        </p:spPr>
        <p:txBody>
          <a:bodyPr wrap="square">
            <a:spAutoFit/>
          </a:bodyPr>
          <a:lstStyle/>
          <a:p>
            <a:r>
              <a:rPr lang="en-GB" sz="1000" dirty="0"/>
              <a:t>https://github.com/RAMP-project/RAMP</a:t>
            </a:r>
          </a:p>
        </p:txBody>
      </p:sp>
    </p:spTree>
    <p:extLst>
      <p:ext uri="{BB962C8B-B14F-4D97-AF65-F5344CB8AC3E}">
        <p14:creationId xmlns:p14="http://schemas.microsoft.com/office/powerpoint/2010/main" val="11590973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Bottom-up Approach</a:t>
            </a:r>
          </a:p>
        </p:txBody>
      </p:sp>
      <p:sp>
        <p:nvSpPr>
          <p:cNvPr id="2" name="Rettangolo 2">
            <a:extLst>
              <a:ext uri="{FF2B5EF4-FFF2-40B4-BE49-F238E27FC236}">
                <a16:creationId xmlns:a16="http://schemas.microsoft.com/office/drawing/2014/main" id="{4D0F51EF-BD55-4B84-D82E-26BADB805FF2}"/>
              </a:ext>
            </a:extLst>
          </p:cNvPr>
          <p:cNvSpPr/>
          <p:nvPr/>
        </p:nvSpPr>
        <p:spPr>
          <a:xfrm>
            <a:off x="535670" y="1095828"/>
            <a:ext cx="11120660" cy="923330"/>
          </a:xfrm>
          <a:prstGeom prst="rect">
            <a:avLst/>
          </a:prstGeom>
        </p:spPr>
        <p:txBody>
          <a:bodyPr wrap="square">
            <a:spAutoFit/>
          </a:bodyPr>
          <a:lstStyle/>
          <a:p>
            <a:pPr eaLnBrk="0" hangingPunct="0">
              <a:defRPr/>
            </a:pPr>
            <a:r>
              <a:rPr lang="en-GB" dirty="0">
                <a:latin typeface="Open Sans" panose="020B0606030504020204" pitchFamily="34" charset="0"/>
                <a:ea typeface="Open Sans" panose="020B0606030504020204" pitchFamily="34" charset="0"/>
                <a:cs typeface="Open Sans" panose="020B0606030504020204" pitchFamily="34" charset="0"/>
              </a:rPr>
              <a:t>It details individual energy use to create a </a:t>
            </a:r>
            <a:r>
              <a:rPr lang="en-GB"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community-level load curve</a:t>
            </a:r>
            <a:r>
              <a:rPr lang="en-GB" dirty="0">
                <a:latin typeface="Open Sans" panose="020B0606030504020204" pitchFamily="34" charset="0"/>
                <a:ea typeface="Open Sans" panose="020B0606030504020204" pitchFamily="34" charset="0"/>
                <a:cs typeface="Open Sans" panose="020B0606030504020204" pitchFamily="34" charset="0"/>
              </a:rPr>
              <a:t>, requiring extensive data on </a:t>
            </a:r>
            <a:r>
              <a:rPr lang="en-GB"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appliance ownership and usage</a:t>
            </a:r>
            <a:r>
              <a:rPr lang="en-GB" dirty="0">
                <a:latin typeface="Open Sans" panose="020B0606030504020204" pitchFamily="34" charset="0"/>
                <a:ea typeface="Open Sans" panose="020B0606030504020204" pitchFamily="34" charset="0"/>
                <a:cs typeface="Open Sans" panose="020B0606030504020204" pitchFamily="34" charset="0"/>
              </a:rPr>
              <a:t>, typically gathered through </a:t>
            </a:r>
            <a:r>
              <a:rPr lang="en-GB"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surveys</a:t>
            </a:r>
            <a:r>
              <a:rPr lang="en-GB" dirty="0">
                <a:latin typeface="Helvetica Neue" panose="020B0604020202020204" charset="0"/>
                <a:ea typeface="Open Sans" panose="020B0606030504020204" pitchFamily="34" charset="0"/>
                <a:cs typeface="Open Sans" panose="020B0606030504020204" pitchFamily="34" charset="0"/>
              </a:rPr>
              <a:t>. </a:t>
            </a:r>
            <a:r>
              <a:rPr lang="en-GB" dirty="0">
                <a:latin typeface="Open Sans" panose="020B0606030504020204" pitchFamily="34" charset="0"/>
                <a:ea typeface="Open Sans" panose="020B0606030504020204" pitchFamily="34" charset="0"/>
                <a:cs typeface="Open Sans" panose="020B0606030504020204" pitchFamily="34" charset="0"/>
              </a:rPr>
              <a:t>These are suitable for community-level applications but it may be imprecise in terms of demand prediction effectiveness.</a:t>
            </a:r>
          </a:p>
        </p:txBody>
      </p:sp>
      <p:sp>
        <p:nvSpPr>
          <p:cNvPr id="32" name="TextBox 31">
            <a:extLst>
              <a:ext uri="{FF2B5EF4-FFF2-40B4-BE49-F238E27FC236}">
                <a16:creationId xmlns:a16="http://schemas.microsoft.com/office/drawing/2014/main" id="{E8D448EC-14A7-E533-370A-D9D2B24408DA}"/>
              </a:ext>
            </a:extLst>
          </p:cNvPr>
          <p:cNvSpPr txBox="1"/>
          <p:nvPr/>
        </p:nvSpPr>
        <p:spPr>
          <a:xfrm>
            <a:off x="2108913" y="2464319"/>
            <a:ext cx="3787448" cy="3370153"/>
          </a:xfrm>
          <a:prstGeom prst="rect">
            <a:avLst/>
          </a:prstGeom>
          <a:noFill/>
        </p:spPr>
        <p:txBody>
          <a:bodyPr wrap="square" rtlCol="0">
            <a:spAutoFit/>
          </a:bodyPr>
          <a:lstStyle/>
          <a:p>
            <a:r>
              <a:rPr lang="en-US" sz="1600" dirty="0">
                <a:solidFill>
                  <a:schemeClr val="accent2">
                    <a:lumMod val="75000"/>
                  </a:schemeClr>
                </a:solidFill>
                <a:latin typeface="Helvetica Neue" panose="020B0604020202020204" charset="0"/>
                <a:ea typeface="Open Sans" panose="020B0606030504020204" pitchFamily="34" charset="0"/>
                <a:cs typeface="Open Sans" panose="020B0606030504020204" pitchFamily="34" charset="0"/>
              </a:rPr>
              <a:t>Which appliances?</a:t>
            </a:r>
          </a:p>
          <a:p>
            <a:endParaRPr lang="en-US" sz="600" dirty="0">
              <a:solidFill>
                <a:schemeClr val="accent2">
                  <a:lumMod val="75000"/>
                </a:schemeClr>
              </a:solidFill>
              <a:latin typeface="Helvetica Neue" panose="020B0604020202020204" charset="0"/>
              <a:ea typeface="Open Sans" panose="020B0606030504020204" pitchFamily="34" charset="0"/>
              <a:cs typeface="Open Sans" panose="020B0606030504020204" pitchFamily="34" charset="0"/>
            </a:endParaRPr>
          </a:p>
          <a:p>
            <a:pPr marL="171450" indent="-171450">
              <a:buFont typeface="Arial" panose="020B0604020202020204" pitchFamily="34" charset="0"/>
              <a:buChar char="•"/>
            </a:pPr>
            <a:r>
              <a:rPr lang="en-GB" sz="1200" i="1" dirty="0">
                <a:latin typeface="Helvetica Neue" panose="020B0604020202020204" charset="0"/>
                <a:ea typeface="Open Sans" panose="020B0606030504020204" pitchFamily="34" charset="0"/>
                <a:cs typeface="Open Sans" panose="020B0606030504020204" pitchFamily="34" charset="0"/>
              </a:rPr>
              <a:t>Number and types of appliances</a:t>
            </a:r>
          </a:p>
          <a:p>
            <a:pPr marL="171450" indent="-171450">
              <a:buFont typeface="Arial" panose="020B0604020202020204" pitchFamily="34" charset="0"/>
              <a:buChar char="•"/>
            </a:pPr>
            <a:r>
              <a:rPr lang="en-GB" sz="1200" i="1" dirty="0">
                <a:latin typeface="Helvetica Neue" panose="020B0604020202020204" charset="0"/>
                <a:ea typeface="Open Sans" panose="020B0606030504020204" pitchFamily="34" charset="0"/>
                <a:cs typeface="Open Sans" panose="020B0606030504020204" pitchFamily="34" charset="0"/>
              </a:rPr>
              <a:t>Power ratings</a:t>
            </a:r>
          </a:p>
          <a:p>
            <a:endParaRPr lang="en-US" sz="1100" i="1" dirty="0">
              <a:latin typeface="Helvetica Neue" panose="020B0604020202020204" charset="0"/>
              <a:ea typeface="Open Sans" panose="020B0606030504020204" pitchFamily="34" charset="0"/>
              <a:cs typeface="Open Sans" panose="020B0606030504020204" pitchFamily="34" charset="0"/>
            </a:endParaRPr>
          </a:p>
          <a:p>
            <a:r>
              <a:rPr lang="en-US" sz="1600" dirty="0">
                <a:solidFill>
                  <a:schemeClr val="accent2">
                    <a:lumMod val="75000"/>
                  </a:schemeClr>
                </a:solidFill>
                <a:latin typeface="Helvetica Neue" panose="020B0604020202020204" charset="0"/>
                <a:ea typeface="Open Sans" panose="020B0606030504020204" pitchFamily="34" charset="0"/>
                <a:cs typeface="Open Sans" panose="020B0606030504020204" pitchFamily="34" charset="0"/>
              </a:rPr>
              <a:t>When?</a:t>
            </a:r>
          </a:p>
          <a:p>
            <a:endParaRPr lang="en-US" sz="600" dirty="0">
              <a:solidFill>
                <a:schemeClr val="accent2">
                  <a:lumMod val="75000"/>
                </a:schemeClr>
              </a:solidFill>
              <a:latin typeface="Helvetica Neue" panose="020B0604020202020204" charset="0"/>
              <a:ea typeface="Open Sans" panose="020B0606030504020204" pitchFamily="34" charset="0"/>
              <a:cs typeface="Open Sans" panose="020B0606030504020204" pitchFamily="34" charset="0"/>
            </a:endParaRPr>
          </a:p>
          <a:p>
            <a:pPr marL="171450" indent="-171450">
              <a:buFont typeface="Arial" panose="020B0604020202020204" pitchFamily="34" charset="0"/>
              <a:buChar char="•"/>
            </a:pPr>
            <a:r>
              <a:rPr lang="en-GB" sz="1200" i="1" dirty="0">
                <a:latin typeface="Helvetica Neue" panose="020B0604020202020204" charset="0"/>
                <a:ea typeface="Open Sans" panose="020B0606030504020204" pitchFamily="34" charset="0"/>
                <a:cs typeface="Open Sans" panose="020B0606030504020204" pitchFamily="34" charset="0"/>
              </a:rPr>
              <a:t>Typical times when each appliance is used</a:t>
            </a:r>
          </a:p>
          <a:p>
            <a:pPr marL="171450" indent="-171450">
              <a:buFont typeface="Arial" panose="020B0604020202020204" pitchFamily="34" charset="0"/>
              <a:buChar char="•"/>
            </a:pPr>
            <a:r>
              <a:rPr lang="en-GB" sz="1200" i="1" dirty="0">
                <a:latin typeface="Helvetica Neue" panose="020B0604020202020204" charset="0"/>
                <a:ea typeface="Open Sans" panose="020B0606030504020204" pitchFamily="34" charset="0"/>
                <a:cs typeface="Open Sans" panose="020B0606030504020204" pitchFamily="34" charset="0"/>
              </a:rPr>
              <a:t>Specific peak usage times for heavy appliances</a:t>
            </a:r>
          </a:p>
          <a:p>
            <a:pPr marL="171450" indent="-171450">
              <a:buFont typeface="Arial" panose="020B0604020202020204" pitchFamily="34" charset="0"/>
              <a:buChar char="•"/>
            </a:pPr>
            <a:r>
              <a:rPr lang="en-GB" sz="1200" i="1" dirty="0">
                <a:latin typeface="Helvetica Neue" panose="020B0604020202020204" charset="0"/>
                <a:ea typeface="Open Sans" panose="020B0606030504020204" pitchFamily="34" charset="0"/>
                <a:cs typeface="Open Sans" panose="020B0606030504020204" pitchFamily="34" charset="0"/>
              </a:rPr>
              <a:t>Frequency of use</a:t>
            </a:r>
          </a:p>
          <a:p>
            <a:endParaRPr lang="en-US" sz="1600" dirty="0">
              <a:latin typeface="Helvetica Neue" panose="020B0604020202020204" charset="0"/>
              <a:ea typeface="Open Sans" panose="020B0606030504020204" pitchFamily="34" charset="0"/>
              <a:cs typeface="Open Sans" panose="020B0606030504020204" pitchFamily="34" charset="0"/>
            </a:endParaRPr>
          </a:p>
          <a:p>
            <a:pPr>
              <a:buClrTx/>
              <a:defRPr/>
            </a:pPr>
            <a:r>
              <a:rPr lang="en-US" sz="1600" kern="1200" dirty="0">
                <a:solidFill>
                  <a:srgbClr val="ED7D31">
                    <a:lumMod val="75000"/>
                  </a:srgbClr>
                </a:solidFill>
                <a:latin typeface="Helvetica Neue" panose="020B0604020202020204" charset="0"/>
                <a:ea typeface="Open Sans" panose="020B0606030504020204" pitchFamily="34" charset="0"/>
                <a:cs typeface="Open Sans" panose="020B0606030504020204" pitchFamily="34" charset="0"/>
              </a:rPr>
              <a:t>For how much time?</a:t>
            </a:r>
          </a:p>
          <a:p>
            <a:pPr>
              <a:buClrTx/>
              <a:defRPr/>
            </a:pPr>
            <a:endParaRPr lang="en-US" sz="600" kern="1200" dirty="0">
              <a:solidFill>
                <a:srgbClr val="ED7D31">
                  <a:lumMod val="75000"/>
                </a:srgbClr>
              </a:solidFill>
              <a:latin typeface="Helvetica Neue" panose="020B0604020202020204" charset="0"/>
              <a:ea typeface="Open Sans" panose="020B0606030504020204" pitchFamily="34" charset="0"/>
              <a:cs typeface="Open Sans" panose="020B0606030504020204" pitchFamily="34" charset="0"/>
            </a:endParaRPr>
          </a:p>
          <a:p>
            <a:pPr marL="171450" indent="-171450">
              <a:buClrTx/>
              <a:buFont typeface="Arial" panose="020B0604020202020204" pitchFamily="34" charset="0"/>
              <a:buChar char="•"/>
              <a:defRPr/>
            </a:pPr>
            <a:r>
              <a:rPr lang="en-GB" sz="1200" i="1" kern="1200" dirty="0">
                <a:solidFill>
                  <a:prstClr val="black"/>
                </a:solidFill>
                <a:latin typeface="Helvetica Neue" panose="020B0604020202020204" charset="0"/>
                <a:ea typeface="Open Sans" panose="020B0606030504020204" pitchFamily="34" charset="0"/>
                <a:cs typeface="Open Sans" panose="020B0606030504020204" pitchFamily="34" charset="0"/>
              </a:rPr>
              <a:t>Average usage duration for each appliance per day</a:t>
            </a:r>
          </a:p>
          <a:p>
            <a:pPr marL="171450" indent="-171450">
              <a:buFont typeface="Arial" panose="020B0604020202020204" pitchFamily="34" charset="0"/>
              <a:buChar char="•"/>
              <a:defRPr/>
            </a:pPr>
            <a:r>
              <a:rPr lang="en-GB" sz="1200" i="1" dirty="0">
                <a:solidFill>
                  <a:prstClr val="black"/>
                </a:solidFill>
                <a:latin typeface="Helvetica Neue" panose="020B0604020202020204" charset="0"/>
                <a:ea typeface="Open Sans" panose="020B0606030504020204" pitchFamily="34" charset="0"/>
                <a:cs typeface="Open Sans" panose="020B0606030504020204" pitchFamily="34" charset="0"/>
              </a:rPr>
              <a:t>Total operating hours for critical appliances that run continuously</a:t>
            </a:r>
          </a:p>
          <a:p>
            <a:pPr>
              <a:defRPr/>
            </a:pPr>
            <a:endParaRPr lang="en-US"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33" name="Picture 2" descr=" ">
            <a:extLst>
              <a:ext uri="{FF2B5EF4-FFF2-40B4-BE49-F238E27FC236}">
                <a16:creationId xmlns:a16="http://schemas.microsoft.com/office/drawing/2014/main" id="{56EDB5F3-9510-779D-D1FE-495DC4A6F5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3887" y="2636120"/>
            <a:ext cx="419338" cy="419338"/>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4" descr="Cerca nella barra laterale">
            <a:extLst>
              <a:ext uri="{FF2B5EF4-FFF2-40B4-BE49-F238E27FC236}">
                <a16:creationId xmlns:a16="http://schemas.microsoft.com/office/drawing/2014/main" id="{C2F743DB-E843-F09B-1538-E76EE735A31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58813" y="3677789"/>
            <a:ext cx="523220" cy="523220"/>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6" descr=" ">
            <a:extLst>
              <a:ext uri="{FF2B5EF4-FFF2-40B4-BE49-F238E27FC236}">
                <a16:creationId xmlns:a16="http://schemas.microsoft.com/office/drawing/2014/main" id="{A941E27E-BE15-A0DE-9BAB-2B197CAAB03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66098" y="4612348"/>
            <a:ext cx="523220" cy="523220"/>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2">
            <a:extLst>
              <a:ext uri="{FF2B5EF4-FFF2-40B4-BE49-F238E27FC236}">
                <a16:creationId xmlns:a16="http://schemas.microsoft.com/office/drawing/2014/main" id="{0825B546-479A-3AED-E3B5-7FCD81D6277C}"/>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35742"/>
          <a:stretch/>
        </p:blipFill>
        <p:spPr bwMode="auto">
          <a:xfrm>
            <a:off x="6371688" y="2464319"/>
            <a:ext cx="3787104" cy="3049999"/>
          </a:xfrm>
          <a:prstGeom prst="rect">
            <a:avLst/>
          </a:prstGeom>
          <a:noFill/>
          <a:extLst>
            <a:ext uri="{909E8E84-426E-40DD-AFC4-6F175D3DCCD1}">
              <a14:hiddenFill xmlns:a14="http://schemas.microsoft.com/office/drawing/2010/main">
                <a:solidFill>
                  <a:srgbClr val="FFFFFF"/>
                </a:solidFill>
              </a14:hiddenFill>
            </a:ext>
          </a:extLst>
        </p:spPr>
      </p:pic>
      <p:cxnSp>
        <p:nvCxnSpPr>
          <p:cNvPr id="37" name="Connettore diritto 96">
            <a:extLst>
              <a:ext uri="{FF2B5EF4-FFF2-40B4-BE49-F238E27FC236}">
                <a16:creationId xmlns:a16="http://schemas.microsoft.com/office/drawing/2014/main" id="{C0BBA12C-7533-5AB5-15AD-F16DFBF02D1F}"/>
              </a:ext>
            </a:extLst>
          </p:cNvPr>
          <p:cNvCxnSpPr>
            <a:cxnSpLocks/>
          </p:cNvCxnSpPr>
          <p:nvPr/>
        </p:nvCxnSpPr>
        <p:spPr>
          <a:xfrm flipV="1">
            <a:off x="6096000" y="2355246"/>
            <a:ext cx="0" cy="3329847"/>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sp>
        <p:nvSpPr>
          <p:cNvPr id="38" name="Arrow: Right 37">
            <a:extLst>
              <a:ext uri="{FF2B5EF4-FFF2-40B4-BE49-F238E27FC236}">
                <a16:creationId xmlns:a16="http://schemas.microsoft.com/office/drawing/2014/main" id="{9033B5F1-1437-5993-8420-2A19A93EB2FA}"/>
              </a:ext>
            </a:extLst>
          </p:cNvPr>
          <p:cNvSpPr/>
          <p:nvPr/>
        </p:nvSpPr>
        <p:spPr>
          <a:xfrm>
            <a:off x="2892066" y="5908603"/>
            <a:ext cx="6407868" cy="650603"/>
          </a:xfrm>
          <a:prstGeom prst="rightArrow">
            <a:avLst>
              <a:gd name="adj1" fmla="val 58508"/>
              <a:gd name="adj2" fmla="val 79778"/>
            </a:avLst>
          </a:prstGeom>
          <a:solidFill>
            <a:schemeClr val="accent4">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accent2">
                    <a:lumMod val="75000"/>
                  </a:schemeClr>
                </a:solidFill>
                <a:latin typeface="Helvetica Neue" panose="020B0604020202020204" charset="0"/>
                <a:ea typeface="Open Sans" panose="020B0606030504020204" pitchFamily="34" charset="0"/>
                <a:cs typeface="Open Sans" panose="020B0606030504020204" pitchFamily="34" charset="0"/>
              </a:rPr>
              <a:t>From </a:t>
            </a:r>
            <a:r>
              <a:rPr lang="en-US" sz="1200" b="1" dirty="0">
                <a:solidFill>
                  <a:schemeClr val="accent2">
                    <a:lumMod val="75000"/>
                  </a:schemeClr>
                </a:solidFill>
                <a:latin typeface="Helvetica Neue" panose="020B0604020202020204" charset="0"/>
                <a:ea typeface="Open Sans" panose="020B0606030504020204" pitchFamily="34" charset="0"/>
                <a:cs typeface="Open Sans" panose="020B0606030504020204" pitchFamily="34" charset="0"/>
              </a:rPr>
              <a:t>Appliances ownership </a:t>
            </a:r>
            <a:r>
              <a:rPr lang="en-US" sz="1200" dirty="0">
                <a:solidFill>
                  <a:schemeClr val="accent2">
                    <a:lumMod val="75000"/>
                  </a:schemeClr>
                </a:solidFill>
                <a:latin typeface="Helvetica Neue" panose="020B0604020202020204" charset="0"/>
                <a:ea typeface="Open Sans" panose="020B0606030504020204" pitchFamily="34" charset="0"/>
                <a:cs typeface="Open Sans" panose="020B0606030504020204" pitchFamily="34" charset="0"/>
              </a:rPr>
              <a:t>to Estimating load curves</a:t>
            </a:r>
          </a:p>
        </p:txBody>
      </p:sp>
    </p:spTree>
    <p:extLst>
      <p:ext uri="{BB962C8B-B14F-4D97-AF65-F5344CB8AC3E}">
        <p14:creationId xmlns:p14="http://schemas.microsoft.com/office/powerpoint/2010/main" val="35793363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Bottom-up Approach</a:t>
            </a:r>
          </a:p>
        </p:txBody>
      </p:sp>
      <p:pic>
        <p:nvPicPr>
          <p:cNvPr id="10" name="Picture 2">
            <a:extLst>
              <a:ext uri="{FF2B5EF4-FFF2-40B4-BE49-F238E27FC236}">
                <a16:creationId xmlns:a16="http://schemas.microsoft.com/office/drawing/2014/main" id="{43E77175-D5E1-8BE5-E218-DCB917E55AB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600"/>
          <a:stretch/>
        </p:blipFill>
        <p:spPr bwMode="auto">
          <a:xfrm>
            <a:off x="1422636" y="1291815"/>
            <a:ext cx="8209906" cy="4274369"/>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3EF9904-6E0F-369F-DDD9-C69182E909A2}"/>
              </a:ext>
            </a:extLst>
          </p:cNvPr>
          <p:cNvSpPr txBox="1"/>
          <p:nvPr/>
        </p:nvSpPr>
        <p:spPr>
          <a:xfrm>
            <a:off x="7336695" y="3965746"/>
            <a:ext cx="3316807" cy="1508105"/>
          </a:xfrm>
          <a:prstGeom prst="rect">
            <a:avLst/>
          </a:prstGeom>
          <a:noFill/>
        </p:spPr>
        <p:txBody>
          <a:bodyPr wrap="square" rtlCol="0">
            <a:spAutoFit/>
          </a:bodyPr>
          <a:lstStyle/>
          <a:p>
            <a:pPr marL="342900" indent="-342900">
              <a:buFont typeface="+mj-lt"/>
              <a:buAutoNum type="arabicPeriod"/>
            </a:pPr>
            <a:r>
              <a:rPr lang="en-US" sz="1400" dirty="0">
                <a:latin typeface="Open Sans" panose="020B0606030504020204" pitchFamily="34" charset="0"/>
                <a:ea typeface="Open Sans" panose="020B0606030504020204" pitchFamily="34" charset="0"/>
                <a:cs typeface="Open Sans" panose="020B0606030504020204" pitchFamily="34" charset="0"/>
              </a:rPr>
              <a:t>Define</a:t>
            </a:r>
            <a:r>
              <a:rPr lang="en-US" sz="1100" dirty="0">
                <a:latin typeface="Helvetica Neue" panose="020B0604020202020204" charset="0"/>
                <a:ea typeface="Open Sans" panose="020B0606030504020204" pitchFamily="34" charset="0"/>
                <a:cs typeface="Open Sans" panose="020B0606030504020204" pitchFamily="34" charset="0"/>
              </a:rPr>
              <a:t> </a:t>
            </a:r>
            <a:r>
              <a:rPr lang="en-US" sz="1400"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user classes </a:t>
            </a:r>
            <a:r>
              <a:rPr lang="en-US" sz="1400" dirty="0">
                <a:latin typeface="Open Sans" panose="020B0606030504020204" pitchFamily="34" charset="0"/>
                <a:ea typeface="Open Sans" panose="020B0606030504020204" pitchFamily="34" charset="0"/>
                <a:cs typeface="Open Sans" panose="020B0606030504020204" pitchFamily="34" charset="0"/>
              </a:rPr>
              <a:t>within a type</a:t>
            </a:r>
          </a:p>
          <a:p>
            <a:pPr marL="342900" indent="-342900">
              <a:buFont typeface="+mj-lt"/>
              <a:buAutoNum type="arabicPeriod"/>
            </a:pPr>
            <a:endParaRPr lang="en-US" sz="1100" dirty="0">
              <a:latin typeface="Helvetica Neue" panose="020B0604020202020204" charset="0"/>
              <a:ea typeface="Open Sans" panose="020B0606030504020204" pitchFamily="34" charset="0"/>
              <a:cs typeface="Open Sans" panose="020B0606030504020204" pitchFamily="34" charset="0"/>
            </a:endParaRPr>
          </a:p>
          <a:p>
            <a:pPr marL="342900" indent="-342900">
              <a:buFont typeface="+mj-lt"/>
              <a:buAutoNum type="arabicPeriod"/>
            </a:pPr>
            <a:r>
              <a:rPr lang="en-US" sz="1400" dirty="0">
                <a:latin typeface="Open Sans" panose="020B0606030504020204" pitchFamily="34" charset="0"/>
                <a:ea typeface="Open Sans" panose="020B0606030504020204" pitchFamily="34" charset="0"/>
                <a:cs typeface="Open Sans" panose="020B0606030504020204" pitchFamily="34" charset="0"/>
              </a:rPr>
              <a:t>Characterize user </a:t>
            </a:r>
            <a:r>
              <a:rPr lang="en-US" sz="1400"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appliances</a:t>
            </a:r>
            <a:r>
              <a:rPr lang="en-US" sz="1100" dirty="0">
                <a:latin typeface="Helvetica Neue" panose="020B0604020202020204" charset="0"/>
                <a:ea typeface="Open Sans" panose="020B0606030504020204" pitchFamily="34" charset="0"/>
                <a:cs typeface="Open Sans" panose="020B0606030504020204" pitchFamily="34" charset="0"/>
              </a:rPr>
              <a:t> </a:t>
            </a:r>
            <a:r>
              <a:rPr lang="en-US" sz="1400" dirty="0">
                <a:latin typeface="Open Sans" panose="020B0606030504020204" pitchFamily="34" charset="0"/>
                <a:ea typeface="Open Sans" panose="020B0606030504020204" pitchFamily="34" charset="0"/>
                <a:cs typeface="Open Sans" panose="020B0606030504020204" pitchFamily="34" charset="0"/>
              </a:rPr>
              <a:t>within a class</a:t>
            </a:r>
          </a:p>
          <a:p>
            <a:pPr marL="342900" indent="-342900">
              <a:buFont typeface="+mj-lt"/>
              <a:buAutoNum type="arabicPeriod"/>
            </a:pPr>
            <a:endParaRPr lang="en-US" sz="1100" dirty="0">
              <a:latin typeface="Helvetica Neue" panose="020B0604020202020204" charset="0"/>
              <a:ea typeface="Open Sans" panose="020B0606030504020204" pitchFamily="34" charset="0"/>
              <a:cs typeface="Open Sans" panose="020B0606030504020204" pitchFamily="34" charset="0"/>
            </a:endParaRPr>
          </a:p>
          <a:p>
            <a:pPr marL="342900" indent="-342900">
              <a:buFont typeface="+mj-lt"/>
              <a:buAutoNum type="arabicPeriod"/>
            </a:pPr>
            <a:r>
              <a:rPr lang="en-US" sz="1400" dirty="0">
                <a:latin typeface="Open Sans" panose="020B0606030504020204" pitchFamily="34" charset="0"/>
                <a:ea typeface="Open Sans" panose="020B0606030504020204" pitchFamily="34" charset="0"/>
                <a:cs typeface="Open Sans" panose="020B0606030504020204" pitchFamily="34" charset="0"/>
              </a:rPr>
              <a:t>Define</a:t>
            </a:r>
            <a:r>
              <a:rPr lang="en-US" sz="1100" dirty="0">
                <a:latin typeface="Helvetica Neue" panose="020B0604020202020204" charset="0"/>
                <a:ea typeface="Open Sans" panose="020B0606030504020204" pitchFamily="34" charset="0"/>
                <a:cs typeface="Open Sans" panose="020B0606030504020204" pitchFamily="34" charset="0"/>
              </a:rPr>
              <a:t> </a:t>
            </a:r>
            <a:r>
              <a:rPr lang="en-US" sz="1400"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functioning windows </a:t>
            </a:r>
            <a:r>
              <a:rPr lang="en-US" sz="1400" dirty="0">
                <a:latin typeface="Open Sans" panose="020B0606030504020204" pitchFamily="34" charset="0"/>
                <a:ea typeface="Open Sans" panose="020B0606030504020204" pitchFamily="34" charset="0"/>
                <a:cs typeface="Open Sans" panose="020B0606030504020204" pitchFamily="34" charset="0"/>
              </a:rPr>
              <a:t>for each appliance</a:t>
            </a:r>
          </a:p>
        </p:txBody>
      </p:sp>
      <p:cxnSp>
        <p:nvCxnSpPr>
          <p:cNvPr id="12" name="Straight Connector 11">
            <a:extLst>
              <a:ext uri="{FF2B5EF4-FFF2-40B4-BE49-F238E27FC236}">
                <a16:creationId xmlns:a16="http://schemas.microsoft.com/office/drawing/2014/main" id="{E0B1281E-D3CD-E9A4-3A40-8FADA4A9CFAC}"/>
              </a:ext>
            </a:extLst>
          </p:cNvPr>
          <p:cNvCxnSpPr>
            <a:cxnSpLocks/>
          </p:cNvCxnSpPr>
          <p:nvPr/>
        </p:nvCxnSpPr>
        <p:spPr>
          <a:xfrm>
            <a:off x="7251542" y="3847759"/>
            <a:ext cx="0" cy="1600438"/>
          </a:xfrm>
          <a:prstGeom prst="line">
            <a:avLst/>
          </a:prstGeom>
          <a:ln w="19050">
            <a:solidFill>
              <a:srgbClr val="FFC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610644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fontScale="90000"/>
          </a:bodyPr>
          <a:lstStyle/>
          <a:p>
            <a:r>
              <a:rPr lang="en-GB" dirty="0"/>
              <a:t>Getting Ready – Installing Anaconda</a:t>
            </a:r>
          </a:p>
        </p:txBody>
      </p:sp>
      <p:sp>
        <p:nvSpPr>
          <p:cNvPr id="2" name="Rectangle 1">
            <a:extLst>
              <a:ext uri="{FF2B5EF4-FFF2-40B4-BE49-F238E27FC236}">
                <a16:creationId xmlns:a16="http://schemas.microsoft.com/office/drawing/2014/main" id="{D777099D-1DED-65AF-1890-2067A9995B46}"/>
              </a:ext>
            </a:extLst>
          </p:cNvPr>
          <p:cNvSpPr/>
          <p:nvPr/>
        </p:nvSpPr>
        <p:spPr>
          <a:xfrm>
            <a:off x="405362" y="1216740"/>
            <a:ext cx="11312021" cy="4677434"/>
          </a:xfrm>
          <a:prstGeom prst="rect">
            <a:avLst/>
          </a:prstGeom>
        </p:spPr>
        <p:txBody>
          <a:bodyPr wrap="square">
            <a:spAutoFit/>
          </a:bodyPr>
          <a:lstStyle/>
          <a:p>
            <a:r>
              <a:rPr lang="en-US" dirty="0">
                <a:latin typeface="Open Sans" panose="020B0606030504020204" pitchFamily="34" charset="0"/>
                <a:ea typeface="Open Sans" panose="020B0606030504020204" pitchFamily="34" charset="0"/>
                <a:cs typeface="Open Sans" panose="020B0606030504020204" pitchFamily="34" charset="0"/>
              </a:rPr>
              <a:t>Python is an open-source, community-based, non-profit, interpreted </a:t>
            </a:r>
            <a:r>
              <a:rPr lang="en-US"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high-level programming language. </a:t>
            </a:r>
            <a:r>
              <a:rPr lang="en-US" dirty="0">
                <a:latin typeface="Open Sans" panose="020B0606030504020204" pitchFamily="34" charset="0"/>
                <a:ea typeface="Open Sans" panose="020B0606030504020204" pitchFamily="34" charset="0"/>
                <a:cs typeface="Open Sans" panose="020B0606030504020204" pitchFamily="34" charset="0"/>
              </a:rPr>
              <a:t>It is the most widespread language in scientific research. It hosts thousands of thematic libraries for specific purposes (e.g. matplotlib, </a:t>
            </a:r>
            <a:r>
              <a:rPr lang="en-US" dirty="0" err="1">
                <a:latin typeface="Open Sans" panose="020B0606030504020204" pitchFamily="34" charset="0"/>
                <a:ea typeface="Open Sans" panose="020B0606030504020204" pitchFamily="34" charset="0"/>
                <a:cs typeface="Open Sans" panose="020B0606030504020204" pitchFamily="34" charset="0"/>
              </a:rPr>
              <a:t>numpy</a:t>
            </a:r>
            <a:r>
              <a:rPr lang="en-US" dirty="0">
                <a:latin typeface="Open Sans" panose="020B0606030504020204" pitchFamily="34" charset="0"/>
                <a:ea typeface="Open Sans" panose="020B0606030504020204" pitchFamily="34" charset="0"/>
                <a:cs typeface="Open Sans" panose="020B0606030504020204" pitchFamily="34" charset="0"/>
              </a:rPr>
              <a:t>, </a:t>
            </a:r>
            <a:r>
              <a:rPr lang="en-US" dirty="0" err="1">
                <a:latin typeface="Open Sans" panose="020B0606030504020204" pitchFamily="34" charset="0"/>
                <a:ea typeface="Open Sans" panose="020B0606030504020204" pitchFamily="34" charset="0"/>
                <a:cs typeface="Open Sans" panose="020B0606030504020204" pitchFamily="34" charset="0"/>
              </a:rPr>
              <a:t>pyomo</a:t>
            </a:r>
            <a:r>
              <a:rPr lang="en-US" dirty="0">
                <a:latin typeface="Open Sans" panose="020B0606030504020204" pitchFamily="34" charset="0"/>
                <a:ea typeface="Open Sans" panose="020B0606030504020204" pitchFamily="34" charset="0"/>
                <a:cs typeface="Open Sans" panose="020B0606030504020204" pitchFamily="34" charset="0"/>
              </a:rPr>
              <a:t>)</a:t>
            </a:r>
          </a:p>
          <a:p>
            <a:endParaRPr lang="en-US" sz="1435" i="1" dirty="0">
              <a:solidFill>
                <a:srgbClr val="3E4349"/>
              </a:solidFill>
              <a:latin typeface="Helvetica Neue" panose="020B0604020202020204" charset="0"/>
            </a:endParaRPr>
          </a:p>
          <a:p>
            <a:endParaRPr lang="en-US" sz="1435" dirty="0">
              <a:solidFill>
                <a:srgbClr val="3E4349"/>
              </a:solidFill>
              <a:latin typeface="Helvetica Neue" panose="020B0604020202020204" charset="0"/>
            </a:endParaRPr>
          </a:p>
          <a:p>
            <a:endParaRPr lang="en-US" sz="1435" dirty="0">
              <a:solidFill>
                <a:srgbClr val="8E2626"/>
              </a:solidFill>
              <a:latin typeface="Helvetica Neue" panose="020B0604020202020204" charset="0"/>
            </a:endParaRPr>
          </a:p>
          <a:p>
            <a:endParaRPr lang="en-US" sz="1435" dirty="0">
              <a:solidFill>
                <a:srgbClr val="8E2626"/>
              </a:solidFill>
              <a:latin typeface="Helvetica Neue" panose="020B0604020202020204" charset="0"/>
            </a:endParaRPr>
          </a:p>
          <a:p>
            <a:endParaRPr lang="en-US" sz="1435" dirty="0">
              <a:solidFill>
                <a:srgbClr val="8E2626"/>
              </a:solidFill>
              <a:latin typeface="Helvetica Neue" panose="020B0604020202020204" charset="0"/>
            </a:endParaRPr>
          </a:p>
          <a:p>
            <a:endParaRPr lang="en-US" sz="1435" dirty="0">
              <a:solidFill>
                <a:srgbClr val="8E2626"/>
              </a:solidFill>
              <a:latin typeface="Helvetica Neue" panose="020B0604020202020204" charset="0"/>
            </a:endParaRPr>
          </a:p>
          <a:p>
            <a:endParaRPr lang="en-US" sz="1435" dirty="0">
              <a:solidFill>
                <a:srgbClr val="8E2626"/>
              </a:solidFill>
              <a:latin typeface="Helvetica Neue" panose="020B0604020202020204" charset="0"/>
            </a:endParaRPr>
          </a:p>
          <a:p>
            <a:endParaRPr lang="en-US" sz="1435" dirty="0">
              <a:solidFill>
                <a:srgbClr val="8E2626"/>
              </a:solidFill>
              <a:latin typeface="Helvetica Neue" panose="020B0604020202020204" charset="0"/>
            </a:endParaRPr>
          </a:p>
          <a:p>
            <a:endParaRPr lang="en-US" sz="1435" dirty="0">
              <a:solidFill>
                <a:srgbClr val="8E2626"/>
              </a:solidFill>
              <a:latin typeface="Helvetica Neue" panose="020B0604020202020204" charset="0"/>
            </a:endParaRPr>
          </a:p>
          <a:p>
            <a:endParaRPr lang="en-US" sz="1435" dirty="0">
              <a:solidFill>
                <a:srgbClr val="8E2626"/>
              </a:solidFill>
              <a:latin typeface="Helvetica Neue" panose="020B0604020202020204" charset="0"/>
            </a:endParaRPr>
          </a:p>
          <a:p>
            <a:endParaRPr lang="en-US" sz="1435" dirty="0">
              <a:solidFill>
                <a:srgbClr val="8E2626"/>
              </a:solidFill>
              <a:latin typeface="Helvetica Neue" panose="020B0604020202020204" charset="0"/>
            </a:endParaRPr>
          </a:p>
          <a:p>
            <a:endParaRPr lang="en-US" sz="1435" dirty="0">
              <a:solidFill>
                <a:srgbClr val="8E2626"/>
              </a:solidFill>
              <a:latin typeface="Helvetica Neue" panose="020B0604020202020204" charset="0"/>
            </a:endParaRPr>
          </a:p>
          <a:p>
            <a:endParaRPr lang="en-US" sz="1435" dirty="0">
              <a:solidFill>
                <a:srgbClr val="8E2626"/>
              </a:solidFill>
              <a:latin typeface="Helvetica Neue" panose="020B0604020202020204" charset="0"/>
            </a:endParaRPr>
          </a:p>
          <a:p>
            <a:r>
              <a:rPr lang="en-US" sz="1435" dirty="0">
                <a:solidFill>
                  <a:srgbClr val="8E2626"/>
                </a:solidFill>
                <a:latin typeface="Helvetica Neue" panose="020B0604020202020204" charset="0"/>
                <a:ea typeface="Open Sans" panose="020B0606030504020204" pitchFamily="34" charset="0"/>
                <a:cs typeface="Open Sans" panose="020B0606030504020204" pitchFamily="34" charset="0"/>
              </a:rPr>
              <a:t>Anaconda</a:t>
            </a:r>
            <a:r>
              <a:rPr lang="en-US" sz="1435" dirty="0">
                <a:solidFill>
                  <a:srgbClr val="3E4349"/>
                </a:solidFill>
                <a:latin typeface="Helvetica Neue" panose="020B0604020202020204" charset="0"/>
                <a:ea typeface="Open Sans" panose="020B0606030504020204" pitchFamily="34" charset="0"/>
                <a:cs typeface="Open Sans" panose="020B0606030504020204" pitchFamily="34" charset="0"/>
              </a:rPr>
              <a:t> </a:t>
            </a:r>
            <a:r>
              <a:rPr lang="en-US" sz="1435" dirty="0">
                <a:solidFill>
                  <a:srgbClr val="546E82"/>
                </a:solidFill>
                <a:latin typeface="Helvetica Neue" panose="020B0604020202020204" charset="0"/>
                <a:ea typeface="Open Sans" panose="020B0606030504020204" pitchFamily="34" charset="0"/>
                <a:cs typeface="Open Sans" panose="020B0606030504020204" pitchFamily="34" charset="0"/>
              </a:rPr>
              <a:t>“</a:t>
            </a:r>
            <a:r>
              <a:rPr lang="en-US" sz="1435" i="1" dirty="0">
                <a:solidFill>
                  <a:srgbClr val="546E82"/>
                </a:solidFill>
                <a:latin typeface="Helvetica Neue" panose="020B0604020202020204" charset="0"/>
                <a:ea typeface="Open Sans" panose="020B0606030504020204" pitchFamily="34" charset="0"/>
                <a:cs typeface="Open Sans" panose="020B0606030504020204" pitchFamily="34" charset="0"/>
              </a:rPr>
              <a:t>is a free and </a:t>
            </a:r>
            <a:r>
              <a:rPr lang="en-US" sz="1435" b="1" i="1" dirty="0">
                <a:solidFill>
                  <a:srgbClr val="546E82"/>
                </a:solidFill>
                <a:latin typeface="Helvetica Neue" panose="020B0604020202020204" charset="0"/>
                <a:ea typeface="Open Sans" panose="020B0606030504020204" pitchFamily="34" charset="0"/>
                <a:cs typeface="Open Sans" panose="020B0606030504020204" pitchFamily="34" charset="0"/>
              </a:rPr>
              <a:t>open source distribution </a:t>
            </a:r>
            <a:r>
              <a:rPr lang="en-US" sz="1435" i="1" dirty="0">
                <a:solidFill>
                  <a:srgbClr val="546E82"/>
                </a:solidFill>
                <a:latin typeface="Helvetica Neue" panose="020B0604020202020204" charset="0"/>
                <a:ea typeface="Open Sans" panose="020B0606030504020204" pitchFamily="34" charset="0"/>
                <a:cs typeface="Open Sans" panose="020B0606030504020204" pitchFamily="34" charset="0"/>
              </a:rPr>
              <a:t>of the Python and R programming languages for data science and machine learning related applications […] that aims to simplify </a:t>
            </a:r>
            <a:r>
              <a:rPr lang="en-US" sz="1435" b="1" i="1" dirty="0">
                <a:solidFill>
                  <a:srgbClr val="546E82"/>
                </a:solidFill>
                <a:latin typeface="Helvetica Neue" panose="020B0604020202020204" charset="0"/>
                <a:ea typeface="Open Sans" panose="020B0606030504020204" pitchFamily="34" charset="0"/>
                <a:cs typeface="Open Sans" panose="020B0606030504020204" pitchFamily="34" charset="0"/>
              </a:rPr>
              <a:t>package management and deployment</a:t>
            </a:r>
            <a:r>
              <a:rPr lang="en-US" sz="1435" dirty="0">
                <a:solidFill>
                  <a:srgbClr val="546E82"/>
                </a:solidFill>
                <a:latin typeface="Helvetica Neue" panose="020B0604020202020204" charset="0"/>
                <a:ea typeface="Open Sans" panose="020B0606030504020204" pitchFamily="34" charset="0"/>
                <a:cs typeface="Open Sans" panose="020B0606030504020204" pitchFamily="34" charset="0"/>
              </a:rPr>
              <a:t>” </a:t>
            </a:r>
            <a:r>
              <a:rPr lang="en-US" sz="1435" dirty="0">
                <a:solidFill>
                  <a:srgbClr val="3E4349"/>
                </a:solidFill>
                <a:latin typeface="Helvetica Neue" panose="020B0604020202020204" charset="0"/>
                <a:ea typeface="Open Sans" panose="020B0606030504020204" pitchFamily="34" charset="0"/>
                <a:cs typeface="Open Sans" panose="020B0606030504020204" pitchFamily="34" charset="0"/>
              </a:rPr>
              <a:t>(Wikipedia)</a:t>
            </a:r>
          </a:p>
          <a:p>
            <a:endParaRPr lang="en-US" sz="1435" dirty="0">
              <a:solidFill>
                <a:srgbClr val="3E4349"/>
              </a:solidFill>
              <a:latin typeface="Helvetica Neue" panose="020B0604020202020204" charset="0"/>
            </a:endParaRPr>
          </a:p>
          <a:p>
            <a:r>
              <a:rPr lang="it-IT" sz="1435" u="sng" dirty="0">
                <a:solidFill>
                  <a:srgbClr val="00004C"/>
                </a:solidFill>
                <a:latin typeface="Helvetica Neue" panose="020B0604020202020204" charset="0"/>
              </a:rPr>
              <a:t>https://repo.continuum.io/archive/</a:t>
            </a:r>
            <a:r>
              <a:rPr lang="it-IT" sz="1435" dirty="0">
                <a:solidFill>
                  <a:prstClr val="black"/>
                </a:solidFill>
                <a:latin typeface="Helvetica Neue" panose="020B0604020202020204" charset="0"/>
              </a:rPr>
              <a:t> </a:t>
            </a:r>
            <a:r>
              <a:rPr lang="it-IT" sz="1435" dirty="0">
                <a:solidFill>
                  <a:prstClr val="black"/>
                </a:solidFill>
                <a:latin typeface="Trebuchet MS" panose="020B0603020202020204" pitchFamily="34" charset="0"/>
              </a:rPr>
              <a:t>	</a:t>
            </a:r>
          </a:p>
        </p:txBody>
      </p:sp>
      <p:pic>
        <p:nvPicPr>
          <p:cNvPr id="36" name="Picture 4" descr="Related image">
            <a:extLst>
              <a:ext uri="{FF2B5EF4-FFF2-40B4-BE49-F238E27FC236}">
                <a16:creationId xmlns:a16="http://schemas.microsoft.com/office/drawing/2014/main" id="{7A8DF972-E95D-7CD8-8CA7-B2FF96055001}"/>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6638" b="6214"/>
          <a:stretch/>
        </p:blipFill>
        <p:spPr bwMode="auto">
          <a:xfrm>
            <a:off x="4574250" y="2683020"/>
            <a:ext cx="3043499" cy="14919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1044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xEl>
                                              <p:pRg st="14" end="14"/>
                                            </p:txEl>
                                          </p:spTgt>
                                        </p:tgtEl>
                                        <p:attrNameLst>
                                          <p:attrName>style.visibility</p:attrName>
                                        </p:attrNameLst>
                                      </p:cBhvr>
                                      <p:to>
                                        <p:strVal val="visible"/>
                                      </p:to>
                                    </p:set>
                                    <p:animEffect transition="in" filter="fade">
                                      <p:cBhvr>
                                        <p:cTn id="7" dur="500"/>
                                        <p:tgtEl>
                                          <p:spTgt spid="2">
                                            <p:txEl>
                                              <p:pRg st="14" end="14"/>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
                                            <p:txEl>
                                              <p:pRg st="16" end="16"/>
                                            </p:txEl>
                                          </p:spTgt>
                                        </p:tgtEl>
                                        <p:attrNameLst>
                                          <p:attrName>style.visibility</p:attrName>
                                        </p:attrNameLst>
                                      </p:cBhvr>
                                      <p:to>
                                        <p:strVal val="visible"/>
                                      </p:to>
                                    </p:set>
                                    <p:animEffect transition="in" filter="fade">
                                      <p:cBhvr>
                                        <p:cTn id="10" dur="500"/>
                                        <p:tgtEl>
                                          <p:spTgt spid="2">
                                            <p:txEl>
                                              <p:pRg st="16" end="16"/>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US" sz="3600" dirty="0"/>
              <a:t>Getting Ready – Downloading RAMP</a:t>
            </a:r>
            <a:endParaRPr lang="en-GB" sz="3600" dirty="0"/>
          </a:p>
        </p:txBody>
      </p:sp>
      <p:sp>
        <p:nvSpPr>
          <p:cNvPr id="10" name="Rectangle 2">
            <a:extLst>
              <a:ext uri="{FF2B5EF4-FFF2-40B4-BE49-F238E27FC236}">
                <a16:creationId xmlns:a16="http://schemas.microsoft.com/office/drawing/2014/main" id="{52EC5B9E-A273-2BFC-5E0A-915CCB89ADCF}"/>
              </a:ext>
            </a:extLst>
          </p:cNvPr>
          <p:cNvSpPr/>
          <p:nvPr/>
        </p:nvSpPr>
        <p:spPr>
          <a:xfrm>
            <a:off x="1296645" y="2081283"/>
            <a:ext cx="9013292" cy="867160"/>
          </a:xfrm>
          <a:prstGeom prst="rect">
            <a:avLst/>
          </a:prstGeom>
        </p:spPr>
        <p:txBody>
          <a:bodyPr wrap="square">
            <a:spAutoFit/>
          </a:bodyPr>
          <a:lstStyle/>
          <a:p>
            <a:r>
              <a:rPr lang="it-IT" dirty="0">
                <a:latin typeface="Open Sans" panose="020B0606030504020204" pitchFamily="34" charset="0"/>
                <a:ea typeface="Open Sans" panose="020B0606030504020204" pitchFamily="34" charset="0"/>
                <a:cs typeface="Open Sans" panose="020B0606030504020204" pitchFamily="34" charset="0"/>
              </a:rPr>
              <a:t>To download the </a:t>
            </a:r>
            <a:r>
              <a:rPr lang="it-IT" dirty="0" err="1">
                <a:latin typeface="Open Sans" panose="020B0606030504020204" pitchFamily="34" charset="0"/>
                <a:ea typeface="Open Sans" panose="020B0606030504020204" pitchFamily="34" charset="0"/>
                <a:cs typeface="Open Sans" panose="020B0606030504020204" pitchFamily="34" charset="0"/>
              </a:rPr>
              <a:t>necessary</a:t>
            </a:r>
            <a:r>
              <a:rPr lang="it-IT" dirty="0">
                <a:latin typeface="Open Sans" panose="020B0606030504020204" pitchFamily="34" charset="0"/>
                <a:ea typeface="Open Sans" panose="020B0606030504020204" pitchFamily="34" charset="0"/>
                <a:cs typeface="Open Sans" panose="020B0606030504020204" pitchFamily="34" charset="0"/>
              </a:rPr>
              <a:t> files </a:t>
            </a:r>
            <a:r>
              <a:rPr lang="it-IT" dirty="0" err="1">
                <a:latin typeface="Open Sans" panose="020B0606030504020204" pitchFamily="34" charset="0"/>
                <a:ea typeface="Open Sans" panose="020B0606030504020204" pitchFamily="34" charset="0"/>
                <a:cs typeface="Open Sans" panose="020B0606030504020204" pitchFamily="34" charset="0"/>
              </a:rPr>
              <a:t>you</a:t>
            </a:r>
            <a:r>
              <a:rPr lang="it-IT" dirty="0">
                <a:latin typeface="Open Sans" panose="020B0606030504020204" pitchFamily="34" charset="0"/>
                <a:ea typeface="Open Sans" panose="020B0606030504020204" pitchFamily="34" charset="0"/>
                <a:cs typeface="Open Sans" panose="020B0606030504020204" pitchFamily="34" charset="0"/>
              </a:rPr>
              <a:t> can navigate to:</a:t>
            </a:r>
          </a:p>
          <a:p>
            <a:endParaRPr lang="it-IT" dirty="0">
              <a:latin typeface="Open Sans" panose="020B0606030504020204" pitchFamily="34" charset="0"/>
              <a:ea typeface="Open Sans" panose="020B0606030504020204" pitchFamily="34" charset="0"/>
              <a:cs typeface="Open Sans" panose="020B0606030504020204" pitchFamily="34" charset="0"/>
            </a:endParaRPr>
          </a:p>
          <a:p>
            <a:r>
              <a:rPr lang="it-IT" sz="1435" dirty="0">
                <a:solidFill>
                  <a:schemeClr val="accent6">
                    <a:lumMod val="75000"/>
                  </a:schemeClr>
                </a:solidFill>
                <a:latin typeface="Trebuchet MS" panose="020B0603020202020204" pitchFamily="34" charset="0"/>
              </a:rPr>
              <a:t>https://github.com/SESAM-Polimi/JupyRAMP</a:t>
            </a:r>
            <a:endParaRPr lang="en-US" sz="1435" dirty="0">
              <a:solidFill>
                <a:srgbClr val="8E2626"/>
              </a:solidFill>
              <a:latin typeface="Trebuchet MS" panose="020B0603020202020204" pitchFamily="34" charset="0"/>
            </a:endParaRPr>
          </a:p>
        </p:txBody>
      </p:sp>
      <p:pic>
        <p:nvPicPr>
          <p:cNvPr id="11" name="Picture 10">
            <a:extLst>
              <a:ext uri="{FF2B5EF4-FFF2-40B4-BE49-F238E27FC236}">
                <a16:creationId xmlns:a16="http://schemas.microsoft.com/office/drawing/2014/main" id="{16BE0645-B13D-9328-9292-0C7439506327}"/>
              </a:ext>
            </a:extLst>
          </p:cNvPr>
          <p:cNvPicPr>
            <a:picLocks noChangeAspect="1"/>
          </p:cNvPicPr>
          <p:nvPr/>
        </p:nvPicPr>
        <p:blipFill>
          <a:blip r:embed="rId3"/>
          <a:srcRect/>
          <a:stretch/>
        </p:blipFill>
        <p:spPr>
          <a:xfrm>
            <a:off x="1388736" y="3090742"/>
            <a:ext cx="6514644" cy="2557663"/>
          </a:xfrm>
          <a:prstGeom prst="rect">
            <a:avLst/>
          </a:prstGeom>
        </p:spPr>
      </p:pic>
      <p:pic>
        <p:nvPicPr>
          <p:cNvPr id="12" name="Picture 11">
            <a:extLst>
              <a:ext uri="{FF2B5EF4-FFF2-40B4-BE49-F238E27FC236}">
                <a16:creationId xmlns:a16="http://schemas.microsoft.com/office/drawing/2014/main" id="{EB8EB6DC-0D0F-01AE-12D5-D379CAF4AF73}"/>
              </a:ext>
            </a:extLst>
          </p:cNvPr>
          <p:cNvPicPr>
            <a:picLocks noChangeAspect="1"/>
          </p:cNvPicPr>
          <p:nvPr/>
        </p:nvPicPr>
        <p:blipFill>
          <a:blip r:embed="rId4"/>
          <a:stretch>
            <a:fillRect/>
          </a:stretch>
        </p:blipFill>
        <p:spPr>
          <a:xfrm>
            <a:off x="8069722" y="4435380"/>
            <a:ext cx="2194494" cy="1745620"/>
          </a:xfrm>
          <a:prstGeom prst="rect">
            <a:avLst/>
          </a:prstGeom>
          <a:ln w="28575">
            <a:solidFill>
              <a:srgbClr val="C00000"/>
            </a:solidFill>
          </a:ln>
        </p:spPr>
      </p:pic>
      <p:sp>
        <p:nvSpPr>
          <p:cNvPr id="13" name="Rectangle 12">
            <a:extLst>
              <a:ext uri="{FF2B5EF4-FFF2-40B4-BE49-F238E27FC236}">
                <a16:creationId xmlns:a16="http://schemas.microsoft.com/office/drawing/2014/main" id="{590D83F3-71A1-7388-FA33-F1A495F77F03}"/>
              </a:ext>
            </a:extLst>
          </p:cNvPr>
          <p:cNvSpPr/>
          <p:nvPr/>
        </p:nvSpPr>
        <p:spPr bwMode="auto">
          <a:xfrm>
            <a:off x="5532005" y="3572415"/>
            <a:ext cx="785893" cy="290350"/>
          </a:xfrm>
          <a:prstGeom prst="rect">
            <a:avLst/>
          </a:prstGeom>
          <a:noFill/>
          <a:ln w="19050" cap="flat" cmpd="sng" algn="ctr">
            <a:solidFill>
              <a:srgbClr val="FF0000"/>
            </a:solidFill>
            <a:prstDash val="dash"/>
            <a:round/>
            <a:headEnd type="none" w="med" len="med"/>
            <a:tailEnd type="none" w="med" len="med"/>
          </a:ln>
          <a:effectLst/>
        </p:spPr>
        <p:txBody>
          <a:bodyPr vert="horz" wrap="square" lIns="0" tIns="0" rIns="0" bIns="0" numCol="1" rtlCol="0" anchor="t" anchorCtr="0" compatLnSpc="1">
            <a:prstTxWarp prst="textNoShape">
              <a:avLst/>
            </a:prstTxWarp>
          </a:bodyPr>
          <a:lstStyle/>
          <a:p>
            <a:pPr algn="r" defTabSz="729051" eaLnBrk="0" fontAlgn="base" hangingPunct="0">
              <a:spcBef>
                <a:spcPct val="20000"/>
              </a:spcBef>
              <a:spcAft>
                <a:spcPct val="0"/>
              </a:spcAft>
            </a:pPr>
            <a:endParaRPr lang="en-US" sz="797">
              <a:ln w="28575">
                <a:solidFill>
                  <a:srgbClr val="FF0000"/>
                </a:solidFill>
              </a:ln>
              <a:latin typeface="Arial" pitchFamily="34" charset="0"/>
            </a:endParaRPr>
          </a:p>
        </p:txBody>
      </p:sp>
      <p:sp>
        <p:nvSpPr>
          <p:cNvPr id="14" name="Rectangle 13">
            <a:extLst>
              <a:ext uri="{FF2B5EF4-FFF2-40B4-BE49-F238E27FC236}">
                <a16:creationId xmlns:a16="http://schemas.microsoft.com/office/drawing/2014/main" id="{F54D7330-1D4C-5004-CFF8-2BA41A9B1C8F}"/>
              </a:ext>
            </a:extLst>
          </p:cNvPr>
          <p:cNvSpPr/>
          <p:nvPr/>
        </p:nvSpPr>
        <p:spPr bwMode="auto">
          <a:xfrm>
            <a:off x="8069722" y="5872665"/>
            <a:ext cx="861252" cy="290350"/>
          </a:xfrm>
          <a:prstGeom prst="rect">
            <a:avLst/>
          </a:prstGeom>
          <a:noFill/>
          <a:ln w="19050" cap="flat" cmpd="sng" algn="ctr">
            <a:solidFill>
              <a:srgbClr val="FF0000"/>
            </a:solidFill>
            <a:prstDash val="dash"/>
            <a:round/>
            <a:headEnd type="none" w="med" len="med"/>
            <a:tailEnd type="none" w="med" len="med"/>
          </a:ln>
          <a:effectLst/>
        </p:spPr>
        <p:txBody>
          <a:bodyPr vert="horz" wrap="square" lIns="0" tIns="0" rIns="0" bIns="0" numCol="1" rtlCol="0" anchor="t" anchorCtr="0" compatLnSpc="1">
            <a:prstTxWarp prst="textNoShape">
              <a:avLst/>
            </a:prstTxWarp>
          </a:bodyPr>
          <a:lstStyle/>
          <a:p>
            <a:pPr algn="r" defTabSz="729051" eaLnBrk="0" fontAlgn="base" hangingPunct="0">
              <a:spcBef>
                <a:spcPct val="20000"/>
              </a:spcBef>
              <a:spcAft>
                <a:spcPct val="0"/>
              </a:spcAft>
            </a:pPr>
            <a:endParaRPr lang="en-US" sz="797">
              <a:ln w="28575">
                <a:solidFill>
                  <a:srgbClr val="FF0000"/>
                </a:solidFill>
              </a:ln>
              <a:latin typeface="Arial" pitchFamily="34" charset="0"/>
            </a:endParaRPr>
          </a:p>
        </p:txBody>
      </p:sp>
      <p:pic>
        <p:nvPicPr>
          <p:cNvPr id="15" name="Picture 14" descr=" ">
            <a:extLst>
              <a:ext uri="{FF2B5EF4-FFF2-40B4-BE49-F238E27FC236}">
                <a16:creationId xmlns:a16="http://schemas.microsoft.com/office/drawing/2014/main" id="{C485C300-3669-6FCF-7FB8-F037F3015108}"/>
              </a:ext>
            </a:extLst>
          </p:cNvPr>
          <p:cNvPicPr>
            <a:picLocks noChangeAspect="1" noChangeArrowheads="1"/>
          </p:cNvPicPr>
          <p:nvPr/>
        </p:nvPicPr>
        <p:blipFill>
          <a:blip r:embed="rId5">
            <a:lum bright="70000" contrast="-70000"/>
            <a:extLst>
              <a:ext uri="{28A0092B-C50C-407E-A947-70E740481C1C}">
                <a14:useLocalDpi xmlns:a14="http://schemas.microsoft.com/office/drawing/2010/main" val="0"/>
              </a:ext>
            </a:extLst>
          </a:blip>
          <a:srcRect/>
          <a:stretch>
            <a:fillRect/>
          </a:stretch>
        </p:blipFill>
        <p:spPr bwMode="auto">
          <a:xfrm rot="2757471">
            <a:off x="5783264" y="3693480"/>
            <a:ext cx="501106" cy="501106"/>
          </a:xfrm>
          <a:prstGeom prst="rect">
            <a:avLst/>
          </a:prstGeom>
          <a:noFill/>
          <a:extLst>
            <a:ext uri="{909E8E84-426E-40DD-AFC4-6F175D3DCCD1}">
              <a14:hiddenFill xmlns:a14="http://schemas.microsoft.com/office/drawing/2010/main">
                <a:solidFill>
                  <a:srgbClr val="FFFFFF"/>
                </a:solidFill>
              </a14:hiddenFill>
            </a:ext>
          </a:extLst>
        </p:spPr>
      </p:pic>
      <p:cxnSp>
        <p:nvCxnSpPr>
          <p:cNvPr id="16" name="Straight Connector 15">
            <a:extLst>
              <a:ext uri="{FF2B5EF4-FFF2-40B4-BE49-F238E27FC236}">
                <a16:creationId xmlns:a16="http://schemas.microsoft.com/office/drawing/2014/main" id="{D077354C-11B0-E18B-73BC-BEBC4E77A624}"/>
              </a:ext>
            </a:extLst>
          </p:cNvPr>
          <p:cNvCxnSpPr>
            <a:cxnSpLocks/>
            <a:stCxn id="15" idx="0"/>
          </p:cNvCxnSpPr>
          <p:nvPr/>
        </p:nvCxnSpPr>
        <p:spPr>
          <a:xfrm>
            <a:off x="6213922" y="3769852"/>
            <a:ext cx="1836984" cy="2190459"/>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83898D8C-17F9-E0E2-6A1D-92736074A217}"/>
              </a:ext>
            </a:extLst>
          </p:cNvPr>
          <p:cNvCxnSpPr>
            <a:cxnSpLocks/>
            <a:stCxn id="15" idx="0"/>
          </p:cNvCxnSpPr>
          <p:nvPr/>
        </p:nvCxnSpPr>
        <p:spPr>
          <a:xfrm>
            <a:off x="6213922" y="3769852"/>
            <a:ext cx="1855800" cy="923362"/>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36858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sz="3600" dirty="0"/>
              <a:t>Getting Ready – Anaconda Prompt</a:t>
            </a:r>
          </a:p>
        </p:txBody>
      </p:sp>
      <p:grpSp>
        <p:nvGrpSpPr>
          <p:cNvPr id="21" name="Group 20">
            <a:extLst>
              <a:ext uri="{FF2B5EF4-FFF2-40B4-BE49-F238E27FC236}">
                <a16:creationId xmlns:a16="http://schemas.microsoft.com/office/drawing/2014/main" id="{22833531-82D3-03C9-0A0D-7AA02C811A4C}"/>
              </a:ext>
            </a:extLst>
          </p:cNvPr>
          <p:cNvGrpSpPr/>
          <p:nvPr/>
        </p:nvGrpSpPr>
        <p:grpSpPr>
          <a:xfrm>
            <a:off x="1509437" y="1542407"/>
            <a:ext cx="4318651" cy="2860897"/>
            <a:chOff x="3387586" y="704710"/>
            <a:chExt cx="5416828" cy="3588386"/>
          </a:xfrm>
        </p:grpSpPr>
        <p:pic>
          <p:nvPicPr>
            <p:cNvPr id="22" name="Picture 21">
              <a:extLst>
                <a:ext uri="{FF2B5EF4-FFF2-40B4-BE49-F238E27FC236}">
                  <a16:creationId xmlns:a16="http://schemas.microsoft.com/office/drawing/2014/main" id="{60E6F4FC-851A-0976-26BA-CE0851E619B6}"/>
                </a:ext>
              </a:extLst>
            </p:cNvPr>
            <p:cNvPicPr>
              <a:picLocks noChangeAspect="1"/>
            </p:cNvPicPr>
            <p:nvPr/>
          </p:nvPicPr>
          <p:blipFill rotWithShape="1">
            <a:blip r:embed="rId3"/>
            <a:srcRect b="34141"/>
            <a:stretch/>
          </p:blipFill>
          <p:spPr>
            <a:xfrm>
              <a:off x="3387586" y="704710"/>
              <a:ext cx="5416828" cy="3588386"/>
            </a:xfrm>
            <a:prstGeom prst="rect">
              <a:avLst/>
            </a:prstGeom>
          </p:spPr>
        </p:pic>
        <p:sp>
          <p:nvSpPr>
            <p:cNvPr id="23" name="Rectangle 22">
              <a:extLst>
                <a:ext uri="{FF2B5EF4-FFF2-40B4-BE49-F238E27FC236}">
                  <a16:creationId xmlns:a16="http://schemas.microsoft.com/office/drawing/2014/main" id="{2C341EDE-7AC6-A100-B2E8-7008A9E475E1}"/>
                </a:ext>
              </a:extLst>
            </p:cNvPr>
            <p:cNvSpPr/>
            <p:nvPr/>
          </p:nvSpPr>
          <p:spPr bwMode="auto">
            <a:xfrm>
              <a:off x="3575720" y="2780928"/>
              <a:ext cx="3168352" cy="360040"/>
            </a:xfrm>
            <a:prstGeom prst="rect">
              <a:avLst/>
            </a:prstGeom>
            <a:noFill/>
            <a:ln w="19050" cap="flat" cmpd="sng" algn="ctr">
              <a:solidFill>
                <a:srgbClr val="C00000"/>
              </a:solid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algn="r" defTabSz="729051" eaLnBrk="0" fontAlgn="base" hangingPunct="0">
                <a:spcBef>
                  <a:spcPct val="20000"/>
                </a:spcBef>
                <a:spcAft>
                  <a:spcPct val="0"/>
                </a:spcAft>
              </a:pPr>
              <a:endParaRPr lang="en-US" sz="797">
                <a:latin typeface="Arial" pitchFamily="34" charset="0"/>
              </a:endParaRPr>
            </a:p>
          </p:txBody>
        </p:sp>
      </p:grpSp>
      <p:sp>
        <p:nvSpPr>
          <p:cNvPr id="24" name="Rectangle 23">
            <a:extLst>
              <a:ext uri="{FF2B5EF4-FFF2-40B4-BE49-F238E27FC236}">
                <a16:creationId xmlns:a16="http://schemas.microsoft.com/office/drawing/2014/main" id="{183B4806-8633-7AD6-C923-4FDF2F312288}"/>
              </a:ext>
            </a:extLst>
          </p:cNvPr>
          <p:cNvSpPr/>
          <p:nvPr/>
        </p:nvSpPr>
        <p:spPr>
          <a:xfrm>
            <a:off x="5978081" y="1559563"/>
            <a:ext cx="4318651" cy="1815882"/>
          </a:xfrm>
          <a:prstGeom prst="rect">
            <a:avLst/>
          </a:prstGeom>
        </p:spPr>
        <p:txBody>
          <a:bodyPr wrap="square">
            <a:spAutoFit/>
          </a:bodyPr>
          <a:lstStyle/>
          <a:p>
            <a:r>
              <a:rPr lang="en-US" sz="1600" dirty="0">
                <a:latin typeface="Open Sans" panose="020B0606030504020204" pitchFamily="34" charset="0"/>
                <a:ea typeface="Open Sans" panose="020B0606030504020204" pitchFamily="34" charset="0"/>
                <a:cs typeface="Open Sans" panose="020B0606030504020204" pitchFamily="34" charset="0"/>
              </a:rPr>
              <a:t>Now you have “Anaconda Prompt” among your apps, inside the folder Anaconda</a:t>
            </a:r>
          </a:p>
          <a:p>
            <a:endParaRPr lang="en-US" sz="1600" dirty="0">
              <a:latin typeface="Open Sans" panose="020B0606030504020204" pitchFamily="34" charset="0"/>
              <a:ea typeface="Open Sans" panose="020B0606030504020204" pitchFamily="34" charset="0"/>
              <a:cs typeface="Open Sans" panose="020B0606030504020204" pitchFamily="34" charset="0"/>
            </a:endParaRPr>
          </a:p>
          <a:p>
            <a:r>
              <a:rPr lang="en-US" sz="1600" dirty="0">
                <a:latin typeface="Open Sans" panose="020B0606030504020204" pitchFamily="34" charset="0"/>
                <a:ea typeface="Open Sans" panose="020B0606030504020204" pitchFamily="34" charset="0"/>
                <a:cs typeface="Open Sans" panose="020B0606030504020204" pitchFamily="34" charset="0"/>
              </a:rPr>
              <a:t>From now on, when you are required to input a string of command, you will have to input it here in the Anaconda prompt</a:t>
            </a:r>
            <a:r>
              <a:rPr lang="en-US" sz="1600" dirty="0">
                <a:solidFill>
                  <a:srgbClr val="FF0000"/>
                </a:solidFill>
                <a:latin typeface="Open Sans" panose="020B0606030504020204" pitchFamily="34" charset="0"/>
                <a:ea typeface="Open Sans" panose="020B0606030504020204" pitchFamily="34" charset="0"/>
                <a:cs typeface="Open Sans" panose="020B0606030504020204" pitchFamily="34" charset="0"/>
              </a:rPr>
              <a:t>, not in the windows command prompt</a:t>
            </a:r>
            <a:endParaRPr lang="it-IT" sz="1600" dirty="0">
              <a:solidFill>
                <a:srgbClr val="FF0000"/>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25" name="Picture 24" descr=" ">
            <a:extLst>
              <a:ext uri="{FF2B5EF4-FFF2-40B4-BE49-F238E27FC236}">
                <a16:creationId xmlns:a16="http://schemas.microsoft.com/office/drawing/2014/main" id="{237C9A77-D108-ACC9-F759-03FE438801EE}"/>
              </a:ext>
            </a:extLst>
          </p:cNvPr>
          <p:cNvPicPr>
            <a:picLocks noChangeAspect="1" noChangeArrowheads="1"/>
          </p:cNvPicPr>
          <p:nvPr/>
        </p:nvPicPr>
        <p:blipFill>
          <a:blip r:embed="rId4">
            <a:lum bright="70000" contrast="-70000"/>
            <a:extLst>
              <a:ext uri="{28A0092B-C50C-407E-A947-70E740481C1C}">
                <a14:useLocalDpi xmlns:a14="http://schemas.microsoft.com/office/drawing/2010/main" val="0"/>
              </a:ext>
            </a:extLst>
          </a:blip>
          <a:srcRect/>
          <a:stretch>
            <a:fillRect/>
          </a:stretch>
        </p:blipFill>
        <p:spPr bwMode="auto">
          <a:xfrm rot="2757471">
            <a:off x="3374360" y="3301435"/>
            <a:ext cx="501106" cy="501106"/>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CE046566-B5C2-C16F-C520-76DC4EE91BD6}"/>
              </a:ext>
            </a:extLst>
          </p:cNvPr>
          <p:cNvPicPr>
            <a:picLocks noChangeAspect="1"/>
          </p:cNvPicPr>
          <p:nvPr/>
        </p:nvPicPr>
        <p:blipFill>
          <a:blip r:embed="rId5"/>
          <a:stretch>
            <a:fillRect/>
          </a:stretch>
        </p:blipFill>
        <p:spPr>
          <a:xfrm>
            <a:off x="5100477" y="3484752"/>
            <a:ext cx="4961624" cy="2175185"/>
          </a:xfrm>
          <a:prstGeom prst="rect">
            <a:avLst/>
          </a:prstGeom>
          <a:ln w="28575">
            <a:solidFill>
              <a:srgbClr val="C00000"/>
            </a:solidFill>
          </a:ln>
        </p:spPr>
      </p:pic>
      <p:cxnSp>
        <p:nvCxnSpPr>
          <p:cNvPr id="27" name="Straight Connector 26">
            <a:extLst>
              <a:ext uri="{FF2B5EF4-FFF2-40B4-BE49-F238E27FC236}">
                <a16:creationId xmlns:a16="http://schemas.microsoft.com/office/drawing/2014/main" id="{4693BB6D-8B93-F0A0-3BA0-310BCB0BD96D}"/>
              </a:ext>
            </a:extLst>
          </p:cNvPr>
          <p:cNvCxnSpPr>
            <a:cxnSpLocks/>
            <a:stCxn id="25" idx="0"/>
          </p:cNvCxnSpPr>
          <p:nvPr/>
        </p:nvCxnSpPr>
        <p:spPr>
          <a:xfrm>
            <a:off x="3805019" y="3377807"/>
            <a:ext cx="1295459" cy="1908086"/>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CDF02CB6-8D2B-0438-7535-05100DCF405E}"/>
              </a:ext>
            </a:extLst>
          </p:cNvPr>
          <p:cNvCxnSpPr>
            <a:cxnSpLocks/>
            <a:stCxn id="25" idx="0"/>
          </p:cNvCxnSpPr>
          <p:nvPr/>
        </p:nvCxnSpPr>
        <p:spPr>
          <a:xfrm>
            <a:off x="3805019" y="3377807"/>
            <a:ext cx="1295459" cy="516702"/>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62753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5598C453-66AF-BA3A-F500-F3491018C0F0}"/>
              </a:ext>
            </a:extLst>
          </p:cNvPr>
          <p:cNvSpPr>
            <a:spLocks noGrp="1"/>
          </p:cNvSpPr>
          <p:nvPr>
            <p:ph type="title"/>
          </p:nvPr>
        </p:nvSpPr>
        <p:spPr/>
        <p:txBody>
          <a:bodyPr>
            <a:normAutofit/>
          </a:bodyPr>
          <a:lstStyle/>
          <a:p>
            <a:r>
              <a:rPr lang="it-IT" dirty="0"/>
              <a:t>Setting the RAMP </a:t>
            </a:r>
            <a:r>
              <a:rPr lang="it-IT" dirty="0" err="1"/>
              <a:t>environment</a:t>
            </a:r>
            <a:endParaRPr lang="en-GB" dirty="0"/>
          </a:p>
        </p:txBody>
      </p:sp>
      <p:sp>
        <p:nvSpPr>
          <p:cNvPr id="2" name="TextBox 1">
            <a:extLst>
              <a:ext uri="{FF2B5EF4-FFF2-40B4-BE49-F238E27FC236}">
                <a16:creationId xmlns:a16="http://schemas.microsoft.com/office/drawing/2014/main" id="{7EC19FDC-4EF2-AB37-715B-25AB7E7798D6}"/>
              </a:ext>
            </a:extLst>
          </p:cNvPr>
          <p:cNvSpPr txBox="1"/>
          <p:nvPr/>
        </p:nvSpPr>
        <p:spPr>
          <a:xfrm>
            <a:off x="385353" y="1357741"/>
            <a:ext cx="7132321" cy="369332"/>
          </a:xfrm>
          <a:prstGeom prst="rect">
            <a:avLst/>
          </a:prstGeom>
          <a:noFill/>
        </p:spPr>
        <p:txBody>
          <a:bodyPr wrap="square" rtlCol="0">
            <a:spAutoFit/>
          </a:bodyPr>
          <a:lstStyle/>
          <a:p>
            <a:r>
              <a:rPr lang="it-IT" sz="1800" dirty="0">
                <a:latin typeface="Helvetica Neue" panose="020B0604020202020204" charset="0"/>
              </a:rPr>
              <a:t>1) Create a </a:t>
            </a:r>
            <a:r>
              <a:rPr lang="it-IT" sz="1800" b="1" dirty="0">
                <a:solidFill>
                  <a:srgbClr val="E3645B"/>
                </a:solidFill>
                <a:latin typeface="Helvetica Neue" panose="020B0604020202020204" charset="0"/>
              </a:rPr>
              <a:t>new environment</a:t>
            </a:r>
            <a:r>
              <a:rPr lang="it-IT" sz="1800" dirty="0">
                <a:solidFill>
                  <a:schemeClr val="tx1"/>
                </a:solidFill>
                <a:latin typeface="Helvetica Neue" panose="020B0604020202020204" charset="0"/>
              </a:rPr>
              <a:t>, </a:t>
            </a:r>
            <a:r>
              <a:rPr lang="it-IT" sz="1800" dirty="0" err="1">
                <a:solidFill>
                  <a:schemeClr val="tx1"/>
                </a:solidFill>
                <a:latin typeface="Helvetica Neue" panose="020B0604020202020204" charset="0"/>
              </a:rPr>
              <a:t>named</a:t>
            </a:r>
            <a:r>
              <a:rPr lang="it-IT" sz="1800" dirty="0">
                <a:solidFill>
                  <a:schemeClr val="tx1"/>
                </a:solidFill>
                <a:latin typeface="Helvetica Neue" panose="020B0604020202020204" charset="0"/>
              </a:rPr>
              <a:t> </a:t>
            </a:r>
            <a:r>
              <a:rPr lang="it-IT" sz="1800" dirty="0" err="1">
                <a:solidFill>
                  <a:schemeClr val="tx1"/>
                </a:solidFill>
                <a:latin typeface="Helvetica Neue" panose="020B0604020202020204" charset="0"/>
              </a:rPr>
              <a:t>ramp</a:t>
            </a:r>
            <a:r>
              <a:rPr lang="it-IT" sz="1800" dirty="0">
                <a:solidFill>
                  <a:schemeClr val="tx1"/>
                </a:solidFill>
                <a:latin typeface="Helvetica Neue" panose="020B0604020202020204" charset="0"/>
              </a:rPr>
              <a:t>, with </a:t>
            </a:r>
            <a:r>
              <a:rPr lang="it-IT" sz="1800" dirty="0" err="1">
                <a:solidFill>
                  <a:schemeClr val="tx1"/>
                </a:solidFill>
                <a:latin typeface="Helvetica Neue" panose="020B0604020202020204" charset="0"/>
              </a:rPr>
              <a:t>python</a:t>
            </a:r>
            <a:r>
              <a:rPr lang="it-IT" sz="1800" dirty="0">
                <a:solidFill>
                  <a:schemeClr val="tx1"/>
                </a:solidFill>
                <a:latin typeface="Helvetica Neue" panose="020B0604020202020204" charset="0"/>
              </a:rPr>
              <a:t> 3.8</a:t>
            </a:r>
            <a:r>
              <a:rPr lang="it-IT" sz="1800" dirty="0">
                <a:latin typeface="Helvetica Neue" panose="020B0604020202020204" charset="0"/>
              </a:rPr>
              <a:t>:</a:t>
            </a:r>
            <a:endParaRPr lang="en-GB" sz="1800" dirty="0">
              <a:latin typeface="Helvetica Neue" panose="020B0604020202020204" charset="0"/>
            </a:endParaRPr>
          </a:p>
        </p:txBody>
      </p:sp>
      <p:sp>
        <p:nvSpPr>
          <p:cNvPr id="5" name="Rectangle 4">
            <a:extLst>
              <a:ext uri="{FF2B5EF4-FFF2-40B4-BE49-F238E27FC236}">
                <a16:creationId xmlns:a16="http://schemas.microsoft.com/office/drawing/2014/main" id="{9A360D69-2C6A-928A-048F-AF8CE87D84D9}"/>
              </a:ext>
            </a:extLst>
          </p:cNvPr>
          <p:cNvSpPr/>
          <p:nvPr/>
        </p:nvSpPr>
        <p:spPr>
          <a:xfrm>
            <a:off x="555172" y="1787825"/>
            <a:ext cx="7916091" cy="672738"/>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800" dirty="0">
                <a:latin typeface="Helvetica Neue" panose="020B0604020202020204" charset="0"/>
              </a:rPr>
              <a:t>(base) … &gt; </a:t>
            </a:r>
            <a:r>
              <a:rPr lang="en-GB" sz="1800" b="1" dirty="0">
                <a:latin typeface="Helvetica Neue" panose="020B0604020202020204" charset="0"/>
              </a:rPr>
              <a:t>conda create --name ramp python=3.8</a:t>
            </a:r>
          </a:p>
        </p:txBody>
      </p:sp>
      <p:sp>
        <p:nvSpPr>
          <p:cNvPr id="6" name="TextBox 5">
            <a:extLst>
              <a:ext uri="{FF2B5EF4-FFF2-40B4-BE49-F238E27FC236}">
                <a16:creationId xmlns:a16="http://schemas.microsoft.com/office/drawing/2014/main" id="{348BD491-5983-A306-9A0A-AD0E31696097}"/>
              </a:ext>
            </a:extLst>
          </p:cNvPr>
          <p:cNvSpPr txBox="1"/>
          <p:nvPr/>
        </p:nvSpPr>
        <p:spPr>
          <a:xfrm>
            <a:off x="385353" y="2521315"/>
            <a:ext cx="7132321" cy="369332"/>
          </a:xfrm>
          <a:prstGeom prst="rect">
            <a:avLst/>
          </a:prstGeom>
          <a:noFill/>
        </p:spPr>
        <p:txBody>
          <a:bodyPr wrap="square" rtlCol="0">
            <a:spAutoFit/>
          </a:bodyPr>
          <a:lstStyle/>
          <a:p>
            <a:r>
              <a:rPr lang="it-IT" sz="1800" dirty="0">
                <a:latin typeface="Helvetica Neue" panose="020B0604020202020204" charset="0"/>
              </a:rPr>
              <a:t>2) </a:t>
            </a:r>
            <a:r>
              <a:rPr lang="it-IT" sz="1800" b="1" dirty="0" err="1">
                <a:solidFill>
                  <a:srgbClr val="E3645B"/>
                </a:solidFill>
                <a:latin typeface="Helvetica Neue" panose="020B0604020202020204" charset="0"/>
              </a:rPr>
              <a:t>Activate</a:t>
            </a:r>
            <a:r>
              <a:rPr lang="it-IT" sz="1800" dirty="0">
                <a:latin typeface="Helvetica Neue" panose="020B0604020202020204" charset="0"/>
              </a:rPr>
              <a:t> the </a:t>
            </a:r>
            <a:r>
              <a:rPr lang="it-IT" sz="1800" dirty="0" err="1">
                <a:latin typeface="Helvetica Neue" panose="020B0604020202020204" charset="0"/>
              </a:rPr>
              <a:t>ramp</a:t>
            </a:r>
            <a:r>
              <a:rPr lang="it-IT" sz="1800" dirty="0">
                <a:latin typeface="Helvetica Neue" panose="020B0604020202020204" charset="0"/>
              </a:rPr>
              <a:t> environment:</a:t>
            </a:r>
            <a:endParaRPr lang="en-GB" sz="1800" dirty="0">
              <a:latin typeface="Helvetica Neue" panose="020B0604020202020204" charset="0"/>
            </a:endParaRPr>
          </a:p>
        </p:txBody>
      </p:sp>
      <p:sp>
        <p:nvSpPr>
          <p:cNvPr id="12" name="Rectangle 11">
            <a:extLst>
              <a:ext uri="{FF2B5EF4-FFF2-40B4-BE49-F238E27FC236}">
                <a16:creationId xmlns:a16="http://schemas.microsoft.com/office/drawing/2014/main" id="{1EEC192F-CA2F-ADC9-7087-B4659CFD0FE9}"/>
              </a:ext>
            </a:extLst>
          </p:cNvPr>
          <p:cNvSpPr/>
          <p:nvPr/>
        </p:nvSpPr>
        <p:spPr>
          <a:xfrm>
            <a:off x="555172" y="2951399"/>
            <a:ext cx="7916091" cy="672738"/>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800" dirty="0">
                <a:latin typeface="Helvetica Neue" panose="020B0604020202020204" charset="0"/>
              </a:rPr>
              <a:t>(base) … &gt; </a:t>
            </a:r>
            <a:r>
              <a:rPr lang="en-GB" sz="1800" b="1" dirty="0">
                <a:latin typeface="Helvetica Neue" panose="020B0604020202020204" charset="0"/>
              </a:rPr>
              <a:t>conda activate ramp</a:t>
            </a:r>
          </a:p>
        </p:txBody>
      </p:sp>
      <p:sp>
        <p:nvSpPr>
          <p:cNvPr id="13" name="TextBox 12">
            <a:extLst>
              <a:ext uri="{FF2B5EF4-FFF2-40B4-BE49-F238E27FC236}">
                <a16:creationId xmlns:a16="http://schemas.microsoft.com/office/drawing/2014/main" id="{9FF35D80-87E0-D942-43E3-A293051A8D5D}"/>
              </a:ext>
            </a:extLst>
          </p:cNvPr>
          <p:cNvSpPr txBox="1"/>
          <p:nvPr/>
        </p:nvSpPr>
        <p:spPr>
          <a:xfrm>
            <a:off x="385353" y="3684889"/>
            <a:ext cx="7132321" cy="369332"/>
          </a:xfrm>
          <a:prstGeom prst="rect">
            <a:avLst/>
          </a:prstGeom>
          <a:noFill/>
        </p:spPr>
        <p:txBody>
          <a:bodyPr wrap="square" rtlCol="0">
            <a:spAutoFit/>
          </a:bodyPr>
          <a:lstStyle/>
          <a:p>
            <a:r>
              <a:rPr lang="it-IT" sz="1800" dirty="0">
                <a:latin typeface="Helvetica Neue" panose="020B0604020202020204" charset="0"/>
              </a:rPr>
              <a:t>3) </a:t>
            </a:r>
            <a:r>
              <a:rPr lang="it-IT" sz="1800" b="1" dirty="0" err="1">
                <a:solidFill>
                  <a:srgbClr val="E3645B"/>
                </a:solidFill>
                <a:latin typeface="Helvetica Neue" panose="020B0604020202020204" charset="0"/>
              </a:rPr>
              <a:t>Install</a:t>
            </a:r>
            <a:r>
              <a:rPr lang="it-IT" sz="1800" dirty="0">
                <a:latin typeface="Helvetica Neue" panose="020B0604020202020204" charset="0"/>
              </a:rPr>
              <a:t> the </a:t>
            </a:r>
            <a:r>
              <a:rPr lang="it-IT" sz="1800" b="1" dirty="0">
                <a:solidFill>
                  <a:srgbClr val="E3645B"/>
                </a:solidFill>
                <a:latin typeface="Helvetica Neue" panose="020B0604020202020204" charset="0"/>
              </a:rPr>
              <a:t>RAMP package </a:t>
            </a:r>
            <a:r>
              <a:rPr lang="it-IT" sz="1800" dirty="0" err="1">
                <a:latin typeface="Helvetica Neue" panose="020B0604020202020204" charset="0"/>
              </a:rPr>
              <a:t>using</a:t>
            </a:r>
            <a:r>
              <a:rPr lang="it-IT" sz="1800" dirty="0">
                <a:latin typeface="Helvetica Neue" panose="020B0604020202020204" charset="0"/>
              </a:rPr>
              <a:t> </a:t>
            </a:r>
            <a:r>
              <a:rPr lang="it-IT" sz="1800" dirty="0" err="1">
                <a:latin typeface="Helvetica Neue" panose="020B0604020202020204" charset="0"/>
              </a:rPr>
              <a:t>pip</a:t>
            </a:r>
            <a:r>
              <a:rPr lang="it-IT" sz="1800" dirty="0">
                <a:latin typeface="Helvetica Neue" panose="020B0604020202020204" charset="0"/>
              </a:rPr>
              <a:t>:</a:t>
            </a:r>
            <a:endParaRPr lang="en-GB" sz="1800" dirty="0">
              <a:latin typeface="Helvetica Neue" panose="020B0604020202020204" charset="0"/>
            </a:endParaRPr>
          </a:p>
        </p:txBody>
      </p:sp>
      <p:sp>
        <p:nvSpPr>
          <p:cNvPr id="16" name="Rectangle 15">
            <a:extLst>
              <a:ext uri="{FF2B5EF4-FFF2-40B4-BE49-F238E27FC236}">
                <a16:creationId xmlns:a16="http://schemas.microsoft.com/office/drawing/2014/main" id="{CB45AD03-784C-7002-B75D-479CF6D537C4}"/>
              </a:ext>
            </a:extLst>
          </p:cNvPr>
          <p:cNvSpPr/>
          <p:nvPr/>
        </p:nvSpPr>
        <p:spPr>
          <a:xfrm>
            <a:off x="555172" y="4114973"/>
            <a:ext cx="7916091" cy="672738"/>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800" dirty="0">
                <a:latin typeface="Helvetica Neue" panose="020B0604020202020204" charset="0"/>
              </a:rPr>
              <a:t>(ramp) … &gt; </a:t>
            </a:r>
            <a:r>
              <a:rPr lang="en-GB" sz="1800" b="1" dirty="0">
                <a:latin typeface="Helvetica Neue" panose="020B0604020202020204" charset="0"/>
              </a:rPr>
              <a:t>pip install </a:t>
            </a:r>
            <a:r>
              <a:rPr lang="en-GB" sz="1800" b="1" dirty="0" err="1">
                <a:latin typeface="Helvetica Neue" panose="020B0604020202020204" charset="0"/>
              </a:rPr>
              <a:t>rampdemand</a:t>
            </a:r>
            <a:endParaRPr lang="en-GB" sz="1800" b="1" dirty="0">
              <a:latin typeface="Helvetica Neue" panose="020B0604020202020204" charset="0"/>
            </a:endParaRPr>
          </a:p>
        </p:txBody>
      </p:sp>
      <p:sp>
        <p:nvSpPr>
          <p:cNvPr id="17" name="TextBox 16">
            <a:extLst>
              <a:ext uri="{FF2B5EF4-FFF2-40B4-BE49-F238E27FC236}">
                <a16:creationId xmlns:a16="http://schemas.microsoft.com/office/drawing/2014/main" id="{35E033CE-2DE1-76E4-681B-B67984A8C36F}"/>
              </a:ext>
            </a:extLst>
          </p:cNvPr>
          <p:cNvSpPr txBox="1"/>
          <p:nvPr/>
        </p:nvSpPr>
        <p:spPr>
          <a:xfrm>
            <a:off x="385353" y="4848463"/>
            <a:ext cx="7132321" cy="369332"/>
          </a:xfrm>
          <a:prstGeom prst="rect">
            <a:avLst/>
          </a:prstGeom>
          <a:noFill/>
        </p:spPr>
        <p:txBody>
          <a:bodyPr wrap="square" rtlCol="0">
            <a:spAutoFit/>
          </a:bodyPr>
          <a:lstStyle/>
          <a:p>
            <a:r>
              <a:rPr lang="it-IT" sz="1800" dirty="0">
                <a:latin typeface="Helvetica Neue" panose="020B0604020202020204" charset="0"/>
              </a:rPr>
              <a:t>4) </a:t>
            </a:r>
            <a:r>
              <a:rPr lang="it-IT" sz="1800" b="1" dirty="0" err="1">
                <a:solidFill>
                  <a:srgbClr val="E3645B"/>
                </a:solidFill>
                <a:latin typeface="Helvetica Neue" panose="020B0604020202020204" charset="0"/>
              </a:rPr>
              <a:t>Install</a:t>
            </a:r>
            <a:r>
              <a:rPr lang="it-IT" sz="1800" dirty="0">
                <a:latin typeface="Helvetica Neue" panose="020B0604020202020204" charset="0"/>
              </a:rPr>
              <a:t> </a:t>
            </a:r>
            <a:r>
              <a:rPr lang="it-IT" sz="1800" b="1" dirty="0" err="1">
                <a:solidFill>
                  <a:srgbClr val="E3645B"/>
                </a:solidFill>
                <a:latin typeface="Helvetica Neue" panose="020B0604020202020204" charset="0"/>
              </a:rPr>
              <a:t>Jupyter</a:t>
            </a:r>
            <a:r>
              <a:rPr lang="it-IT" sz="1800" b="1" dirty="0">
                <a:solidFill>
                  <a:srgbClr val="E3645B"/>
                </a:solidFill>
                <a:latin typeface="Helvetica Neue" panose="020B0604020202020204" charset="0"/>
              </a:rPr>
              <a:t> Notebook </a:t>
            </a:r>
            <a:r>
              <a:rPr lang="it-IT" sz="1800" dirty="0" err="1">
                <a:latin typeface="Helvetica Neue" panose="020B0604020202020204" charset="0"/>
              </a:rPr>
              <a:t>using</a:t>
            </a:r>
            <a:r>
              <a:rPr lang="it-IT" sz="1800" dirty="0">
                <a:latin typeface="Helvetica Neue" panose="020B0604020202020204" charset="0"/>
              </a:rPr>
              <a:t> </a:t>
            </a:r>
            <a:r>
              <a:rPr lang="it-IT" sz="1800" dirty="0" err="1">
                <a:latin typeface="Helvetica Neue" panose="020B0604020202020204" charset="0"/>
              </a:rPr>
              <a:t>conda</a:t>
            </a:r>
            <a:r>
              <a:rPr lang="it-IT" sz="1800" dirty="0">
                <a:latin typeface="Helvetica Neue" panose="020B0604020202020204" charset="0"/>
              </a:rPr>
              <a:t>:</a:t>
            </a:r>
            <a:endParaRPr lang="en-GB" sz="1800" dirty="0">
              <a:latin typeface="Helvetica Neue" panose="020B0604020202020204" charset="0"/>
            </a:endParaRPr>
          </a:p>
        </p:txBody>
      </p:sp>
      <p:sp>
        <p:nvSpPr>
          <p:cNvPr id="18" name="Rectangle 17">
            <a:extLst>
              <a:ext uri="{FF2B5EF4-FFF2-40B4-BE49-F238E27FC236}">
                <a16:creationId xmlns:a16="http://schemas.microsoft.com/office/drawing/2014/main" id="{4140E8CA-000D-6F2D-D79B-8B6F24A6717C}"/>
              </a:ext>
            </a:extLst>
          </p:cNvPr>
          <p:cNvSpPr/>
          <p:nvPr/>
        </p:nvSpPr>
        <p:spPr>
          <a:xfrm>
            <a:off x="555172" y="5278547"/>
            <a:ext cx="7916091" cy="672738"/>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800" dirty="0">
                <a:latin typeface="Helvetica Neue" panose="020B0604020202020204" charset="0"/>
              </a:rPr>
              <a:t>(ramp) … &gt; </a:t>
            </a:r>
            <a:r>
              <a:rPr lang="en-GB" sz="1800" b="1" dirty="0">
                <a:latin typeface="Helvetica Neue" panose="020B0604020202020204" charset="0"/>
              </a:rPr>
              <a:t>conda install </a:t>
            </a:r>
            <a:r>
              <a:rPr lang="en-GB" sz="1800" b="1" dirty="0" err="1">
                <a:latin typeface="Helvetica Neue" panose="020B0604020202020204" charset="0"/>
              </a:rPr>
              <a:t>jupyter</a:t>
            </a:r>
            <a:r>
              <a:rPr lang="en-GB" sz="1800" b="1" dirty="0">
                <a:latin typeface="Helvetica Neue" panose="020B0604020202020204" charset="0"/>
              </a:rPr>
              <a:t> notebook</a:t>
            </a:r>
          </a:p>
        </p:txBody>
      </p:sp>
    </p:spTree>
    <p:extLst>
      <p:ext uri="{BB962C8B-B14F-4D97-AF65-F5344CB8AC3E}">
        <p14:creationId xmlns:p14="http://schemas.microsoft.com/office/powerpoint/2010/main" val="885853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sz="3600" dirty="0"/>
              <a:t>Getting Ready – Launching </a:t>
            </a:r>
            <a:r>
              <a:rPr lang="en-GB" sz="3600" dirty="0" err="1"/>
              <a:t>Jupyter</a:t>
            </a:r>
            <a:endParaRPr lang="en-GB" sz="3600" dirty="0"/>
          </a:p>
        </p:txBody>
      </p:sp>
      <p:sp>
        <p:nvSpPr>
          <p:cNvPr id="2" name="TextBox 1">
            <a:extLst>
              <a:ext uri="{FF2B5EF4-FFF2-40B4-BE49-F238E27FC236}">
                <a16:creationId xmlns:a16="http://schemas.microsoft.com/office/drawing/2014/main" id="{DD33115E-3EF5-42F8-11DC-A88AE7DD6C52}"/>
              </a:ext>
            </a:extLst>
          </p:cNvPr>
          <p:cNvSpPr txBox="1"/>
          <p:nvPr/>
        </p:nvSpPr>
        <p:spPr>
          <a:xfrm>
            <a:off x="269789" y="1260749"/>
            <a:ext cx="7132321" cy="369332"/>
          </a:xfrm>
          <a:prstGeom prst="rect">
            <a:avLst/>
          </a:prstGeom>
          <a:noFill/>
        </p:spPr>
        <p:txBody>
          <a:bodyPr wrap="square" rtlCol="0">
            <a:spAutoFit/>
          </a:bodyPr>
          <a:lstStyle/>
          <a:p>
            <a:r>
              <a:rPr lang="it-IT" sz="1800" dirty="0">
                <a:latin typeface="Helvetica Neue" panose="020B0604020202020204" charset="0"/>
              </a:rPr>
              <a:t>1) </a:t>
            </a:r>
            <a:r>
              <a:rPr lang="it-IT" b="1" dirty="0" err="1">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Activate</a:t>
            </a:r>
            <a:r>
              <a:rPr lang="it-IT" sz="1800" dirty="0">
                <a:latin typeface="Helvetica Neue" panose="020B0604020202020204" charset="0"/>
              </a:rPr>
              <a:t> </a:t>
            </a:r>
            <a:r>
              <a:rPr lang="it-IT" dirty="0">
                <a:latin typeface="Open Sans" panose="020B0606030504020204" pitchFamily="34" charset="0"/>
                <a:ea typeface="Open Sans" panose="020B0606030504020204" pitchFamily="34" charset="0"/>
                <a:cs typeface="Open Sans" panose="020B0606030504020204" pitchFamily="34" charset="0"/>
              </a:rPr>
              <a:t>the </a:t>
            </a:r>
            <a:r>
              <a:rPr lang="it-IT" dirty="0" err="1">
                <a:latin typeface="Open Sans" panose="020B0606030504020204" pitchFamily="34" charset="0"/>
                <a:ea typeface="Open Sans" panose="020B0606030504020204" pitchFamily="34" charset="0"/>
                <a:cs typeface="Open Sans" panose="020B0606030504020204" pitchFamily="34" charset="0"/>
              </a:rPr>
              <a:t>ramp</a:t>
            </a:r>
            <a:r>
              <a:rPr lang="it-IT" dirty="0">
                <a:latin typeface="Open Sans" panose="020B0606030504020204" pitchFamily="34" charset="0"/>
                <a:ea typeface="Open Sans" panose="020B0606030504020204" pitchFamily="34" charset="0"/>
                <a:cs typeface="Open Sans" panose="020B0606030504020204" pitchFamily="34" charset="0"/>
              </a:rPr>
              <a:t> environment:</a:t>
            </a:r>
            <a:endParaRPr lang="en-GB"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Rectangle 2">
            <a:extLst>
              <a:ext uri="{FF2B5EF4-FFF2-40B4-BE49-F238E27FC236}">
                <a16:creationId xmlns:a16="http://schemas.microsoft.com/office/drawing/2014/main" id="{5BF99EEA-FDE1-A511-5247-CD355CA9ACD5}"/>
              </a:ext>
            </a:extLst>
          </p:cNvPr>
          <p:cNvSpPr/>
          <p:nvPr/>
        </p:nvSpPr>
        <p:spPr>
          <a:xfrm>
            <a:off x="439608" y="1690833"/>
            <a:ext cx="7916091" cy="672738"/>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800" dirty="0">
                <a:latin typeface="Helvetica Neue" panose="020B0604020202020204" charset="0"/>
              </a:rPr>
              <a:t>(base) … &gt; </a:t>
            </a:r>
            <a:r>
              <a:rPr lang="en-GB" sz="1800" b="1" dirty="0">
                <a:latin typeface="Helvetica Neue" panose="020B0604020202020204" charset="0"/>
              </a:rPr>
              <a:t>conda activate ramp</a:t>
            </a:r>
          </a:p>
        </p:txBody>
      </p:sp>
      <p:sp>
        <p:nvSpPr>
          <p:cNvPr id="4" name="TextBox 3">
            <a:extLst>
              <a:ext uri="{FF2B5EF4-FFF2-40B4-BE49-F238E27FC236}">
                <a16:creationId xmlns:a16="http://schemas.microsoft.com/office/drawing/2014/main" id="{4E33722E-664C-430D-F354-6DC9CDEEB6E8}"/>
              </a:ext>
            </a:extLst>
          </p:cNvPr>
          <p:cNvSpPr txBox="1"/>
          <p:nvPr/>
        </p:nvSpPr>
        <p:spPr>
          <a:xfrm>
            <a:off x="269789" y="2424323"/>
            <a:ext cx="7132321" cy="369332"/>
          </a:xfrm>
          <a:prstGeom prst="rect">
            <a:avLst/>
          </a:prstGeom>
          <a:noFill/>
        </p:spPr>
        <p:txBody>
          <a:bodyPr wrap="square" rtlCol="0">
            <a:spAutoFit/>
          </a:bodyPr>
          <a:lstStyle/>
          <a:p>
            <a:r>
              <a:rPr lang="it-IT" sz="1800" dirty="0">
                <a:latin typeface="Helvetica Neue" panose="020B0604020202020204" charset="0"/>
              </a:rPr>
              <a:t>2) </a:t>
            </a:r>
            <a:r>
              <a:rPr lang="it-IT" b="1" dirty="0" err="1">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Launch</a:t>
            </a:r>
            <a:r>
              <a:rPr lang="it-IT"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 </a:t>
            </a:r>
            <a:r>
              <a:rPr lang="it-IT" b="1" dirty="0" err="1">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Jupyter</a:t>
            </a:r>
            <a:r>
              <a:rPr lang="it-IT"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 Notebook</a:t>
            </a:r>
            <a:r>
              <a:rPr lang="it-IT" dirty="0">
                <a:latin typeface="Open Sans" panose="020B0606030504020204" pitchFamily="34" charset="0"/>
                <a:ea typeface="Open Sans" panose="020B0606030504020204" pitchFamily="34" charset="0"/>
                <a:cs typeface="Open Sans" panose="020B0606030504020204" pitchFamily="34" charset="0"/>
              </a:rPr>
              <a:t>:</a:t>
            </a:r>
            <a:endParaRPr lang="en-GB"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Rectangle 4">
            <a:extLst>
              <a:ext uri="{FF2B5EF4-FFF2-40B4-BE49-F238E27FC236}">
                <a16:creationId xmlns:a16="http://schemas.microsoft.com/office/drawing/2014/main" id="{AF348C05-3177-D297-5A79-F77A140FA4ED}"/>
              </a:ext>
            </a:extLst>
          </p:cNvPr>
          <p:cNvSpPr/>
          <p:nvPr/>
        </p:nvSpPr>
        <p:spPr>
          <a:xfrm>
            <a:off x="439608" y="2854407"/>
            <a:ext cx="7916091" cy="672738"/>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800" dirty="0">
                <a:latin typeface="Helvetica Neue" panose="020B0604020202020204" charset="0"/>
              </a:rPr>
              <a:t>(ramp) … &gt; </a:t>
            </a:r>
            <a:r>
              <a:rPr lang="en-GB" sz="1800" b="1" dirty="0" err="1">
                <a:latin typeface="Helvetica Neue" panose="020B0604020202020204" charset="0"/>
              </a:rPr>
              <a:t>jupyter</a:t>
            </a:r>
            <a:r>
              <a:rPr lang="en-GB" sz="1800" b="1" dirty="0">
                <a:latin typeface="Helvetica Neue" panose="020B0604020202020204" charset="0"/>
              </a:rPr>
              <a:t> notebook</a:t>
            </a:r>
          </a:p>
        </p:txBody>
      </p:sp>
      <p:pic>
        <p:nvPicPr>
          <p:cNvPr id="7" name="Picture 6">
            <a:extLst>
              <a:ext uri="{FF2B5EF4-FFF2-40B4-BE49-F238E27FC236}">
                <a16:creationId xmlns:a16="http://schemas.microsoft.com/office/drawing/2014/main" id="{9D5C0E11-8273-512D-BC7A-015BBBA628C7}"/>
              </a:ext>
            </a:extLst>
          </p:cNvPr>
          <p:cNvPicPr>
            <a:picLocks noChangeAspect="1"/>
          </p:cNvPicPr>
          <p:nvPr/>
        </p:nvPicPr>
        <p:blipFill>
          <a:blip r:embed="rId3"/>
          <a:stretch>
            <a:fillRect/>
          </a:stretch>
        </p:blipFill>
        <p:spPr>
          <a:xfrm>
            <a:off x="738050" y="4017981"/>
            <a:ext cx="6433457" cy="2112991"/>
          </a:xfrm>
          <a:prstGeom prst="rect">
            <a:avLst/>
          </a:prstGeom>
        </p:spPr>
      </p:pic>
      <p:sp>
        <p:nvSpPr>
          <p:cNvPr id="8" name="TextBox 7">
            <a:extLst>
              <a:ext uri="{FF2B5EF4-FFF2-40B4-BE49-F238E27FC236}">
                <a16:creationId xmlns:a16="http://schemas.microsoft.com/office/drawing/2014/main" id="{3A3F36BA-6C0D-6003-9569-6D0D1F8875D4}"/>
              </a:ext>
            </a:extLst>
          </p:cNvPr>
          <p:cNvSpPr txBox="1"/>
          <p:nvPr/>
        </p:nvSpPr>
        <p:spPr>
          <a:xfrm>
            <a:off x="269789" y="3587897"/>
            <a:ext cx="8292914" cy="369332"/>
          </a:xfrm>
          <a:prstGeom prst="rect">
            <a:avLst/>
          </a:prstGeom>
          <a:noFill/>
        </p:spPr>
        <p:txBody>
          <a:bodyPr wrap="square" rtlCol="0">
            <a:spAutoFit/>
          </a:bodyPr>
          <a:lstStyle/>
          <a:p>
            <a:r>
              <a:rPr lang="it-IT" sz="1800" dirty="0">
                <a:latin typeface="Helvetica Neue" panose="020B0604020202020204" charset="0"/>
              </a:rPr>
              <a:t>3) </a:t>
            </a:r>
            <a:r>
              <a:rPr lang="it-IT"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Navigate</a:t>
            </a:r>
            <a:r>
              <a:rPr lang="it-IT" sz="1800" b="1" dirty="0">
                <a:solidFill>
                  <a:srgbClr val="E3645B"/>
                </a:solidFill>
                <a:latin typeface="Helvetica Neue" panose="020B0604020202020204" charset="0"/>
              </a:rPr>
              <a:t> </a:t>
            </a:r>
            <a:r>
              <a:rPr lang="it-IT" dirty="0" err="1">
                <a:latin typeface="Open Sans" panose="020B0606030504020204" pitchFamily="34" charset="0"/>
                <a:ea typeface="Open Sans" panose="020B0606030504020204" pitchFamily="34" charset="0"/>
                <a:cs typeface="Open Sans" panose="020B0606030504020204" pitchFamily="34" charset="0"/>
              </a:rPr>
              <a:t>within</a:t>
            </a:r>
            <a:r>
              <a:rPr lang="it-IT" dirty="0">
                <a:latin typeface="Open Sans" panose="020B0606030504020204" pitchFamily="34" charset="0"/>
                <a:ea typeface="Open Sans" panose="020B0606030504020204" pitchFamily="34" charset="0"/>
                <a:cs typeface="Open Sans" panose="020B0606030504020204" pitchFamily="34" charset="0"/>
              </a:rPr>
              <a:t> the folder </a:t>
            </a:r>
            <a:r>
              <a:rPr lang="it-IT"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and open </a:t>
            </a:r>
            <a:r>
              <a:rPr lang="it-IT" dirty="0">
                <a:latin typeface="Open Sans" panose="020B0606030504020204" pitchFamily="34" charset="0"/>
                <a:ea typeface="Open Sans" panose="020B0606030504020204" pitchFamily="34" charset="0"/>
                <a:cs typeface="Open Sans" panose="020B0606030504020204" pitchFamily="34" charset="0"/>
              </a:rPr>
              <a:t>the</a:t>
            </a:r>
            <a:r>
              <a:rPr lang="it-IT" sz="1800" b="1" dirty="0">
                <a:solidFill>
                  <a:srgbClr val="E3645B"/>
                </a:solidFill>
                <a:latin typeface="Helvetica Neue" panose="020B0604020202020204" charset="0"/>
              </a:rPr>
              <a:t> </a:t>
            </a:r>
            <a:r>
              <a:rPr lang="it-IT"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RAMP </a:t>
            </a:r>
            <a:r>
              <a:rPr lang="it-IT" b="1" dirty="0" err="1">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Example</a:t>
            </a:r>
            <a:r>
              <a:rPr lang="it-IT"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 Village file</a:t>
            </a:r>
            <a:r>
              <a:rPr lang="it-IT" sz="1800" dirty="0">
                <a:latin typeface="Helvetica Neue" panose="020B0604020202020204" charset="0"/>
              </a:rPr>
              <a:t>:</a:t>
            </a:r>
            <a:endParaRPr lang="en-GB" sz="1800" dirty="0">
              <a:latin typeface="Helvetica Neue" panose="020B0604020202020204" charset="0"/>
            </a:endParaRPr>
          </a:p>
        </p:txBody>
      </p:sp>
    </p:spTree>
    <p:extLst>
      <p:ext uri="{BB962C8B-B14F-4D97-AF65-F5344CB8AC3E}">
        <p14:creationId xmlns:p14="http://schemas.microsoft.com/office/powerpoint/2010/main" val="20219918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sz="3600" dirty="0"/>
              <a:t>Getting Ready – Launching </a:t>
            </a:r>
            <a:r>
              <a:rPr lang="en-GB" sz="3600" dirty="0" err="1"/>
              <a:t>Jupyter</a:t>
            </a:r>
            <a:endParaRPr lang="en-GB" sz="3600" dirty="0"/>
          </a:p>
        </p:txBody>
      </p:sp>
      <p:pic>
        <p:nvPicPr>
          <p:cNvPr id="9" name="Picture 8">
            <a:extLst>
              <a:ext uri="{FF2B5EF4-FFF2-40B4-BE49-F238E27FC236}">
                <a16:creationId xmlns:a16="http://schemas.microsoft.com/office/drawing/2014/main" id="{A9EB02E7-FDA4-CD96-E696-55D6E7663039}"/>
              </a:ext>
            </a:extLst>
          </p:cNvPr>
          <p:cNvPicPr>
            <a:picLocks noChangeAspect="1"/>
          </p:cNvPicPr>
          <p:nvPr/>
        </p:nvPicPr>
        <p:blipFill>
          <a:blip r:embed="rId3"/>
          <a:stretch>
            <a:fillRect/>
          </a:stretch>
        </p:blipFill>
        <p:spPr>
          <a:xfrm>
            <a:off x="425158" y="1492150"/>
            <a:ext cx="11341683" cy="3873699"/>
          </a:xfrm>
          <a:prstGeom prst="rect">
            <a:avLst/>
          </a:prstGeom>
        </p:spPr>
      </p:pic>
    </p:spTree>
    <p:extLst>
      <p:ext uri="{BB962C8B-B14F-4D97-AF65-F5344CB8AC3E}">
        <p14:creationId xmlns:p14="http://schemas.microsoft.com/office/powerpoint/2010/main" val="41897400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sz="3600" dirty="0"/>
              <a:t>Excel Input files</a:t>
            </a:r>
          </a:p>
        </p:txBody>
      </p:sp>
      <p:sp>
        <p:nvSpPr>
          <p:cNvPr id="9" name="TextBox 8">
            <a:extLst>
              <a:ext uri="{FF2B5EF4-FFF2-40B4-BE49-F238E27FC236}">
                <a16:creationId xmlns:a16="http://schemas.microsoft.com/office/drawing/2014/main" id="{5805B511-CBE6-DD5E-B72F-601FF9E5A14D}"/>
              </a:ext>
            </a:extLst>
          </p:cNvPr>
          <p:cNvSpPr txBox="1"/>
          <p:nvPr/>
        </p:nvSpPr>
        <p:spPr>
          <a:xfrm>
            <a:off x="708815" y="1365818"/>
            <a:ext cx="11382921" cy="3739485"/>
          </a:xfrm>
          <a:prstGeom prst="rect">
            <a:avLst/>
          </a:prstGeom>
          <a:noFill/>
        </p:spPr>
        <p:txBody>
          <a:bodyPr wrap="square" rtlCol="0">
            <a:spAutoFit/>
          </a:bodyPr>
          <a:lstStyle/>
          <a:p>
            <a:r>
              <a:rPr lang="en-US" sz="1600" dirty="0">
                <a:solidFill>
                  <a:srgbClr val="2F5597"/>
                </a:solidFill>
                <a:latin typeface="Helvetica Neue" panose="020B0604020202020204" charset="0"/>
                <a:ea typeface="Open Sans" panose="020B0606030504020204" pitchFamily="34" charset="0"/>
                <a:cs typeface="Open Sans" panose="020B0606030504020204" pitchFamily="34" charset="0"/>
              </a:rPr>
              <a:t>Input_file_1.xlsx</a:t>
            </a:r>
          </a:p>
          <a:p>
            <a:endParaRPr lang="en-US" sz="600" dirty="0">
              <a:solidFill>
                <a:schemeClr val="accent2">
                  <a:lumMod val="75000"/>
                </a:schemeClr>
              </a:solidFill>
              <a:latin typeface="Helvetica Neue" panose="020B0604020202020204" charset="0"/>
              <a:ea typeface="Open Sans" panose="020B0606030504020204" pitchFamily="34" charset="0"/>
              <a:cs typeface="Open Sans" panose="020B0606030504020204" pitchFamily="34" charset="0"/>
            </a:endParaRPr>
          </a:p>
          <a:p>
            <a:r>
              <a:rPr lang="en-GB" dirty="0">
                <a:latin typeface="Open Sans" panose="020B0606030504020204" pitchFamily="34" charset="0"/>
                <a:ea typeface="Open Sans" panose="020B0606030504020204" pitchFamily="34" charset="0"/>
                <a:cs typeface="Open Sans" panose="020B0606030504020204" pitchFamily="34" charset="0"/>
              </a:rPr>
              <a:t>Models</a:t>
            </a:r>
            <a:r>
              <a:rPr lang="en-GB" sz="1200" i="1" dirty="0">
                <a:latin typeface="Helvetica Neue" panose="020B0604020202020204" charset="0"/>
                <a:ea typeface="Open Sans" panose="020B0606030504020204" pitchFamily="34" charset="0"/>
                <a:cs typeface="Open Sans" panose="020B0606030504020204" pitchFamily="34" charset="0"/>
              </a:rPr>
              <a:t> </a:t>
            </a:r>
            <a:r>
              <a:rPr lang="en-GB"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basic electric appliances </a:t>
            </a:r>
            <a:r>
              <a:rPr lang="en-GB" dirty="0">
                <a:latin typeface="Open Sans" panose="020B0606030504020204" pitchFamily="34" charset="0"/>
                <a:ea typeface="Open Sans" panose="020B0606030504020204" pitchFamily="34" charset="0"/>
                <a:cs typeface="Open Sans" panose="020B0606030504020204" pitchFamily="34" charset="0"/>
              </a:rPr>
              <a:t>like lightbulbs, radios, TVs, fridges, etc., providing default examples for their representation.</a:t>
            </a:r>
          </a:p>
          <a:p>
            <a:endParaRPr lang="en-GB" dirty="0">
              <a:latin typeface="Open Sans" panose="020B0606030504020204" pitchFamily="34" charset="0"/>
              <a:ea typeface="Open Sans" panose="020B0606030504020204" pitchFamily="34" charset="0"/>
              <a:cs typeface="Open Sans" panose="020B0606030504020204" pitchFamily="34" charset="0"/>
            </a:endParaRPr>
          </a:p>
          <a:p>
            <a:endParaRPr lang="en-US" sz="1100" i="1" dirty="0">
              <a:latin typeface="Helvetica Neue" panose="020B0604020202020204" charset="0"/>
              <a:ea typeface="Open Sans" panose="020B0606030504020204" pitchFamily="34" charset="0"/>
              <a:cs typeface="Open Sans" panose="020B0606030504020204" pitchFamily="34" charset="0"/>
            </a:endParaRPr>
          </a:p>
          <a:p>
            <a:r>
              <a:rPr lang="en-US" sz="1600" dirty="0">
                <a:solidFill>
                  <a:srgbClr val="2F5597"/>
                </a:solidFill>
                <a:latin typeface="Helvetica Neue" panose="020B0604020202020204" charset="0"/>
                <a:ea typeface="Open Sans" panose="020B0606030504020204" pitchFamily="34" charset="0"/>
                <a:cs typeface="Open Sans" panose="020B0606030504020204" pitchFamily="34" charset="0"/>
              </a:rPr>
              <a:t>Input_file_2.xlsx</a:t>
            </a:r>
          </a:p>
          <a:p>
            <a:endParaRPr lang="en-US" sz="600" dirty="0">
              <a:solidFill>
                <a:schemeClr val="accent2">
                  <a:lumMod val="75000"/>
                </a:schemeClr>
              </a:solidFill>
              <a:latin typeface="Helvetica Neue" panose="020B0604020202020204" charset="0"/>
              <a:ea typeface="Open Sans" panose="020B0606030504020204" pitchFamily="34" charset="0"/>
              <a:cs typeface="Open Sans" panose="020B0606030504020204" pitchFamily="34" charset="0"/>
            </a:endParaRPr>
          </a:p>
          <a:p>
            <a:r>
              <a:rPr lang="en-GB" dirty="0">
                <a:latin typeface="Open Sans" panose="020B0606030504020204" pitchFamily="34" charset="0"/>
                <a:ea typeface="Open Sans" panose="020B0606030504020204" pitchFamily="34" charset="0"/>
                <a:cs typeface="Open Sans" panose="020B0606030504020204" pitchFamily="34" charset="0"/>
              </a:rPr>
              <a:t>Demonstrates </a:t>
            </a:r>
            <a:r>
              <a:rPr lang="en-GB" dirty="0" err="1">
                <a:latin typeface="Open Sans" panose="020B0606030504020204" pitchFamily="34" charset="0"/>
                <a:ea typeface="Open Sans" panose="020B0606030504020204" pitchFamily="34" charset="0"/>
                <a:cs typeface="Open Sans" panose="020B0606030504020204" pitchFamily="34" charset="0"/>
              </a:rPr>
              <a:t>modeling</a:t>
            </a:r>
            <a:r>
              <a:rPr lang="en-GB" dirty="0">
                <a:latin typeface="Open Sans" panose="020B0606030504020204" pitchFamily="34" charset="0"/>
                <a:ea typeface="Open Sans" panose="020B0606030504020204" pitchFamily="34" charset="0"/>
                <a:cs typeface="Open Sans" panose="020B0606030504020204" pitchFamily="34" charset="0"/>
              </a:rPr>
              <a:t> user-driven </a:t>
            </a:r>
            <a:r>
              <a:rPr lang="en-GB"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thermal loads </a:t>
            </a:r>
            <a:r>
              <a:rPr lang="en-GB" dirty="0">
                <a:latin typeface="Open Sans" panose="020B0606030504020204" pitchFamily="34" charset="0"/>
                <a:ea typeface="Open Sans" panose="020B0606030504020204" pitchFamily="34" charset="0"/>
                <a:cs typeface="Open Sans" panose="020B0606030504020204" pitchFamily="34" charset="0"/>
              </a:rPr>
              <a:t>using a "shower" appliance example, where nominal power can be externally input via a ".csv" file, reflecting groundwater temperature changes.</a:t>
            </a:r>
          </a:p>
          <a:p>
            <a:endParaRPr lang="en-US" sz="1600" dirty="0">
              <a:latin typeface="Helvetica Neue" panose="020B0604020202020204" charset="0"/>
              <a:ea typeface="Open Sans" panose="020B0606030504020204" pitchFamily="34" charset="0"/>
              <a:cs typeface="Open Sans" panose="020B0606030504020204" pitchFamily="34" charset="0"/>
            </a:endParaRPr>
          </a:p>
          <a:p>
            <a:pPr>
              <a:buClrTx/>
              <a:defRPr/>
            </a:pPr>
            <a:r>
              <a:rPr lang="en-US" sz="1600" kern="1200" dirty="0">
                <a:solidFill>
                  <a:srgbClr val="2F5597"/>
                </a:solidFill>
                <a:latin typeface="Helvetica Neue" panose="020B0604020202020204" charset="0"/>
                <a:ea typeface="Open Sans" panose="020B0606030504020204" pitchFamily="34" charset="0"/>
                <a:cs typeface="Open Sans" panose="020B0606030504020204" pitchFamily="34" charset="0"/>
              </a:rPr>
              <a:t>Input_file_3.xlsx</a:t>
            </a:r>
          </a:p>
          <a:p>
            <a:pPr>
              <a:buClrTx/>
              <a:defRPr/>
            </a:pPr>
            <a:endParaRPr lang="en-US" sz="600" kern="1200" dirty="0">
              <a:solidFill>
                <a:srgbClr val="ED7D31">
                  <a:lumMod val="75000"/>
                </a:srgbClr>
              </a:solidFill>
              <a:latin typeface="Helvetica Neue" panose="020B0604020202020204" charset="0"/>
              <a:ea typeface="Open Sans" panose="020B0606030504020204" pitchFamily="34" charset="0"/>
              <a:cs typeface="Open Sans" panose="020B0606030504020204" pitchFamily="34" charset="0"/>
            </a:endParaRPr>
          </a:p>
          <a:p>
            <a:pPr>
              <a:buClrTx/>
              <a:defRPr/>
            </a:pPr>
            <a:r>
              <a:rPr lang="en-GB" dirty="0">
                <a:latin typeface="Open Sans" panose="020B0606030504020204" pitchFamily="34" charset="0"/>
                <a:ea typeface="Open Sans" panose="020B0606030504020204" pitchFamily="34" charset="0"/>
                <a:cs typeface="Open Sans" panose="020B0606030504020204" pitchFamily="34" charset="0"/>
              </a:rPr>
              <a:t>Shows how to model </a:t>
            </a:r>
            <a:r>
              <a:rPr lang="en-GB"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rPr>
              <a:t>electric cooking appliances </a:t>
            </a:r>
            <a:r>
              <a:rPr lang="en-GB" dirty="0">
                <a:latin typeface="Open Sans" panose="020B0606030504020204" pitchFamily="34" charset="0"/>
                <a:ea typeface="Open Sans" panose="020B0606030504020204" pitchFamily="34" charset="0"/>
                <a:cs typeface="Open Sans" panose="020B0606030504020204" pitchFamily="34" charset="0"/>
              </a:rPr>
              <a:t>for both repetitive (e.g., breakfast) and varied main meals (e.g., lunch, dinner), incorporating user preferences and a preference index to account for daily meal choice variability.</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0" name="Rectangle 9">
            <a:extLst>
              <a:ext uri="{FF2B5EF4-FFF2-40B4-BE49-F238E27FC236}">
                <a16:creationId xmlns:a16="http://schemas.microsoft.com/office/drawing/2014/main" id="{BCDF5FE3-06FB-7AB2-EF33-1F252E1C94D0}"/>
              </a:ext>
            </a:extLst>
          </p:cNvPr>
          <p:cNvSpPr/>
          <p:nvPr/>
        </p:nvSpPr>
        <p:spPr>
          <a:xfrm>
            <a:off x="708814" y="1377850"/>
            <a:ext cx="11382921" cy="1156908"/>
          </a:xfrm>
          <a:prstGeom prst="rect">
            <a:avLst/>
          </a:prstGeom>
          <a:noFill/>
          <a:ln w="28575">
            <a:solidFill>
              <a:srgbClr val="00991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descr="How to optimize your Jupyter Notebook">
            <a:extLst>
              <a:ext uri="{FF2B5EF4-FFF2-40B4-BE49-F238E27FC236}">
                <a16:creationId xmlns:a16="http://schemas.microsoft.com/office/drawing/2014/main" id="{35E986E0-F8D6-A78B-9D7D-BF9C224FEB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8332" y="5131243"/>
            <a:ext cx="3223070" cy="1597936"/>
          </a:xfrm>
          <a:prstGeom prst="rect">
            <a:avLst/>
          </a:prstGeom>
          <a:noFill/>
          <a:extLst>
            <a:ext uri="{909E8E84-426E-40DD-AFC4-6F175D3DCCD1}">
              <a14:hiddenFill xmlns:a14="http://schemas.microsoft.com/office/drawing/2010/main">
                <a:solidFill>
                  <a:srgbClr val="FFFFFF"/>
                </a:solidFill>
              </a14:hiddenFill>
            </a:ext>
          </a:extLst>
        </p:spPr>
      </p:pic>
      <p:sp>
        <p:nvSpPr>
          <p:cNvPr id="12" name="Arrow: Right 11">
            <a:extLst>
              <a:ext uri="{FF2B5EF4-FFF2-40B4-BE49-F238E27FC236}">
                <a16:creationId xmlns:a16="http://schemas.microsoft.com/office/drawing/2014/main" id="{B7B78E1A-C829-C4F8-7846-12707EE7F9AE}"/>
              </a:ext>
            </a:extLst>
          </p:cNvPr>
          <p:cNvSpPr/>
          <p:nvPr/>
        </p:nvSpPr>
        <p:spPr>
          <a:xfrm>
            <a:off x="1250237" y="5537884"/>
            <a:ext cx="5554846" cy="650603"/>
          </a:xfrm>
          <a:prstGeom prst="rightArrow">
            <a:avLst>
              <a:gd name="adj1" fmla="val 58508"/>
              <a:gd name="adj2" fmla="val 79778"/>
            </a:avLst>
          </a:prstGeom>
          <a:solidFill>
            <a:schemeClr val="accent4">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b="1" dirty="0" err="1">
                <a:solidFill>
                  <a:schemeClr val="accent2">
                    <a:lumMod val="75000"/>
                  </a:schemeClr>
                </a:solidFill>
                <a:latin typeface="Helvetica Neue" panose="020B0604020202020204" charset="0"/>
                <a:ea typeface="Open Sans" panose="020B0606030504020204" pitchFamily="34" charset="0"/>
                <a:cs typeface="Open Sans" panose="020B0606030504020204" pitchFamily="34" charset="0"/>
              </a:rPr>
              <a:t>Jupyter</a:t>
            </a:r>
            <a:r>
              <a:rPr lang="en-US" sz="1200" b="1" dirty="0">
                <a:solidFill>
                  <a:schemeClr val="accent2">
                    <a:lumMod val="75000"/>
                  </a:schemeClr>
                </a:solidFill>
                <a:latin typeface="Helvetica Neue" panose="020B0604020202020204" charset="0"/>
                <a:ea typeface="Open Sans" panose="020B0606030504020204" pitchFamily="34" charset="0"/>
                <a:cs typeface="Open Sans" panose="020B0606030504020204" pitchFamily="34" charset="0"/>
              </a:rPr>
              <a:t> Notebook </a:t>
            </a:r>
            <a:r>
              <a:rPr lang="en-US" sz="1200" dirty="0">
                <a:solidFill>
                  <a:schemeClr val="accent2">
                    <a:lumMod val="75000"/>
                  </a:schemeClr>
                </a:solidFill>
                <a:latin typeface="Helvetica Neue" panose="020B0604020202020204" charset="0"/>
                <a:ea typeface="Open Sans" panose="020B0606030504020204" pitchFamily="34" charset="0"/>
                <a:cs typeface="Open Sans" panose="020B0606030504020204" pitchFamily="34" charset="0"/>
              </a:rPr>
              <a:t>for </a:t>
            </a:r>
            <a:r>
              <a:rPr lang="en-US" sz="1200" b="1" dirty="0">
                <a:solidFill>
                  <a:schemeClr val="accent2">
                    <a:lumMod val="75000"/>
                  </a:schemeClr>
                </a:solidFill>
                <a:latin typeface="Helvetica Neue" panose="020B0604020202020204" charset="0"/>
                <a:ea typeface="Open Sans" panose="020B0606030504020204" pitchFamily="34" charset="0"/>
                <a:cs typeface="Open Sans" panose="020B0606030504020204" pitchFamily="34" charset="0"/>
              </a:rPr>
              <a:t>data input </a:t>
            </a:r>
            <a:r>
              <a:rPr lang="en-US" sz="1200" dirty="0">
                <a:solidFill>
                  <a:schemeClr val="accent2">
                    <a:lumMod val="75000"/>
                  </a:schemeClr>
                </a:solidFill>
                <a:latin typeface="Helvetica Neue" panose="020B0604020202020204" charset="0"/>
                <a:ea typeface="Open Sans" panose="020B0606030504020204" pitchFamily="34" charset="0"/>
                <a:cs typeface="Open Sans" panose="020B0606030504020204" pitchFamily="34" charset="0"/>
              </a:rPr>
              <a:t>and </a:t>
            </a:r>
            <a:r>
              <a:rPr lang="en-US" sz="1200" b="1" dirty="0">
                <a:solidFill>
                  <a:schemeClr val="accent2">
                    <a:lumMod val="75000"/>
                  </a:schemeClr>
                </a:solidFill>
                <a:latin typeface="Helvetica Neue" panose="020B0604020202020204" charset="0"/>
                <a:ea typeface="Open Sans" panose="020B0606030504020204" pitchFamily="34" charset="0"/>
                <a:cs typeface="Open Sans" panose="020B0606030504020204" pitchFamily="34" charset="0"/>
              </a:rPr>
              <a:t>visualization of results</a:t>
            </a:r>
          </a:p>
        </p:txBody>
      </p:sp>
    </p:spTree>
    <p:extLst>
      <p:ext uri="{BB962C8B-B14F-4D97-AF65-F5344CB8AC3E}">
        <p14:creationId xmlns:p14="http://schemas.microsoft.com/office/powerpoint/2010/main" val="42874220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sz="3600" dirty="0"/>
              <a:t>Inputs – Detail (1)</a:t>
            </a:r>
          </a:p>
        </p:txBody>
      </p:sp>
      <p:graphicFrame>
        <p:nvGraphicFramePr>
          <p:cNvPr id="8" name="Table 7">
            <a:extLst>
              <a:ext uri="{FF2B5EF4-FFF2-40B4-BE49-F238E27FC236}">
                <a16:creationId xmlns:a16="http://schemas.microsoft.com/office/drawing/2014/main" id="{870C3912-3FA9-3C4F-A03A-DF15DF1ED91E}"/>
              </a:ext>
            </a:extLst>
          </p:cNvPr>
          <p:cNvGraphicFramePr>
            <a:graphicFrameLocks noGrp="1"/>
          </p:cNvGraphicFramePr>
          <p:nvPr>
            <p:extLst>
              <p:ext uri="{D42A27DB-BD31-4B8C-83A1-F6EECF244321}">
                <p14:modId xmlns:p14="http://schemas.microsoft.com/office/powerpoint/2010/main" val="1473074826"/>
              </p:ext>
            </p:extLst>
          </p:nvPr>
        </p:nvGraphicFramePr>
        <p:xfrm>
          <a:off x="368039" y="1062253"/>
          <a:ext cx="11455922" cy="5527040"/>
        </p:xfrm>
        <a:graphic>
          <a:graphicData uri="http://schemas.openxmlformats.org/drawingml/2006/table">
            <a:tbl>
              <a:tblPr firstRow="1" bandRow="1">
                <a:tableStyleId>{5C22544A-7EE6-4342-B048-85BDC9FD1C3A}</a:tableStyleId>
              </a:tblPr>
              <a:tblGrid>
                <a:gridCol w="2504636">
                  <a:extLst>
                    <a:ext uri="{9D8B030D-6E8A-4147-A177-3AD203B41FA5}">
                      <a16:colId xmlns:a16="http://schemas.microsoft.com/office/drawing/2014/main" val="2514108380"/>
                    </a:ext>
                  </a:extLst>
                </a:gridCol>
                <a:gridCol w="6230845">
                  <a:extLst>
                    <a:ext uri="{9D8B030D-6E8A-4147-A177-3AD203B41FA5}">
                      <a16:colId xmlns:a16="http://schemas.microsoft.com/office/drawing/2014/main" val="3032464381"/>
                    </a:ext>
                  </a:extLst>
                </a:gridCol>
                <a:gridCol w="1531680">
                  <a:extLst>
                    <a:ext uri="{9D8B030D-6E8A-4147-A177-3AD203B41FA5}">
                      <a16:colId xmlns:a16="http://schemas.microsoft.com/office/drawing/2014/main" val="2493775823"/>
                    </a:ext>
                  </a:extLst>
                </a:gridCol>
                <a:gridCol w="1188761">
                  <a:extLst>
                    <a:ext uri="{9D8B030D-6E8A-4147-A177-3AD203B41FA5}">
                      <a16:colId xmlns:a16="http://schemas.microsoft.com/office/drawing/2014/main" val="85823282"/>
                    </a:ext>
                  </a:extLst>
                </a:gridCol>
              </a:tblGrid>
              <a:tr h="370840">
                <a:tc>
                  <a:txBody>
                    <a:bodyPr/>
                    <a:lstStyle/>
                    <a:p>
                      <a:r>
                        <a:rPr lang="en-US" dirty="0"/>
                        <a:t>Dimension</a:t>
                      </a:r>
                      <a:endParaRPr lang="en-GB" dirty="0"/>
                    </a:p>
                  </a:txBody>
                  <a:tcPr/>
                </a:tc>
                <a:tc>
                  <a:txBody>
                    <a:bodyPr/>
                    <a:lstStyle/>
                    <a:p>
                      <a:r>
                        <a:rPr lang="en-US" dirty="0"/>
                        <a:t>Description</a:t>
                      </a:r>
                      <a:endParaRPr lang="en-GB" dirty="0"/>
                    </a:p>
                  </a:txBody>
                  <a:tcPr/>
                </a:tc>
                <a:tc>
                  <a:txBody>
                    <a:bodyPr/>
                    <a:lstStyle/>
                    <a:p>
                      <a:r>
                        <a:rPr lang="en-US" dirty="0"/>
                        <a:t>Range [unit]</a:t>
                      </a:r>
                      <a:endParaRPr lang="en-GB" dirty="0"/>
                    </a:p>
                  </a:txBody>
                  <a:tcPr/>
                </a:tc>
                <a:tc>
                  <a:txBody>
                    <a:bodyPr/>
                    <a:lstStyle/>
                    <a:p>
                      <a:r>
                        <a:rPr lang="en-US" dirty="0"/>
                        <a:t>Default</a:t>
                      </a:r>
                      <a:endParaRPr lang="en-GB" dirty="0"/>
                    </a:p>
                  </a:txBody>
                  <a:tcPr/>
                </a:tc>
                <a:extLst>
                  <a:ext uri="{0D108BD9-81ED-4DB2-BD59-A6C34878D82A}">
                    <a16:rowId xmlns:a16="http://schemas.microsoft.com/office/drawing/2014/main" val="1056068729"/>
                  </a:ext>
                </a:extLst>
              </a:tr>
              <a:tr h="370840">
                <a:tc>
                  <a:txBody>
                    <a:bodyPr/>
                    <a:lstStyle/>
                    <a:p>
                      <a:r>
                        <a:rPr lang="en-US" dirty="0" err="1"/>
                        <a:t>user_name</a:t>
                      </a:r>
                      <a:endParaRPr lang="en-US" dirty="0"/>
                    </a:p>
                  </a:txBody>
                  <a:tcPr/>
                </a:tc>
                <a:tc>
                  <a:txBody>
                    <a:bodyPr/>
                    <a:lstStyle/>
                    <a:p>
                      <a:r>
                        <a:rPr lang="en-US" dirty="0"/>
                        <a:t>User to which the appliance is bounded</a:t>
                      </a:r>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807070494"/>
                  </a:ext>
                </a:extLst>
              </a:tr>
              <a:tr h="370840">
                <a:tc>
                  <a:txBody>
                    <a:bodyPr/>
                    <a:lstStyle/>
                    <a:p>
                      <a:r>
                        <a:rPr lang="en-US" dirty="0" err="1"/>
                        <a:t>num_users</a:t>
                      </a:r>
                      <a:endParaRPr lang="en-GB" dirty="0"/>
                    </a:p>
                  </a:txBody>
                  <a:tcPr/>
                </a:tc>
                <a:tc>
                  <a:txBody>
                    <a:bodyPr/>
                    <a:lstStyle/>
                    <a:p>
                      <a:r>
                        <a:rPr lang="en-US" dirty="0"/>
                        <a:t>Number of users of that category</a:t>
                      </a:r>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749407827"/>
                  </a:ext>
                </a:extLst>
              </a:tr>
              <a:tr h="370840">
                <a:tc>
                  <a:txBody>
                    <a:bodyPr/>
                    <a:lstStyle/>
                    <a:p>
                      <a:r>
                        <a:rPr lang="en-US" dirty="0" err="1"/>
                        <a:t>user_preference</a:t>
                      </a:r>
                      <a:endParaRPr lang="en-GB" dirty="0"/>
                    </a:p>
                  </a:txBody>
                  <a:tcPr/>
                </a:tc>
                <a:tc>
                  <a:txBody>
                    <a:bodyPr/>
                    <a:lstStyle/>
                    <a:p>
                      <a:r>
                        <a:rPr lang="en-US" dirty="0"/>
                        <a:t>Number of different daily preferences the user has</a:t>
                      </a:r>
                      <a:endParaRPr lang="en-GB" dirty="0"/>
                    </a:p>
                  </a:txBody>
                  <a:tcPr/>
                </a:tc>
                <a:tc>
                  <a:txBody>
                    <a:bodyPr/>
                    <a:lstStyle/>
                    <a:p>
                      <a:r>
                        <a:rPr lang="en-US" dirty="0"/>
                        <a:t>Int</a:t>
                      </a:r>
                      <a:endParaRPr lang="en-GB" dirty="0"/>
                    </a:p>
                  </a:txBody>
                  <a:tcPr/>
                </a:tc>
                <a:tc>
                  <a:txBody>
                    <a:bodyPr/>
                    <a:lstStyle/>
                    <a:p>
                      <a:r>
                        <a:rPr lang="en-US" dirty="0"/>
                        <a:t>0</a:t>
                      </a:r>
                      <a:endParaRPr lang="en-GB" dirty="0"/>
                    </a:p>
                  </a:txBody>
                  <a:tcPr/>
                </a:tc>
                <a:extLst>
                  <a:ext uri="{0D108BD9-81ED-4DB2-BD59-A6C34878D82A}">
                    <a16:rowId xmlns:a16="http://schemas.microsoft.com/office/drawing/2014/main" val="3406033712"/>
                  </a:ext>
                </a:extLst>
              </a:tr>
              <a:tr h="370840">
                <a:tc>
                  <a:txBody>
                    <a:bodyPr/>
                    <a:lstStyle/>
                    <a:p>
                      <a:r>
                        <a:rPr lang="en-US" dirty="0"/>
                        <a:t>name</a:t>
                      </a:r>
                      <a:endParaRPr lang="en-GB" dirty="0"/>
                    </a:p>
                  </a:txBody>
                  <a:tcPr/>
                </a:tc>
                <a:tc>
                  <a:txBody>
                    <a:bodyPr/>
                    <a:lstStyle/>
                    <a:p>
                      <a:r>
                        <a:rPr lang="en-US" dirty="0"/>
                        <a:t>Name of the appliance</a:t>
                      </a:r>
                      <a:endParaRPr lang="en-GB" dirty="0"/>
                    </a:p>
                  </a:txBody>
                  <a:tcPr/>
                </a:tc>
                <a:tc>
                  <a:txBody>
                    <a:bodyPr/>
                    <a:lstStyle/>
                    <a:p>
                      <a:r>
                        <a:rPr lang="en-US" dirty="0"/>
                        <a:t>-</a:t>
                      </a:r>
                      <a:endParaRPr lang="en-GB" dirty="0"/>
                    </a:p>
                  </a:txBody>
                  <a:tcPr/>
                </a:tc>
                <a:tc>
                  <a:txBody>
                    <a:bodyPr/>
                    <a:lstStyle/>
                    <a:p>
                      <a:r>
                        <a:rPr lang="en-US" dirty="0"/>
                        <a:t>-</a:t>
                      </a:r>
                      <a:endParaRPr lang="en-GB" dirty="0"/>
                    </a:p>
                  </a:txBody>
                  <a:tcPr/>
                </a:tc>
                <a:extLst>
                  <a:ext uri="{0D108BD9-81ED-4DB2-BD59-A6C34878D82A}">
                    <a16:rowId xmlns:a16="http://schemas.microsoft.com/office/drawing/2014/main" val="2979007868"/>
                  </a:ext>
                </a:extLst>
              </a:tr>
              <a:tr h="0">
                <a:tc>
                  <a:txBody>
                    <a:bodyPr/>
                    <a:lstStyle/>
                    <a:p>
                      <a:r>
                        <a:rPr lang="en-US" dirty="0"/>
                        <a:t>number</a:t>
                      </a:r>
                      <a:endParaRPr lang="en-GB" dirty="0"/>
                    </a:p>
                  </a:txBody>
                  <a:tcPr/>
                </a:tc>
                <a:tc>
                  <a:txBody>
                    <a:bodyPr/>
                    <a:lstStyle/>
                    <a:p>
                      <a:r>
                        <a:rPr lang="en-US" dirty="0"/>
                        <a:t>Number of that specific appliance of the specified kind</a:t>
                      </a:r>
                    </a:p>
                  </a:txBody>
                  <a:tcPr/>
                </a:tc>
                <a:tc>
                  <a:txBody>
                    <a:bodyPr/>
                    <a:lstStyle/>
                    <a:p>
                      <a:r>
                        <a:rPr lang="en-US" dirty="0"/>
                        <a:t>0 – inf [-]</a:t>
                      </a:r>
                      <a:endParaRPr lang="en-GB" dirty="0"/>
                    </a:p>
                  </a:txBody>
                  <a:tcPr/>
                </a:tc>
                <a:tc>
                  <a:txBody>
                    <a:bodyPr/>
                    <a:lstStyle/>
                    <a:p>
                      <a:r>
                        <a:rPr lang="en-US" dirty="0"/>
                        <a:t>1</a:t>
                      </a:r>
                      <a:endParaRPr lang="en-GB" dirty="0"/>
                    </a:p>
                  </a:txBody>
                  <a:tcPr/>
                </a:tc>
                <a:extLst>
                  <a:ext uri="{0D108BD9-81ED-4DB2-BD59-A6C34878D82A}">
                    <a16:rowId xmlns:a16="http://schemas.microsoft.com/office/drawing/2014/main" val="3940238995"/>
                  </a:ext>
                </a:extLst>
              </a:tr>
              <a:tr h="370840">
                <a:tc>
                  <a:txBody>
                    <a:bodyPr/>
                    <a:lstStyle/>
                    <a:p>
                      <a:r>
                        <a:rPr lang="en-US" dirty="0"/>
                        <a:t>power</a:t>
                      </a:r>
                      <a:endParaRPr lang="en-GB" dirty="0"/>
                    </a:p>
                  </a:txBody>
                  <a:tcPr/>
                </a:tc>
                <a:tc>
                  <a:txBody>
                    <a:bodyPr/>
                    <a:lstStyle/>
                    <a:p>
                      <a:r>
                        <a:rPr lang="en-US" dirty="0"/>
                        <a:t>Power rating of appliance (average)</a:t>
                      </a:r>
                      <a:endParaRPr lang="en-GB" dirty="0"/>
                    </a:p>
                  </a:txBody>
                  <a:tcPr/>
                </a:tc>
                <a:tc>
                  <a:txBody>
                    <a:bodyPr/>
                    <a:lstStyle/>
                    <a:p>
                      <a:r>
                        <a:rPr lang="en-US" dirty="0"/>
                        <a:t>0 – inf [W]</a:t>
                      </a:r>
                      <a:endParaRPr lang="en-GB" dirty="0"/>
                    </a:p>
                  </a:txBody>
                  <a:tcPr/>
                </a:tc>
                <a:tc>
                  <a:txBody>
                    <a:bodyPr/>
                    <a:lstStyle/>
                    <a:p>
                      <a:r>
                        <a:rPr lang="en-US" dirty="0"/>
                        <a:t>0</a:t>
                      </a:r>
                      <a:endParaRPr lang="en-GB" dirty="0"/>
                    </a:p>
                  </a:txBody>
                  <a:tcPr/>
                </a:tc>
                <a:extLst>
                  <a:ext uri="{0D108BD9-81ED-4DB2-BD59-A6C34878D82A}">
                    <a16:rowId xmlns:a16="http://schemas.microsoft.com/office/drawing/2014/main" val="2815497762"/>
                  </a:ext>
                </a:extLst>
              </a:tr>
              <a:tr h="370840">
                <a:tc>
                  <a:txBody>
                    <a:bodyPr/>
                    <a:lstStyle/>
                    <a:p>
                      <a:r>
                        <a:rPr lang="en-US" dirty="0" err="1"/>
                        <a:t>num_windows</a:t>
                      </a:r>
                      <a:endParaRPr lang="en-GB" dirty="0"/>
                    </a:p>
                  </a:txBody>
                  <a:tcPr/>
                </a:tc>
                <a:tc>
                  <a:txBody>
                    <a:bodyPr/>
                    <a:lstStyle/>
                    <a:p>
                      <a:r>
                        <a:rPr lang="en-US" dirty="0"/>
                        <a:t>Number of distinct time windows</a:t>
                      </a:r>
                      <a:endParaRPr lang="en-GB" dirty="0"/>
                    </a:p>
                  </a:txBody>
                  <a:tcPr/>
                </a:tc>
                <a:tc>
                  <a:txBody>
                    <a:bodyPr/>
                    <a:lstStyle/>
                    <a:p>
                      <a:r>
                        <a:rPr lang="en-US" dirty="0"/>
                        <a:t>0 – 3 [-]</a:t>
                      </a:r>
                      <a:endParaRPr lang="en-GB" dirty="0"/>
                    </a:p>
                  </a:txBody>
                  <a:tcPr/>
                </a:tc>
                <a:tc>
                  <a:txBody>
                    <a:bodyPr/>
                    <a:lstStyle/>
                    <a:p>
                      <a:r>
                        <a:rPr lang="en-US" dirty="0"/>
                        <a:t>1</a:t>
                      </a:r>
                      <a:endParaRPr lang="en-GB" dirty="0"/>
                    </a:p>
                  </a:txBody>
                  <a:tcPr/>
                </a:tc>
                <a:extLst>
                  <a:ext uri="{0D108BD9-81ED-4DB2-BD59-A6C34878D82A}">
                    <a16:rowId xmlns:a16="http://schemas.microsoft.com/office/drawing/2014/main" val="3614838527"/>
                  </a:ext>
                </a:extLst>
              </a:tr>
              <a:tr h="370840">
                <a:tc>
                  <a:txBody>
                    <a:bodyPr/>
                    <a:lstStyle/>
                    <a:p>
                      <a:r>
                        <a:rPr lang="en-US" dirty="0" err="1"/>
                        <a:t>func_time</a:t>
                      </a:r>
                      <a:endParaRPr lang="en-GB" dirty="0"/>
                    </a:p>
                  </a:txBody>
                  <a:tcPr/>
                </a:tc>
                <a:tc>
                  <a:txBody>
                    <a:bodyPr/>
                    <a:lstStyle/>
                    <a:p>
                      <a:r>
                        <a:rPr lang="en-US" dirty="0"/>
                        <a:t>Total time the appliance is on during the day (not dependent on windows)</a:t>
                      </a:r>
                      <a:endParaRPr lang="en-GB" dirty="0"/>
                    </a:p>
                  </a:txBody>
                  <a:tcPr/>
                </a:tc>
                <a:tc>
                  <a:txBody>
                    <a:bodyPr/>
                    <a:lstStyle/>
                    <a:p>
                      <a:r>
                        <a:rPr lang="en-US" dirty="0"/>
                        <a:t>0 – 1440 [min]</a:t>
                      </a:r>
                      <a:endParaRPr lang="en-GB" dirty="0"/>
                    </a:p>
                  </a:txBody>
                  <a:tcPr/>
                </a:tc>
                <a:tc>
                  <a:txBody>
                    <a:bodyPr/>
                    <a:lstStyle/>
                    <a:p>
                      <a:r>
                        <a:rPr lang="en-US" dirty="0"/>
                        <a:t>0</a:t>
                      </a:r>
                      <a:endParaRPr lang="en-GB" dirty="0"/>
                    </a:p>
                  </a:txBody>
                  <a:tcPr/>
                </a:tc>
                <a:extLst>
                  <a:ext uri="{0D108BD9-81ED-4DB2-BD59-A6C34878D82A}">
                    <a16:rowId xmlns:a16="http://schemas.microsoft.com/office/drawing/2014/main" val="2282991661"/>
                  </a:ext>
                </a:extLst>
              </a:tr>
              <a:tr h="370840">
                <a:tc>
                  <a:txBody>
                    <a:bodyPr/>
                    <a:lstStyle/>
                    <a:p>
                      <a:r>
                        <a:rPr lang="en-US" dirty="0" err="1"/>
                        <a:t>time_fraction_random_variability</a:t>
                      </a:r>
                      <a:endParaRPr lang="en-GB" dirty="0"/>
                    </a:p>
                  </a:txBody>
                  <a:tcPr/>
                </a:tc>
                <a:tc>
                  <a:txBody>
                    <a:bodyPr/>
                    <a:lstStyle/>
                    <a:p>
                      <a:r>
                        <a:rPr lang="en-US" dirty="0"/>
                        <a:t>Percentage of total time of use that is subject  to random variability. For time (not for windows) randomizes the total time the appliance is on</a:t>
                      </a:r>
                      <a:endParaRPr lang="en-GB" dirty="0"/>
                    </a:p>
                  </a:txBody>
                  <a:tcPr/>
                </a:tc>
                <a:tc>
                  <a:txBody>
                    <a:bodyPr/>
                    <a:lstStyle/>
                    <a:p>
                      <a:r>
                        <a:rPr lang="en-US" dirty="0"/>
                        <a:t>%</a:t>
                      </a:r>
                      <a:endParaRPr lang="en-GB" dirty="0"/>
                    </a:p>
                  </a:txBody>
                  <a:tcPr/>
                </a:tc>
                <a:tc>
                  <a:txBody>
                    <a:bodyPr/>
                    <a:lstStyle/>
                    <a:p>
                      <a:r>
                        <a:rPr lang="en-US" dirty="0"/>
                        <a:t>0</a:t>
                      </a:r>
                      <a:endParaRPr lang="en-GB" dirty="0"/>
                    </a:p>
                  </a:txBody>
                  <a:tcPr/>
                </a:tc>
                <a:extLst>
                  <a:ext uri="{0D108BD9-81ED-4DB2-BD59-A6C34878D82A}">
                    <a16:rowId xmlns:a16="http://schemas.microsoft.com/office/drawing/2014/main" val="25994887"/>
                  </a:ext>
                </a:extLst>
              </a:tr>
              <a:tr h="370840">
                <a:tc>
                  <a:txBody>
                    <a:bodyPr/>
                    <a:lstStyle/>
                    <a:p>
                      <a:r>
                        <a:rPr lang="en-US" dirty="0" err="1"/>
                        <a:t>func_cycle</a:t>
                      </a:r>
                      <a:endParaRPr lang="en-GB" dirty="0"/>
                    </a:p>
                  </a:txBody>
                  <a:tcPr/>
                </a:tc>
                <a:tc>
                  <a:txBody>
                    <a:bodyPr/>
                    <a:lstStyle/>
                    <a:p>
                      <a:r>
                        <a:rPr lang="en-US" dirty="0"/>
                        <a:t>Minimum time the appliance is on after switch on event</a:t>
                      </a:r>
                      <a:endParaRPr lang="en-GB" dirty="0"/>
                    </a:p>
                  </a:txBody>
                  <a:tcPr/>
                </a:tc>
                <a:tc>
                  <a:txBody>
                    <a:bodyPr/>
                    <a:lstStyle/>
                    <a:p>
                      <a:r>
                        <a:rPr lang="en-US" dirty="0"/>
                        <a:t>0 – 1440 [min]</a:t>
                      </a:r>
                      <a:endParaRPr lang="en-GB" dirty="0"/>
                    </a:p>
                  </a:txBody>
                  <a:tcPr/>
                </a:tc>
                <a:tc>
                  <a:txBody>
                    <a:bodyPr/>
                    <a:lstStyle/>
                    <a:p>
                      <a:r>
                        <a:rPr lang="en-US" dirty="0"/>
                        <a:t>1</a:t>
                      </a:r>
                      <a:endParaRPr lang="en-GB" dirty="0"/>
                    </a:p>
                  </a:txBody>
                  <a:tcPr/>
                </a:tc>
                <a:extLst>
                  <a:ext uri="{0D108BD9-81ED-4DB2-BD59-A6C34878D82A}">
                    <a16:rowId xmlns:a16="http://schemas.microsoft.com/office/drawing/2014/main" val="919346358"/>
                  </a:ext>
                </a:extLst>
              </a:tr>
              <a:tr h="370840">
                <a:tc>
                  <a:txBody>
                    <a:bodyPr/>
                    <a:lstStyle/>
                    <a:p>
                      <a:r>
                        <a:rPr lang="en-US" dirty="0"/>
                        <a:t>fixed</a:t>
                      </a:r>
                      <a:endParaRPr lang="en-GB" dirty="0"/>
                    </a:p>
                  </a:txBody>
                  <a:tcPr/>
                </a:tc>
                <a:tc>
                  <a:txBody>
                    <a:bodyPr/>
                    <a:lstStyle/>
                    <a:p>
                      <a:r>
                        <a:rPr lang="en-US" dirty="0"/>
                        <a:t>If ‘yes’, all the ‘n’ appliances of this kind are always switched on together</a:t>
                      </a:r>
                      <a:endParaRPr lang="en-GB" dirty="0"/>
                    </a:p>
                  </a:txBody>
                  <a:tcPr/>
                </a:tc>
                <a:tc>
                  <a:txBody>
                    <a:bodyPr/>
                    <a:lstStyle/>
                    <a:p>
                      <a:r>
                        <a:rPr lang="en-US" dirty="0"/>
                        <a:t>-</a:t>
                      </a:r>
                      <a:endParaRPr lang="en-GB" dirty="0"/>
                    </a:p>
                  </a:txBody>
                  <a:tcPr/>
                </a:tc>
                <a:tc>
                  <a:txBody>
                    <a:bodyPr/>
                    <a:lstStyle/>
                    <a:p>
                      <a:r>
                        <a:rPr lang="en-US" dirty="0"/>
                        <a:t>No</a:t>
                      </a:r>
                      <a:endParaRPr lang="en-GB" dirty="0"/>
                    </a:p>
                  </a:txBody>
                  <a:tcPr/>
                </a:tc>
                <a:extLst>
                  <a:ext uri="{0D108BD9-81ED-4DB2-BD59-A6C34878D82A}">
                    <a16:rowId xmlns:a16="http://schemas.microsoft.com/office/drawing/2014/main" val="2612938605"/>
                  </a:ext>
                </a:extLst>
              </a:tr>
            </a:tbl>
          </a:graphicData>
        </a:graphic>
      </p:graphicFrame>
    </p:spTree>
    <p:extLst>
      <p:ext uri="{BB962C8B-B14F-4D97-AF65-F5344CB8AC3E}">
        <p14:creationId xmlns:p14="http://schemas.microsoft.com/office/powerpoint/2010/main" val="18299425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sz="3600" dirty="0"/>
              <a:t>Inputs – Detail (2)</a:t>
            </a:r>
          </a:p>
        </p:txBody>
      </p:sp>
      <p:graphicFrame>
        <p:nvGraphicFramePr>
          <p:cNvPr id="8" name="Table 7">
            <a:extLst>
              <a:ext uri="{FF2B5EF4-FFF2-40B4-BE49-F238E27FC236}">
                <a16:creationId xmlns:a16="http://schemas.microsoft.com/office/drawing/2014/main" id="{870C3912-3FA9-3C4F-A03A-DF15DF1ED91E}"/>
              </a:ext>
            </a:extLst>
          </p:cNvPr>
          <p:cNvGraphicFramePr>
            <a:graphicFrameLocks noGrp="1"/>
          </p:cNvGraphicFramePr>
          <p:nvPr>
            <p:extLst>
              <p:ext uri="{D42A27DB-BD31-4B8C-83A1-F6EECF244321}">
                <p14:modId xmlns:p14="http://schemas.microsoft.com/office/powerpoint/2010/main" val="3060897415"/>
              </p:ext>
            </p:extLst>
          </p:nvPr>
        </p:nvGraphicFramePr>
        <p:xfrm>
          <a:off x="300038" y="910056"/>
          <a:ext cx="11591924" cy="5867400"/>
        </p:xfrm>
        <a:graphic>
          <a:graphicData uri="http://schemas.openxmlformats.org/drawingml/2006/table">
            <a:tbl>
              <a:tblPr firstRow="1" bandRow="1">
                <a:tableStyleId>{5C22544A-7EE6-4342-B048-85BDC9FD1C3A}</a:tableStyleId>
              </a:tblPr>
              <a:tblGrid>
                <a:gridCol w="2534370">
                  <a:extLst>
                    <a:ext uri="{9D8B030D-6E8A-4147-A177-3AD203B41FA5}">
                      <a16:colId xmlns:a16="http://schemas.microsoft.com/office/drawing/2014/main" val="2514108380"/>
                    </a:ext>
                  </a:extLst>
                </a:gridCol>
                <a:gridCol w="6304816">
                  <a:extLst>
                    <a:ext uri="{9D8B030D-6E8A-4147-A177-3AD203B41FA5}">
                      <a16:colId xmlns:a16="http://schemas.microsoft.com/office/drawing/2014/main" val="3032464381"/>
                    </a:ext>
                  </a:extLst>
                </a:gridCol>
                <a:gridCol w="1549864">
                  <a:extLst>
                    <a:ext uri="{9D8B030D-6E8A-4147-A177-3AD203B41FA5}">
                      <a16:colId xmlns:a16="http://schemas.microsoft.com/office/drawing/2014/main" val="2493775823"/>
                    </a:ext>
                  </a:extLst>
                </a:gridCol>
                <a:gridCol w="1202874">
                  <a:extLst>
                    <a:ext uri="{9D8B030D-6E8A-4147-A177-3AD203B41FA5}">
                      <a16:colId xmlns:a16="http://schemas.microsoft.com/office/drawing/2014/main" val="85823282"/>
                    </a:ext>
                  </a:extLst>
                </a:gridCol>
              </a:tblGrid>
              <a:tr h="370840">
                <a:tc>
                  <a:txBody>
                    <a:bodyPr/>
                    <a:lstStyle/>
                    <a:p>
                      <a:r>
                        <a:rPr lang="en-US" dirty="0"/>
                        <a:t>Dimension</a:t>
                      </a:r>
                      <a:endParaRPr lang="en-GB" dirty="0"/>
                    </a:p>
                  </a:txBody>
                  <a:tcPr/>
                </a:tc>
                <a:tc>
                  <a:txBody>
                    <a:bodyPr/>
                    <a:lstStyle/>
                    <a:p>
                      <a:r>
                        <a:rPr lang="en-US" dirty="0"/>
                        <a:t>Description</a:t>
                      </a:r>
                      <a:endParaRPr lang="en-GB" dirty="0"/>
                    </a:p>
                  </a:txBody>
                  <a:tcPr/>
                </a:tc>
                <a:tc>
                  <a:txBody>
                    <a:bodyPr/>
                    <a:lstStyle/>
                    <a:p>
                      <a:r>
                        <a:rPr lang="en-US" dirty="0"/>
                        <a:t>Range [unit]</a:t>
                      </a:r>
                      <a:endParaRPr lang="en-GB" dirty="0"/>
                    </a:p>
                  </a:txBody>
                  <a:tcPr/>
                </a:tc>
                <a:tc>
                  <a:txBody>
                    <a:bodyPr/>
                    <a:lstStyle/>
                    <a:p>
                      <a:r>
                        <a:rPr lang="en-US" dirty="0"/>
                        <a:t>Default</a:t>
                      </a:r>
                      <a:endParaRPr lang="en-GB" dirty="0"/>
                    </a:p>
                  </a:txBody>
                  <a:tcPr/>
                </a:tc>
                <a:extLst>
                  <a:ext uri="{0D108BD9-81ED-4DB2-BD59-A6C34878D82A}">
                    <a16:rowId xmlns:a16="http://schemas.microsoft.com/office/drawing/2014/main" val="1056068729"/>
                  </a:ext>
                </a:extLst>
              </a:tr>
              <a:tr h="370840">
                <a:tc>
                  <a:txBody>
                    <a:bodyPr/>
                    <a:lstStyle/>
                    <a:p>
                      <a:r>
                        <a:rPr lang="en-US" dirty="0" err="1"/>
                        <a:t>fixed_cycle</a:t>
                      </a:r>
                      <a:endParaRPr lang="en-GB" dirty="0"/>
                    </a:p>
                  </a:txBody>
                  <a:tcPr/>
                </a:tc>
                <a:tc>
                  <a:txBody>
                    <a:bodyPr/>
                    <a:lstStyle/>
                    <a:p>
                      <a:r>
                        <a:rPr lang="en-US" dirty="0"/>
                        <a:t>Number of duty cycle, 0 means continuous power, if not 0 you have to fill the </a:t>
                      </a:r>
                      <a:r>
                        <a:rPr lang="en-US" dirty="0" err="1"/>
                        <a:t>cw</a:t>
                      </a:r>
                      <a:r>
                        <a:rPr lang="en-US" dirty="0"/>
                        <a:t> (cycle window) parameter (up to 3)</a:t>
                      </a:r>
                      <a:endParaRPr lang="en-GB" dirty="0"/>
                    </a:p>
                  </a:txBody>
                  <a:tcPr/>
                </a:tc>
                <a:tc>
                  <a:txBody>
                    <a:bodyPr/>
                    <a:lstStyle/>
                    <a:p>
                      <a:r>
                        <a:rPr lang="en-US" dirty="0"/>
                        <a:t>Int[0,1,2,3,4]</a:t>
                      </a:r>
                      <a:endParaRPr lang="en-GB" dirty="0"/>
                    </a:p>
                  </a:txBody>
                  <a:tcPr/>
                </a:tc>
                <a:tc>
                  <a:txBody>
                    <a:bodyPr/>
                    <a:lstStyle/>
                    <a:p>
                      <a:r>
                        <a:rPr lang="en-US" dirty="0"/>
                        <a:t>0</a:t>
                      </a:r>
                      <a:endParaRPr lang="en-GB" dirty="0"/>
                    </a:p>
                  </a:txBody>
                  <a:tcPr/>
                </a:tc>
                <a:extLst>
                  <a:ext uri="{0D108BD9-81ED-4DB2-BD59-A6C34878D82A}">
                    <a16:rowId xmlns:a16="http://schemas.microsoft.com/office/drawing/2014/main" val="3964324174"/>
                  </a:ext>
                </a:extLst>
              </a:tr>
              <a:tr h="370840">
                <a:tc>
                  <a:txBody>
                    <a:bodyPr/>
                    <a:lstStyle/>
                    <a:p>
                      <a:r>
                        <a:rPr lang="en-US" dirty="0" err="1"/>
                        <a:t>occasional_use</a:t>
                      </a:r>
                      <a:endParaRPr lang="en-GB" dirty="0"/>
                    </a:p>
                  </a:txBody>
                  <a:tcPr/>
                </a:tc>
                <a:tc>
                  <a:txBody>
                    <a:bodyPr/>
                    <a:lstStyle/>
                    <a:p>
                      <a:r>
                        <a:rPr lang="en-US" dirty="0"/>
                        <a:t>Defines how often the appliance is used, e.g. every second day will be 0.5</a:t>
                      </a:r>
                      <a:endParaRPr lang="en-GB" dirty="0"/>
                    </a:p>
                  </a:txBody>
                  <a:tcPr/>
                </a:tc>
                <a:tc>
                  <a:txBody>
                    <a:bodyPr/>
                    <a:lstStyle/>
                    <a:p>
                      <a:r>
                        <a:rPr lang="en-US" dirty="0"/>
                        <a:t>%</a:t>
                      </a:r>
                      <a:endParaRPr lang="en-GB" dirty="0"/>
                    </a:p>
                  </a:txBody>
                  <a:tcPr/>
                </a:tc>
                <a:tc>
                  <a:txBody>
                    <a:bodyPr/>
                    <a:lstStyle/>
                    <a:p>
                      <a:r>
                        <a:rPr lang="en-US" dirty="0"/>
                        <a:t>1</a:t>
                      </a:r>
                      <a:endParaRPr lang="en-GB" dirty="0"/>
                    </a:p>
                  </a:txBody>
                  <a:tcPr/>
                </a:tc>
                <a:extLst>
                  <a:ext uri="{0D108BD9-81ED-4DB2-BD59-A6C34878D82A}">
                    <a16:rowId xmlns:a16="http://schemas.microsoft.com/office/drawing/2014/main" val="2776532636"/>
                  </a:ext>
                </a:extLst>
              </a:tr>
              <a:tr h="370840">
                <a:tc>
                  <a:txBody>
                    <a:bodyPr/>
                    <a:lstStyle/>
                    <a:p>
                      <a:r>
                        <a:rPr lang="en-US" dirty="0"/>
                        <a:t>flat</a:t>
                      </a:r>
                      <a:endParaRPr lang="en-GB" dirty="0"/>
                    </a:p>
                  </a:txBody>
                  <a:tcPr/>
                </a:tc>
                <a:tc>
                  <a:txBody>
                    <a:bodyPr/>
                    <a:lstStyle/>
                    <a:p>
                      <a:r>
                        <a:rPr lang="en-US" dirty="0"/>
                        <a:t>Allows to model appliances that are not subject to any kind of random variability, such as public lighting</a:t>
                      </a:r>
                      <a:endParaRPr lang="en-GB" dirty="0"/>
                    </a:p>
                  </a:txBody>
                  <a:tcPr/>
                </a:tc>
                <a:tc>
                  <a:txBody>
                    <a:bodyPr/>
                    <a:lstStyle/>
                    <a:p>
                      <a:r>
                        <a:rPr lang="en-US" dirty="0"/>
                        <a:t>Yes, no </a:t>
                      </a:r>
                      <a:endParaRPr lang="en-GB" dirty="0"/>
                    </a:p>
                  </a:txBody>
                  <a:tcPr/>
                </a:tc>
                <a:tc>
                  <a:txBody>
                    <a:bodyPr/>
                    <a:lstStyle/>
                    <a:p>
                      <a:r>
                        <a:rPr lang="en-US" dirty="0"/>
                        <a:t>No</a:t>
                      </a:r>
                      <a:endParaRPr lang="en-GB" dirty="0"/>
                    </a:p>
                  </a:txBody>
                  <a:tcPr/>
                </a:tc>
                <a:extLst>
                  <a:ext uri="{0D108BD9-81ED-4DB2-BD59-A6C34878D82A}">
                    <a16:rowId xmlns:a16="http://schemas.microsoft.com/office/drawing/2014/main" val="2337557577"/>
                  </a:ext>
                </a:extLst>
              </a:tr>
              <a:tr h="370840">
                <a:tc>
                  <a:txBody>
                    <a:bodyPr/>
                    <a:lstStyle/>
                    <a:p>
                      <a:r>
                        <a:rPr lang="en-US" dirty="0" err="1"/>
                        <a:t>thermal_P_var</a:t>
                      </a:r>
                      <a:endParaRPr lang="en-GB" dirty="0"/>
                    </a:p>
                  </a:txBody>
                  <a:tcPr/>
                </a:tc>
                <a:tc>
                  <a:txBody>
                    <a:bodyPr/>
                    <a:lstStyle/>
                    <a:p>
                      <a:r>
                        <a:rPr lang="en-US" dirty="0"/>
                        <a:t>Range of change of the power of the appliance or for power of duty cycles</a:t>
                      </a:r>
                      <a:endParaRPr lang="en-GB" dirty="0"/>
                    </a:p>
                  </a:txBody>
                  <a:tcPr/>
                </a:tc>
                <a:tc>
                  <a:txBody>
                    <a:bodyPr/>
                    <a:lstStyle/>
                    <a:p>
                      <a:r>
                        <a:rPr lang="en-US" dirty="0"/>
                        <a:t>%</a:t>
                      </a:r>
                      <a:endParaRPr lang="en-GB" dirty="0"/>
                    </a:p>
                  </a:txBody>
                  <a:tcPr/>
                </a:tc>
                <a:tc>
                  <a:txBody>
                    <a:bodyPr/>
                    <a:lstStyle/>
                    <a:p>
                      <a:r>
                        <a:rPr lang="en-US" dirty="0"/>
                        <a:t>0</a:t>
                      </a:r>
                      <a:endParaRPr lang="en-GB" dirty="0"/>
                    </a:p>
                  </a:txBody>
                  <a:tcPr/>
                </a:tc>
                <a:extLst>
                  <a:ext uri="{0D108BD9-81ED-4DB2-BD59-A6C34878D82A}">
                    <a16:rowId xmlns:a16="http://schemas.microsoft.com/office/drawing/2014/main" val="1002231780"/>
                  </a:ext>
                </a:extLst>
              </a:tr>
              <a:tr h="370840">
                <a:tc>
                  <a:txBody>
                    <a:bodyPr/>
                    <a:lstStyle/>
                    <a:p>
                      <a:r>
                        <a:rPr lang="en-US" dirty="0" err="1"/>
                        <a:t>pref_index</a:t>
                      </a:r>
                      <a:endParaRPr lang="en-GB" dirty="0"/>
                    </a:p>
                  </a:txBody>
                  <a:tcPr/>
                </a:tc>
                <a:tc>
                  <a:txBody>
                    <a:bodyPr/>
                    <a:lstStyle/>
                    <a:p>
                      <a:r>
                        <a:rPr lang="en-US" dirty="0"/>
                        <a:t>Defines prefer index for association with random User daily preference </a:t>
                      </a:r>
                      <a:r>
                        <a:rPr lang="en-US" dirty="0" err="1"/>
                        <a:t>behaviour</a:t>
                      </a:r>
                      <a:r>
                        <a:rPr lang="en-US" dirty="0"/>
                        <a:t>. </a:t>
                      </a:r>
                      <a:endParaRPr lang="en-GB" dirty="0"/>
                    </a:p>
                  </a:txBody>
                  <a:tcPr/>
                </a:tc>
                <a:tc>
                  <a:txBody>
                    <a:bodyPr/>
                    <a:lstStyle/>
                    <a:p>
                      <a:r>
                        <a:rPr lang="en-US" dirty="0"/>
                        <a:t>&lt;= user </a:t>
                      </a:r>
                      <a:r>
                        <a:rPr lang="en-US" dirty="0" err="1"/>
                        <a:t>pref</a:t>
                      </a:r>
                      <a:endParaRPr lang="en-GB" dirty="0"/>
                    </a:p>
                  </a:txBody>
                  <a:tcPr/>
                </a:tc>
                <a:tc>
                  <a:txBody>
                    <a:bodyPr/>
                    <a:lstStyle/>
                    <a:p>
                      <a:r>
                        <a:rPr lang="en-US" dirty="0"/>
                        <a:t>0</a:t>
                      </a:r>
                      <a:endParaRPr lang="en-GB" dirty="0"/>
                    </a:p>
                  </a:txBody>
                  <a:tcPr/>
                </a:tc>
                <a:extLst>
                  <a:ext uri="{0D108BD9-81ED-4DB2-BD59-A6C34878D82A}">
                    <a16:rowId xmlns:a16="http://schemas.microsoft.com/office/drawing/2014/main" val="1664874425"/>
                  </a:ext>
                </a:extLst>
              </a:tr>
              <a:tr h="370840">
                <a:tc>
                  <a:txBody>
                    <a:bodyPr/>
                    <a:lstStyle/>
                    <a:p>
                      <a:r>
                        <a:rPr lang="en-US" dirty="0" err="1"/>
                        <a:t>wd_we_type</a:t>
                      </a:r>
                      <a:endParaRPr lang="en-GB" dirty="0"/>
                    </a:p>
                  </a:txBody>
                  <a:tcPr/>
                </a:tc>
                <a:tc>
                  <a:txBody>
                    <a:bodyPr/>
                    <a:lstStyle/>
                    <a:p>
                      <a:r>
                        <a:rPr lang="en-US" dirty="0"/>
                        <a:t>Specify whether the appliance is used only on weekdays (0), weekend (1) or the whole week (2)</a:t>
                      </a:r>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Int[0,1,2]</a:t>
                      </a:r>
                      <a:endParaRPr lang="en-GB" dirty="0"/>
                    </a:p>
                    <a:p>
                      <a:endParaRPr lang="en-GB" dirty="0"/>
                    </a:p>
                  </a:txBody>
                  <a:tcPr/>
                </a:tc>
                <a:tc>
                  <a:txBody>
                    <a:bodyPr/>
                    <a:lstStyle/>
                    <a:p>
                      <a:r>
                        <a:rPr lang="en-US" dirty="0"/>
                        <a:t>2</a:t>
                      </a:r>
                      <a:endParaRPr lang="en-GB" dirty="0"/>
                    </a:p>
                  </a:txBody>
                  <a:tcPr/>
                </a:tc>
                <a:extLst>
                  <a:ext uri="{0D108BD9-81ED-4DB2-BD59-A6C34878D82A}">
                    <a16:rowId xmlns:a16="http://schemas.microsoft.com/office/drawing/2014/main" val="3641526503"/>
                  </a:ext>
                </a:extLst>
              </a:tr>
              <a:tr h="370840">
                <a:tc>
                  <a:txBody>
                    <a:bodyPr/>
                    <a:lstStyle/>
                    <a:p>
                      <a:r>
                        <a:rPr lang="en-US" dirty="0" err="1"/>
                        <a:t>window_x_start</a:t>
                      </a:r>
                      <a:endParaRPr lang="en-GB" dirty="0"/>
                    </a:p>
                  </a:txBody>
                  <a:tcPr/>
                </a:tc>
                <a:tc>
                  <a:txBody>
                    <a:bodyPr/>
                    <a:lstStyle/>
                    <a:p>
                      <a:r>
                        <a:rPr lang="en-US" dirty="0"/>
                        <a:t>Moment of the day when functioning window n starts</a:t>
                      </a:r>
                      <a:endParaRPr lang="en-GB" dirty="0"/>
                    </a:p>
                  </a:txBody>
                  <a:tcPr/>
                </a:tc>
                <a:tc>
                  <a:txBody>
                    <a:bodyPr/>
                    <a:lstStyle/>
                    <a:p>
                      <a:r>
                        <a:rPr lang="en-US" dirty="0"/>
                        <a:t>0 – 1440 min</a:t>
                      </a:r>
                      <a:endParaRPr lang="en-GB" dirty="0"/>
                    </a:p>
                  </a:txBody>
                  <a:tcPr/>
                </a:tc>
                <a:tc>
                  <a:txBody>
                    <a:bodyPr/>
                    <a:lstStyle/>
                    <a:p>
                      <a:r>
                        <a:rPr lang="en-US" dirty="0"/>
                        <a:t>0</a:t>
                      </a:r>
                      <a:endParaRPr lang="en-GB" dirty="0"/>
                    </a:p>
                  </a:txBody>
                  <a:tcPr/>
                </a:tc>
                <a:extLst>
                  <a:ext uri="{0D108BD9-81ED-4DB2-BD59-A6C34878D82A}">
                    <a16:rowId xmlns:a16="http://schemas.microsoft.com/office/drawing/2014/main" val="180074681"/>
                  </a:ext>
                </a:extLst>
              </a:tr>
              <a:tr h="370840">
                <a:tc>
                  <a:txBody>
                    <a:bodyPr/>
                    <a:lstStyle/>
                    <a:p>
                      <a:r>
                        <a:rPr lang="en-US" dirty="0" err="1"/>
                        <a:t>window_x_end</a:t>
                      </a:r>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Moment of the day when functioning window n ends</a:t>
                      </a:r>
                      <a:endParaRPr lang="en-GB" dirty="0"/>
                    </a:p>
                  </a:txBody>
                  <a:tcPr/>
                </a:tc>
                <a:tc>
                  <a:txBody>
                    <a:bodyPr/>
                    <a:lstStyle/>
                    <a:p>
                      <a:r>
                        <a:rPr lang="en-US" dirty="0"/>
                        <a:t>0 – 1440 min</a:t>
                      </a:r>
                      <a:endParaRPr lang="en-GB" dirty="0"/>
                    </a:p>
                  </a:txBody>
                  <a:tcPr/>
                </a:tc>
                <a:tc>
                  <a:txBody>
                    <a:bodyPr/>
                    <a:lstStyle/>
                    <a:p>
                      <a:r>
                        <a:rPr lang="en-US" dirty="0"/>
                        <a:t>0</a:t>
                      </a:r>
                      <a:endParaRPr lang="en-GB" dirty="0"/>
                    </a:p>
                  </a:txBody>
                  <a:tcPr/>
                </a:tc>
                <a:extLst>
                  <a:ext uri="{0D108BD9-81ED-4DB2-BD59-A6C34878D82A}">
                    <a16:rowId xmlns:a16="http://schemas.microsoft.com/office/drawing/2014/main" val="4055815566"/>
                  </a:ext>
                </a:extLst>
              </a:tr>
              <a:tr h="370840">
                <a:tc>
                  <a:txBody>
                    <a:bodyPr/>
                    <a:lstStyle/>
                    <a:p>
                      <a:r>
                        <a:rPr lang="en-US" dirty="0" err="1"/>
                        <a:t>random_var_w</a:t>
                      </a:r>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Percentage of total window duration that is subject  to random variability. For windows randomizes the total duration of the window</a:t>
                      </a:r>
                      <a:endParaRPr lang="en-GB" dirty="0"/>
                    </a:p>
                  </a:txBody>
                  <a:tcPr/>
                </a:tc>
                <a:tc>
                  <a:txBody>
                    <a:bodyPr/>
                    <a:lstStyle/>
                    <a:p>
                      <a:r>
                        <a:rPr lang="en-US" dirty="0"/>
                        <a:t>%</a:t>
                      </a:r>
                      <a:endParaRPr lang="en-GB" dirty="0"/>
                    </a:p>
                  </a:txBody>
                  <a:tcPr/>
                </a:tc>
                <a:tc>
                  <a:txBody>
                    <a:bodyPr/>
                    <a:lstStyle/>
                    <a:p>
                      <a:r>
                        <a:rPr lang="en-US" dirty="0"/>
                        <a:t>0</a:t>
                      </a:r>
                      <a:endParaRPr lang="en-GB" dirty="0"/>
                    </a:p>
                  </a:txBody>
                  <a:tcPr/>
                </a:tc>
                <a:extLst>
                  <a:ext uri="{0D108BD9-81ED-4DB2-BD59-A6C34878D82A}">
                    <a16:rowId xmlns:a16="http://schemas.microsoft.com/office/drawing/2014/main" val="2889343946"/>
                  </a:ext>
                </a:extLst>
              </a:tr>
            </a:tbl>
          </a:graphicData>
        </a:graphic>
      </p:graphicFrame>
    </p:spTree>
    <p:extLst>
      <p:ext uri="{BB962C8B-B14F-4D97-AF65-F5344CB8AC3E}">
        <p14:creationId xmlns:p14="http://schemas.microsoft.com/office/powerpoint/2010/main" val="11936699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sz="3600" dirty="0" err="1"/>
              <a:t>Jupyter</a:t>
            </a:r>
            <a:r>
              <a:rPr lang="en-GB" sz="3600" dirty="0"/>
              <a:t> Notebook Walkthrough</a:t>
            </a:r>
          </a:p>
        </p:txBody>
      </p:sp>
      <p:pic>
        <p:nvPicPr>
          <p:cNvPr id="10" name="Picture 9">
            <a:extLst>
              <a:ext uri="{FF2B5EF4-FFF2-40B4-BE49-F238E27FC236}">
                <a16:creationId xmlns:a16="http://schemas.microsoft.com/office/drawing/2014/main" id="{0744C850-234C-60DC-799E-EC889278102E}"/>
              </a:ext>
            </a:extLst>
          </p:cNvPr>
          <p:cNvPicPr>
            <a:picLocks noChangeAspect="1"/>
          </p:cNvPicPr>
          <p:nvPr/>
        </p:nvPicPr>
        <p:blipFill>
          <a:blip r:embed="rId3"/>
          <a:stretch>
            <a:fillRect/>
          </a:stretch>
        </p:blipFill>
        <p:spPr>
          <a:xfrm>
            <a:off x="384464" y="5689770"/>
            <a:ext cx="10964236" cy="781235"/>
          </a:xfrm>
          <a:prstGeom prst="rect">
            <a:avLst/>
          </a:prstGeom>
        </p:spPr>
      </p:pic>
      <p:pic>
        <p:nvPicPr>
          <p:cNvPr id="12" name="Picture 11">
            <a:extLst>
              <a:ext uri="{FF2B5EF4-FFF2-40B4-BE49-F238E27FC236}">
                <a16:creationId xmlns:a16="http://schemas.microsoft.com/office/drawing/2014/main" id="{05C904DB-7C95-1FF1-5069-E64CFE80F7D6}"/>
              </a:ext>
            </a:extLst>
          </p:cNvPr>
          <p:cNvPicPr>
            <a:picLocks noChangeAspect="1"/>
          </p:cNvPicPr>
          <p:nvPr/>
        </p:nvPicPr>
        <p:blipFill>
          <a:blip r:embed="rId4"/>
          <a:stretch>
            <a:fillRect/>
          </a:stretch>
        </p:blipFill>
        <p:spPr>
          <a:xfrm>
            <a:off x="531765" y="2338297"/>
            <a:ext cx="5730737" cy="594412"/>
          </a:xfrm>
          <a:prstGeom prst="rect">
            <a:avLst/>
          </a:prstGeom>
        </p:spPr>
      </p:pic>
      <p:pic>
        <p:nvPicPr>
          <p:cNvPr id="14" name="Picture 13">
            <a:extLst>
              <a:ext uri="{FF2B5EF4-FFF2-40B4-BE49-F238E27FC236}">
                <a16:creationId xmlns:a16="http://schemas.microsoft.com/office/drawing/2014/main" id="{A9AD1D81-961A-594A-4A05-F8E840A2B01B}"/>
              </a:ext>
            </a:extLst>
          </p:cNvPr>
          <p:cNvPicPr>
            <a:picLocks noChangeAspect="1"/>
          </p:cNvPicPr>
          <p:nvPr/>
        </p:nvPicPr>
        <p:blipFill>
          <a:blip r:embed="rId5"/>
          <a:stretch>
            <a:fillRect/>
          </a:stretch>
        </p:blipFill>
        <p:spPr>
          <a:xfrm>
            <a:off x="531765" y="3925291"/>
            <a:ext cx="5547841" cy="1310754"/>
          </a:xfrm>
          <a:prstGeom prst="rect">
            <a:avLst/>
          </a:prstGeom>
        </p:spPr>
      </p:pic>
      <p:sp>
        <p:nvSpPr>
          <p:cNvPr id="19" name="Rettangolo 2">
            <a:extLst>
              <a:ext uri="{FF2B5EF4-FFF2-40B4-BE49-F238E27FC236}">
                <a16:creationId xmlns:a16="http://schemas.microsoft.com/office/drawing/2014/main" id="{35141EBE-7835-E3AB-8B20-62943ADE1553}"/>
              </a:ext>
            </a:extLst>
          </p:cNvPr>
          <p:cNvSpPr/>
          <p:nvPr/>
        </p:nvSpPr>
        <p:spPr>
          <a:xfrm>
            <a:off x="535670" y="1095828"/>
            <a:ext cx="11120660" cy="923330"/>
          </a:xfrm>
          <a:prstGeom prst="rect">
            <a:avLst/>
          </a:prstGeom>
        </p:spPr>
        <p:txBody>
          <a:bodyPr wrap="square">
            <a:spAutoFit/>
          </a:bodyPr>
          <a:lstStyle/>
          <a:p>
            <a:pPr eaLnBrk="0" hangingPunct="0">
              <a:defRPr/>
            </a:pPr>
            <a:r>
              <a:rPr lang="en-GB" dirty="0">
                <a:latin typeface="Open Sans" panose="020B0606030504020204" pitchFamily="34" charset="0"/>
                <a:ea typeface="Open Sans" panose="020B0606030504020204" pitchFamily="34" charset="0"/>
                <a:cs typeface="Open Sans" panose="020B0606030504020204" pitchFamily="34" charset="0"/>
              </a:rPr>
              <a:t>This </a:t>
            </a:r>
            <a:r>
              <a:rPr lang="en-GB" dirty="0" err="1">
                <a:latin typeface="Open Sans" panose="020B0606030504020204" pitchFamily="34" charset="0"/>
                <a:ea typeface="Open Sans" panose="020B0606030504020204" pitchFamily="34" charset="0"/>
                <a:cs typeface="Open Sans" panose="020B0606030504020204" pitchFamily="34" charset="0"/>
              </a:rPr>
              <a:t>Jupyter</a:t>
            </a:r>
            <a:r>
              <a:rPr lang="en-GB" dirty="0">
                <a:latin typeface="Open Sans" panose="020B0606030504020204" pitchFamily="34" charset="0"/>
                <a:ea typeface="Open Sans" panose="020B0606030504020204" pitchFamily="34" charset="0"/>
                <a:cs typeface="Open Sans" panose="020B0606030504020204" pitchFamily="34" charset="0"/>
              </a:rPr>
              <a:t> Notebook is well-commented, and the process is outlined step-by-step to facilitate easy navigation and execution. Please run the code cells progressively without skipping steps, as each cell may depend on the previous ones. </a:t>
            </a:r>
            <a:endParaRPr lang="en-GB" b="1" dirty="0">
              <a:solidFill>
                <a:schemeClr val="accent1">
                  <a:lumMod val="7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0" name="TextBox 19">
            <a:extLst>
              <a:ext uri="{FF2B5EF4-FFF2-40B4-BE49-F238E27FC236}">
                <a16:creationId xmlns:a16="http://schemas.microsoft.com/office/drawing/2014/main" id="{7C7D35CE-5B8D-128A-9141-1739807D4294}"/>
              </a:ext>
            </a:extLst>
          </p:cNvPr>
          <p:cNvSpPr txBox="1"/>
          <p:nvPr/>
        </p:nvSpPr>
        <p:spPr>
          <a:xfrm>
            <a:off x="7161164" y="2376030"/>
            <a:ext cx="4187536" cy="830997"/>
          </a:xfrm>
          <a:prstGeom prst="rect">
            <a:avLst/>
          </a:prstGeom>
          <a:noFill/>
        </p:spPr>
        <p:txBody>
          <a:bodyPr wrap="square" rtlCol="0">
            <a:spAutoFit/>
          </a:bodyPr>
          <a:lstStyle/>
          <a:p>
            <a:r>
              <a:rPr lang="it-IT" sz="1600" b="1" dirty="0">
                <a:solidFill>
                  <a:srgbClr val="2F5597"/>
                </a:solidFill>
                <a:latin typeface="Open Sans" panose="020B0606030504020204" pitchFamily="34" charset="0"/>
                <a:ea typeface="Open Sans" panose="020B0606030504020204" pitchFamily="34" charset="0"/>
                <a:cs typeface="Open Sans" panose="020B0606030504020204" pitchFamily="34" charset="0"/>
              </a:rPr>
              <a:t>Step 1</a:t>
            </a:r>
            <a:r>
              <a:rPr lang="it-IT" sz="1600" dirty="0">
                <a:latin typeface="Open Sans" panose="020B0606030504020204" pitchFamily="34" charset="0"/>
                <a:ea typeface="Open Sans" panose="020B0606030504020204" pitchFamily="34" charset="0"/>
                <a:cs typeface="Open Sans" panose="020B0606030504020204" pitchFamily="34" charset="0"/>
              </a:rPr>
              <a:t>: </a:t>
            </a:r>
            <a:r>
              <a:rPr lang="en-GB" sz="1600" dirty="0">
                <a:latin typeface="Open Sans" panose="020B0606030504020204" pitchFamily="34" charset="0"/>
                <a:ea typeface="Open Sans" panose="020B0606030504020204" pitchFamily="34" charset="0"/>
                <a:cs typeface="Open Sans" panose="020B0606030504020204" pitchFamily="34" charset="0"/>
              </a:rPr>
              <a:t>Select and </a:t>
            </a:r>
            <a:r>
              <a:rPr lang="en-GB" sz="1600" b="1" dirty="0">
                <a:latin typeface="Open Sans" panose="020B0606030504020204" pitchFamily="34" charset="0"/>
                <a:ea typeface="Open Sans" panose="020B0606030504020204" pitchFamily="34" charset="0"/>
                <a:cs typeface="Open Sans" panose="020B0606030504020204" pitchFamily="34" charset="0"/>
              </a:rPr>
              <a:t>upload the Excel file</a:t>
            </a:r>
            <a:r>
              <a:rPr lang="en-GB" sz="1600" dirty="0">
                <a:latin typeface="Open Sans" panose="020B0606030504020204" pitchFamily="34" charset="0"/>
                <a:ea typeface="Open Sans" panose="020B0606030504020204" pitchFamily="34" charset="0"/>
                <a:cs typeface="Open Sans" panose="020B0606030504020204" pitchFamily="34" charset="0"/>
              </a:rPr>
              <a:t> containing your input data. Then, press </a:t>
            </a:r>
            <a:r>
              <a:rPr lang="en-GB" sz="1600" i="1" dirty="0">
                <a:latin typeface="Open Sans" panose="020B0606030504020204" pitchFamily="34" charset="0"/>
                <a:ea typeface="Open Sans" panose="020B0606030504020204" pitchFamily="34" charset="0"/>
                <a:cs typeface="Open Sans" panose="020B0606030504020204" pitchFamily="34" charset="0"/>
              </a:rPr>
              <a:t>Verify upload </a:t>
            </a:r>
            <a:r>
              <a:rPr lang="en-GB" sz="1600" dirty="0">
                <a:latin typeface="Open Sans" panose="020B0606030504020204" pitchFamily="34" charset="0"/>
                <a:ea typeface="Open Sans" panose="020B0606030504020204" pitchFamily="34" charset="0"/>
                <a:cs typeface="Open Sans" panose="020B0606030504020204" pitchFamily="34" charset="0"/>
              </a:rPr>
              <a:t>to confirm.  </a:t>
            </a:r>
          </a:p>
        </p:txBody>
      </p:sp>
      <p:cxnSp>
        <p:nvCxnSpPr>
          <p:cNvPr id="22" name="Straight Connector 21">
            <a:extLst>
              <a:ext uri="{FF2B5EF4-FFF2-40B4-BE49-F238E27FC236}">
                <a16:creationId xmlns:a16="http://schemas.microsoft.com/office/drawing/2014/main" id="{9C606317-C9BE-3975-13AA-BE36EEFAE0DA}"/>
              </a:ext>
            </a:extLst>
          </p:cNvPr>
          <p:cNvCxnSpPr>
            <a:cxnSpLocks/>
          </p:cNvCxnSpPr>
          <p:nvPr/>
        </p:nvCxnSpPr>
        <p:spPr>
          <a:xfrm>
            <a:off x="6804732" y="2180790"/>
            <a:ext cx="0" cy="1129144"/>
          </a:xfrm>
          <a:prstGeom prst="line">
            <a:avLst/>
          </a:prstGeom>
          <a:ln w="1905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71BDFEC1-72F4-2897-FF46-C9542BECE872}"/>
              </a:ext>
            </a:extLst>
          </p:cNvPr>
          <p:cNvCxnSpPr>
            <a:cxnSpLocks/>
          </p:cNvCxnSpPr>
          <p:nvPr/>
        </p:nvCxnSpPr>
        <p:spPr>
          <a:xfrm>
            <a:off x="6804732" y="4016517"/>
            <a:ext cx="0" cy="1129144"/>
          </a:xfrm>
          <a:prstGeom prst="line">
            <a:avLst/>
          </a:prstGeom>
          <a:ln w="19050">
            <a:solidFill>
              <a:srgbClr val="FFC000"/>
            </a:solidFill>
          </a:ln>
        </p:spPr>
        <p:style>
          <a:lnRef idx="1">
            <a:schemeClr val="accent1"/>
          </a:lnRef>
          <a:fillRef idx="0">
            <a:schemeClr val="accent1"/>
          </a:fillRef>
          <a:effectRef idx="0">
            <a:schemeClr val="accent1"/>
          </a:effectRef>
          <a:fontRef idx="minor">
            <a:schemeClr val="tx1"/>
          </a:fontRef>
        </p:style>
      </p:cxnSp>
      <p:pic>
        <p:nvPicPr>
          <p:cNvPr id="1027" name="Picture 3" descr="Cerca nella barra laterale">
            <a:extLst>
              <a:ext uri="{FF2B5EF4-FFF2-40B4-BE49-F238E27FC236}">
                <a16:creationId xmlns:a16="http://schemas.microsoft.com/office/drawing/2014/main" id="{F83CB064-36F8-CA05-F259-81B93EEEC73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78795" y="2637274"/>
            <a:ext cx="383233" cy="383233"/>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E49C9856-2EF0-553F-5C3E-A39CE070320D}"/>
              </a:ext>
            </a:extLst>
          </p:cNvPr>
          <p:cNvSpPr txBox="1"/>
          <p:nvPr/>
        </p:nvSpPr>
        <p:spPr>
          <a:xfrm>
            <a:off x="3762028" y="2699195"/>
            <a:ext cx="1257298" cy="276999"/>
          </a:xfrm>
          <a:prstGeom prst="rect">
            <a:avLst/>
          </a:prstGeom>
          <a:noFill/>
        </p:spPr>
        <p:txBody>
          <a:bodyPr wrap="square" rtlCol="0">
            <a:spAutoFit/>
          </a:bodyPr>
          <a:lstStyle/>
          <a:p>
            <a:r>
              <a:rPr lang="it-IT" sz="1200" i="1" dirty="0">
                <a:latin typeface="Open Sans" panose="020B0606030504020204" pitchFamily="34" charset="0"/>
                <a:ea typeface="Open Sans" panose="020B0606030504020204" pitchFamily="34" charset="0"/>
                <a:cs typeface="Open Sans" panose="020B0606030504020204" pitchFamily="34" charset="0"/>
              </a:rPr>
              <a:t>RAMP Inputs</a:t>
            </a:r>
            <a:endParaRPr lang="en-GB" sz="1200" i="1" dirty="0">
              <a:latin typeface="Open Sans" panose="020B0606030504020204" pitchFamily="34" charset="0"/>
              <a:ea typeface="Open Sans" panose="020B0606030504020204" pitchFamily="34" charset="0"/>
              <a:cs typeface="Open Sans" panose="020B0606030504020204" pitchFamily="34" charset="0"/>
            </a:endParaRPr>
          </a:p>
        </p:txBody>
      </p:sp>
      <p:sp>
        <p:nvSpPr>
          <p:cNvPr id="31" name="TextBox 30">
            <a:extLst>
              <a:ext uri="{FF2B5EF4-FFF2-40B4-BE49-F238E27FC236}">
                <a16:creationId xmlns:a16="http://schemas.microsoft.com/office/drawing/2014/main" id="{0703A19F-91A8-275B-3CC1-FD88010E6BDB}"/>
              </a:ext>
            </a:extLst>
          </p:cNvPr>
          <p:cNvSpPr txBox="1"/>
          <p:nvPr/>
        </p:nvSpPr>
        <p:spPr>
          <a:xfrm>
            <a:off x="7161164" y="4068443"/>
            <a:ext cx="4187536" cy="1077218"/>
          </a:xfrm>
          <a:prstGeom prst="rect">
            <a:avLst/>
          </a:prstGeom>
          <a:noFill/>
        </p:spPr>
        <p:txBody>
          <a:bodyPr wrap="square" rtlCol="0">
            <a:spAutoFit/>
          </a:bodyPr>
          <a:lstStyle/>
          <a:p>
            <a:r>
              <a:rPr lang="it-IT" sz="1600" b="1" dirty="0">
                <a:solidFill>
                  <a:srgbClr val="2F5597"/>
                </a:solidFill>
                <a:latin typeface="Open Sans" panose="020B0606030504020204" pitchFamily="34" charset="0"/>
                <a:ea typeface="Open Sans" panose="020B0606030504020204" pitchFamily="34" charset="0"/>
                <a:cs typeface="Open Sans" panose="020B0606030504020204" pitchFamily="34" charset="0"/>
              </a:rPr>
              <a:t>Step 2</a:t>
            </a:r>
            <a:r>
              <a:rPr lang="it-IT" sz="1600" dirty="0">
                <a:latin typeface="Open Sans" panose="020B0606030504020204" pitchFamily="34" charset="0"/>
                <a:ea typeface="Open Sans" panose="020B0606030504020204" pitchFamily="34" charset="0"/>
                <a:cs typeface="Open Sans" panose="020B0606030504020204" pitchFamily="34" charset="0"/>
              </a:rPr>
              <a:t>: </a:t>
            </a:r>
            <a:r>
              <a:rPr lang="en-GB" sz="1600" dirty="0">
                <a:latin typeface="Open Sans" panose="020B0606030504020204" pitchFamily="34" charset="0"/>
                <a:ea typeface="Open Sans" panose="020B0606030504020204" pitchFamily="34" charset="0"/>
                <a:cs typeface="Open Sans" panose="020B0606030504020204" pitchFamily="34" charset="0"/>
              </a:rPr>
              <a:t>Set the number of </a:t>
            </a:r>
            <a:r>
              <a:rPr lang="en-GB" sz="1600" b="1" dirty="0">
                <a:latin typeface="Open Sans" panose="020B0606030504020204" pitchFamily="34" charset="0"/>
                <a:ea typeface="Open Sans" panose="020B0606030504020204" pitchFamily="34" charset="0"/>
                <a:cs typeface="Open Sans" panose="020B0606030504020204" pitchFamily="34" charset="0"/>
              </a:rPr>
              <a:t>different days (profiles)</a:t>
            </a:r>
            <a:r>
              <a:rPr lang="en-GB" sz="1600" dirty="0">
                <a:latin typeface="Open Sans" panose="020B0606030504020204" pitchFamily="34" charset="0"/>
                <a:ea typeface="Open Sans" panose="020B0606030504020204" pitchFamily="34" charset="0"/>
                <a:cs typeface="Open Sans" panose="020B0606030504020204" pitchFamily="34" charset="0"/>
              </a:rPr>
              <a:t> to be generated. Then, press  </a:t>
            </a:r>
            <a:r>
              <a:rPr lang="en-GB" sz="1600" i="1" dirty="0">
                <a:latin typeface="Open Sans" panose="020B0606030504020204" pitchFamily="34" charset="0"/>
                <a:ea typeface="Open Sans" panose="020B0606030504020204" pitchFamily="34" charset="0"/>
                <a:cs typeface="Open Sans" panose="020B0606030504020204" pitchFamily="34" charset="0"/>
              </a:rPr>
              <a:t>Generate Profiles</a:t>
            </a:r>
            <a:r>
              <a:rPr lang="en-GB" sz="1600" dirty="0">
                <a:latin typeface="Open Sans" panose="020B0606030504020204" pitchFamily="34" charset="0"/>
                <a:ea typeface="Open Sans" panose="020B0606030504020204" pitchFamily="34" charset="0"/>
                <a:cs typeface="Open Sans" panose="020B0606030504020204" pitchFamily="34" charset="0"/>
              </a:rPr>
              <a:t> to </a:t>
            </a:r>
            <a:r>
              <a:rPr lang="en-GB" sz="1600" b="1" dirty="0">
                <a:latin typeface="Open Sans" panose="020B0606030504020204" pitchFamily="34" charset="0"/>
                <a:ea typeface="Open Sans" panose="020B0606030504020204" pitchFamily="34" charset="0"/>
                <a:cs typeface="Open Sans" panose="020B0606030504020204" pitchFamily="34" charset="0"/>
              </a:rPr>
              <a:t>start the simulation </a:t>
            </a:r>
            <a:r>
              <a:rPr lang="en-GB" sz="1600" dirty="0">
                <a:latin typeface="Open Sans" panose="020B0606030504020204" pitchFamily="34" charset="0"/>
                <a:ea typeface="Open Sans" panose="020B0606030504020204" pitchFamily="34" charset="0"/>
                <a:cs typeface="Open Sans" panose="020B0606030504020204" pitchFamily="34" charset="0"/>
              </a:rPr>
              <a:t>process.  </a:t>
            </a:r>
          </a:p>
        </p:txBody>
      </p:sp>
      <p:pic>
        <p:nvPicPr>
          <p:cNvPr id="32" name="Picture 31" descr=" ">
            <a:extLst>
              <a:ext uri="{FF2B5EF4-FFF2-40B4-BE49-F238E27FC236}">
                <a16:creationId xmlns:a16="http://schemas.microsoft.com/office/drawing/2014/main" id="{0D9FFA2D-70E3-D0DC-46D0-F098D4B3E80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757471">
            <a:off x="1473949" y="5061993"/>
            <a:ext cx="501106" cy="501106"/>
          </a:xfrm>
          <a:prstGeom prst="rect">
            <a:avLst/>
          </a:prstGeom>
          <a:noFill/>
          <a:extLst>
            <a:ext uri="{909E8E84-426E-40DD-AFC4-6F175D3DCCD1}">
              <a14:hiddenFill xmlns:a14="http://schemas.microsoft.com/office/drawing/2010/main">
                <a:solidFill>
                  <a:srgbClr val="FFFFFF"/>
                </a:solidFill>
              </a14:hiddenFill>
            </a:ext>
          </a:extLst>
        </p:spPr>
      </p:pic>
      <p:grpSp>
        <p:nvGrpSpPr>
          <p:cNvPr id="33" name="Gruppo 99">
            <a:extLst>
              <a:ext uri="{FF2B5EF4-FFF2-40B4-BE49-F238E27FC236}">
                <a16:creationId xmlns:a16="http://schemas.microsoft.com/office/drawing/2014/main" id="{EB1F578C-8A96-2528-4AC3-64D3F2821C84}"/>
              </a:ext>
            </a:extLst>
          </p:cNvPr>
          <p:cNvGrpSpPr/>
          <p:nvPr/>
        </p:nvGrpSpPr>
        <p:grpSpPr>
          <a:xfrm rot="5400000">
            <a:off x="3421261" y="1873551"/>
            <a:ext cx="88215" cy="3293918"/>
            <a:chOff x="7901056" y="-4220017"/>
            <a:chExt cx="88215" cy="13337013"/>
          </a:xfrm>
        </p:grpSpPr>
        <p:cxnSp>
          <p:nvCxnSpPr>
            <p:cNvPr id="34" name="Connettore diritto 96">
              <a:extLst>
                <a:ext uri="{FF2B5EF4-FFF2-40B4-BE49-F238E27FC236}">
                  <a16:creationId xmlns:a16="http://schemas.microsoft.com/office/drawing/2014/main" id="{A28A54AA-A4AF-3AC1-D31E-D12B260A9559}"/>
                </a:ext>
              </a:extLst>
            </p:cNvPr>
            <p:cNvCxnSpPr>
              <a:cxnSpLocks/>
            </p:cNvCxnSpPr>
            <p:nvPr/>
          </p:nvCxnSpPr>
          <p:spPr>
            <a:xfrm rot="16200000" flipH="1">
              <a:off x="1276034" y="2448490"/>
              <a:ext cx="13337013"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5" name="Freccia a gallone 98">
              <a:extLst>
                <a:ext uri="{FF2B5EF4-FFF2-40B4-BE49-F238E27FC236}">
                  <a16:creationId xmlns:a16="http://schemas.microsoft.com/office/drawing/2014/main" id="{13E3B966-E028-8399-44F6-07F128DDAA97}"/>
                </a:ext>
              </a:extLst>
            </p:cNvPr>
            <p:cNvSpPr/>
            <p:nvPr/>
          </p:nvSpPr>
          <p:spPr>
            <a:xfrm>
              <a:off x="7901056" y="1927843"/>
              <a:ext cx="88215" cy="1041289"/>
            </a:xfrm>
            <a:prstGeom prst="chevron">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Tree>
    <p:extLst>
      <p:ext uri="{BB962C8B-B14F-4D97-AF65-F5344CB8AC3E}">
        <p14:creationId xmlns:p14="http://schemas.microsoft.com/office/powerpoint/2010/main" val="41907685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sz="3600" dirty="0" err="1"/>
              <a:t>Jupyter</a:t>
            </a:r>
            <a:r>
              <a:rPr lang="en-GB" sz="3600" dirty="0"/>
              <a:t> Notebook Walkthrough</a:t>
            </a:r>
          </a:p>
        </p:txBody>
      </p:sp>
      <p:pic>
        <p:nvPicPr>
          <p:cNvPr id="2" name="Picture 1">
            <a:extLst>
              <a:ext uri="{FF2B5EF4-FFF2-40B4-BE49-F238E27FC236}">
                <a16:creationId xmlns:a16="http://schemas.microsoft.com/office/drawing/2014/main" id="{991EBD4B-3B15-AFB4-E1BD-3339A12B202C}"/>
              </a:ext>
            </a:extLst>
          </p:cNvPr>
          <p:cNvPicPr>
            <a:picLocks noChangeAspect="1"/>
          </p:cNvPicPr>
          <p:nvPr/>
        </p:nvPicPr>
        <p:blipFill>
          <a:blip r:embed="rId3"/>
          <a:srcRect/>
          <a:stretch/>
        </p:blipFill>
        <p:spPr>
          <a:xfrm>
            <a:off x="873788" y="2081822"/>
            <a:ext cx="5242290" cy="3494860"/>
          </a:xfrm>
          <a:prstGeom prst="rect">
            <a:avLst/>
          </a:prstGeom>
        </p:spPr>
      </p:pic>
      <p:pic>
        <p:nvPicPr>
          <p:cNvPr id="3" name="Picture 2">
            <a:extLst>
              <a:ext uri="{FF2B5EF4-FFF2-40B4-BE49-F238E27FC236}">
                <a16:creationId xmlns:a16="http://schemas.microsoft.com/office/drawing/2014/main" id="{014356E2-6017-65F9-1EE3-2DF0A136566C}"/>
              </a:ext>
            </a:extLst>
          </p:cNvPr>
          <p:cNvPicPr>
            <a:picLocks noChangeAspect="1"/>
          </p:cNvPicPr>
          <p:nvPr/>
        </p:nvPicPr>
        <p:blipFill>
          <a:blip r:embed="rId4"/>
          <a:stretch>
            <a:fillRect/>
          </a:stretch>
        </p:blipFill>
        <p:spPr>
          <a:xfrm>
            <a:off x="6444172" y="2279713"/>
            <a:ext cx="5154588" cy="3099077"/>
          </a:xfrm>
          <a:prstGeom prst="rect">
            <a:avLst/>
          </a:prstGeom>
        </p:spPr>
      </p:pic>
      <p:sp>
        <p:nvSpPr>
          <p:cNvPr id="4" name="TextBox 3">
            <a:extLst>
              <a:ext uri="{FF2B5EF4-FFF2-40B4-BE49-F238E27FC236}">
                <a16:creationId xmlns:a16="http://schemas.microsoft.com/office/drawing/2014/main" id="{C9F1FFCE-8762-4E2E-AD34-41D347BD8450}"/>
              </a:ext>
            </a:extLst>
          </p:cNvPr>
          <p:cNvSpPr txBox="1"/>
          <p:nvPr/>
        </p:nvSpPr>
        <p:spPr>
          <a:xfrm>
            <a:off x="806192" y="6208315"/>
            <a:ext cx="5532222" cy="276999"/>
          </a:xfrm>
          <a:prstGeom prst="rect">
            <a:avLst/>
          </a:prstGeom>
          <a:noFill/>
        </p:spPr>
        <p:txBody>
          <a:bodyPr wrap="square" rtlCol="0">
            <a:spAutoFit/>
          </a:bodyPr>
          <a:lstStyle/>
          <a:p>
            <a:pPr algn="just"/>
            <a:r>
              <a:rPr lang="en-GB" sz="1200" dirty="0">
                <a:latin typeface="Helvetica Neue" panose="020B0604020202020204" charset="0"/>
                <a:ea typeface="Open Sans" panose="020B0606030504020204" pitchFamily="34" charset="0"/>
                <a:cs typeface="Open Sans" panose="020B0606030504020204" pitchFamily="34" charset="0"/>
              </a:rPr>
              <a:t>ramp/</a:t>
            </a:r>
            <a:r>
              <a:rPr lang="en-GB" sz="1200" dirty="0" err="1">
                <a:latin typeface="Helvetica Neue" panose="020B0604020202020204" charset="0"/>
                <a:ea typeface="Open Sans" panose="020B0606030504020204" pitchFamily="34" charset="0"/>
                <a:cs typeface="Open Sans" panose="020B0606030504020204" pitchFamily="34" charset="0"/>
              </a:rPr>
              <a:t>Jupyter</a:t>
            </a:r>
            <a:r>
              <a:rPr lang="en-GB" sz="1200" dirty="0">
                <a:latin typeface="Helvetica Neue" panose="020B0604020202020204" charset="0"/>
                <a:ea typeface="Open Sans" panose="020B0606030504020204" pitchFamily="34" charset="0"/>
                <a:cs typeface="Open Sans" panose="020B0606030504020204" pitchFamily="34" charset="0"/>
              </a:rPr>
              <a:t> Notebooks/Results/daily_average_load_curve.png</a:t>
            </a:r>
            <a:endParaRPr lang="en-US" sz="1200" b="1" dirty="0">
              <a:latin typeface="Helvetica Neue" panose="020B0604020202020204" charset="0"/>
              <a:ea typeface="Open Sans" panose="020B0606030504020204" pitchFamily="34" charset="0"/>
              <a:cs typeface="Open Sans" panose="020B0606030504020204" pitchFamily="34" charset="0"/>
            </a:endParaRPr>
          </a:p>
        </p:txBody>
      </p:sp>
      <p:pic>
        <p:nvPicPr>
          <p:cNvPr id="5" name="Picture 6" descr=" ">
            <a:extLst>
              <a:ext uri="{FF2B5EF4-FFF2-40B4-BE49-F238E27FC236}">
                <a16:creationId xmlns:a16="http://schemas.microsoft.com/office/drawing/2014/main" id="{7D50056D-5D9C-5C52-1BC5-47BC15D12EE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4817" y="6161722"/>
            <a:ext cx="478971" cy="47897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D048EED-E491-03E4-7C67-66E9B79F576A}"/>
              </a:ext>
            </a:extLst>
          </p:cNvPr>
          <p:cNvSpPr txBox="1"/>
          <p:nvPr/>
        </p:nvSpPr>
        <p:spPr>
          <a:xfrm>
            <a:off x="873788" y="1203551"/>
            <a:ext cx="9943148" cy="584775"/>
          </a:xfrm>
          <a:prstGeom prst="rect">
            <a:avLst/>
          </a:prstGeom>
          <a:noFill/>
        </p:spPr>
        <p:txBody>
          <a:bodyPr wrap="square" rtlCol="0">
            <a:spAutoFit/>
          </a:bodyPr>
          <a:lstStyle/>
          <a:p>
            <a:r>
              <a:rPr lang="it-IT" sz="1600" b="1" dirty="0">
                <a:solidFill>
                  <a:srgbClr val="2F5597"/>
                </a:solidFill>
                <a:latin typeface="Open Sans" panose="020B0606030504020204" pitchFamily="34" charset="0"/>
                <a:ea typeface="Open Sans" panose="020B0606030504020204" pitchFamily="34" charset="0"/>
                <a:cs typeface="Open Sans" panose="020B0606030504020204" pitchFamily="34" charset="0"/>
              </a:rPr>
              <a:t>Step 3</a:t>
            </a:r>
            <a:r>
              <a:rPr lang="it-IT" sz="1600" dirty="0">
                <a:latin typeface="Open Sans" panose="020B0606030504020204" pitchFamily="34" charset="0"/>
                <a:ea typeface="Open Sans" panose="020B0606030504020204" pitchFamily="34" charset="0"/>
                <a:cs typeface="Open Sans" panose="020B0606030504020204" pitchFamily="34" charset="0"/>
              </a:rPr>
              <a:t>: </a:t>
            </a:r>
            <a:r>
              <a:rPr lang="en-GB" sz="1600" dirty="0">
                <a:latin typeface="Open Sans" panose="020B0606030504020204" pitchFamily="34" charset="0"/>
                <a:ea typeface="Open Sans" panose="020B0606030504020204" pitchFamily="34" charset="0"/>
                <a:cs typeface="Open Sans" panose="020B0606030504020204" pitchFamily="34" charset="0"/>
              </a:rPr>
              <a:t>View the simulation </a:t>
            </a:r>
            <a:r>
              <a:rPr lang="en-GB" sz="1600" b="1" dirty="0">
                <a:latin typeface="Open Sans" panose="020B0606030504020204" pitchFamily="34" charset="0"/>
                <a:ea typeface="Open Sans" panose="020B0606030504020204" pitchFamily="34" charset="0"/>
                <a:cs typeface="Open Sans" panose="020B0606030504020204" pitchFamily="34" charset="0"/>
              </a:rPr>
              <a:t>results</a:t>
            </a:r>
            <a:r>
              <a:rPr lang="en-GB" sz="1600" dirty="0">
                <a:latin typeface="Open Sans" panose="020B0606030504020204" pitchFamily="34" charset="0"/>
                <a:ea typeface="Open Sans" panose="020B0606030504020204" pitchFamily="34" charset="0"/>
                <a:cs typeface="Open Sans" panose="020B0606030504020204" pitchFamily="34" charset="0"/>
              </a:rPr>
              <a:t> including </a:t>
            </a:r>
            <a:r>
              <a:rPr lang="en-GB" sz="1600" b="1" dirty="0">
                <a:latin typeface="Open Sans" panose="020B0606030504020204" pitchFamily="34" charset="0"/>
                <a:ea typeface="Open Sans" panose="020B0606030504020204" pitchFamily="34" charset="0"/>
                <a:cs typeface="Open Sans" panose="020B0606030504020204" pitchFamily="34" charset="0"/>
              </a:rPr>
              <a:t>daily and cumulative load profiles</a:t>
            </a:r>
            <a:r>
              <a:rPr lang="en-GB" sz="1600" dirty="0">
                <a:latin typeface="Open Sans" panose="020B0606030504020204" pitchFamily="34" charset="0"/>
                <a:ea typeface="Open Sans" panose="020B0606030504020204" pitchFamily="34" charset="0"/>
                <a:cs typeface="Open Sans" panose="020B0606030504020204" pitchFamily="34" charset="0"/>
              </a:rPr>
              <a:t>, as well as </a:t>
            </a:r>
            <a:r>
              <a:rPr lang="en-GB" sz="1600" b="1" dirty="0">
                <a:latin typeface="Open Sans" panose="020B0606030504020204" pitchFamily="34" charset="0"/>
                <a:ea typeface="Open Sans" panose="020B0606030504020204" pitchFamily="34" charset="0"/>
                <a:cs typeface="Open Sans" panose="020B0606030504020204" pitchFamily="34" charset="0"/>
              </a:rPr>
              <a:t>energy consumption patterns </a:t>
            </a:r>
            <a:r>
              <a:rPr lang="en-GB" sz="1600" dirty="0">
                <a:latin typeface="Open Sans" panose="020B0606030504020204" pitchFamily="34" charset="0"/>
                <a:ea typeface="Open Sans" panose="020B0606030504020204" pitchFamily="34" charset="0"/>
                <a:cs typeface="Open Sans" panose="020B0606030504020204" pitchFamily="34" charset="0"/>
              </a:rPr>
              <a:t>across different user categories.</a:t>
            </a:r>
          </a:p>
        </p:txBody>
      </p:sp>
      <p:cxnSp>
        <p:nvCxnSpPr>
          <p:cNvPr id="8" name="Straight Connector 7">
            <a:extLst>
              <a:ext uri="{FF2B5EF4-FFF2-40B4-BE49-F238E27FC236}">
                <a16:creationId xmlns:a16="http://schemas.microsoft.com/office/drawing/2014/main" id="{AEC55925-FA6E-189E-4B32-421395EFA777}"/>
              </a:ext>
            </a:extLst>
          </p:cNvPr>
          <p:cNvCxnSpPr>
            <a:cxnSpLocks/>
          </p:cNvCxnSpPr>
          <p:nvPr/>
        </p:nvCxnSpPr>
        <p:spPr>
          <a:xfrm>
            <a:off x="806192" y="1108213"/>
            <a:ext cx="0" cy="770228"/>
          </a:xfrm>
          <a:prstGeom prst="line">
            <a:avLst/>
          </a:prstGeom>
          <a:ln w="19050">
            <a:solidFill>
              <a:srgbClr val="FFC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532154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sz="3600" dirty="0" err="1"/>
              <a:t>Jupyter</a:t>
            </a:r>
            <a:r>
              <a:rPr lang="en-GB" sz="3600" dirty="0"/>
              <a:t> Notebook Walkthrough</a:t>
            </a:r>
          </a:p>
        </p:txBody>
      </p:sp>
      <p:pic>
        <p:nvPicPr>
          <p:cNvPr id="5" name="Picture 6" descr=" ">
            <a:extLst>
              <a:ext uri="{FF2B5EF4-FFF2-40B4-BE49-F238E27FC236}">
                <a16:creationId xmlns:a16="http://schemas.microsoft.com/office/drawing/2014/main" id="{7D50056D-5D9C-5C52-1BC5-47BC15D12E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4817" y="6161722"/>
            <a:ext cx="478971" cy="478971"/>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89E659BE-1E74-64B9-7597-8918105A4BE9}"/>
              </a:ext>
            </a:extLst>
          </p:cNvPr>
          <p:cNvSpPr txBox="1"/>
          <p:nvPr/>
        </p:nvSpPr>
        <p:spPr>
          <a:xfrm>
            <a:off x="893978" y="6261059"/>
            <a:ext cx="5005172" cy="276999"/>
          </a:xfrm>
          <a:prstGeom prst="rect">
            <a:avLst/>
          </a:prstGeom>
          <a:noFill/>
        </p:spPr>
        <p:txBody>
          <a:bodyPr wrap="square" rtlCol="0">
            <a:spAutoFit/>
          </a:bodyPr>
          <a:lstStyle/>
          <a:p>
            <a:pPr algn="just"/>
            <a:r>
              <a:rPr lang="en-GB" sz="1200" dirty="0">
                <a:latin typeface="Helvetica Neue" panose="020B0604020202020204" charset="0"/>
                <a:ea typeface="Open Sans" panose="020B0606030504020204" pitchFamily="34" charset="0"/>
                <a:cs typeface="Open Sans" panose="020B0606030504020204" pitchFamily="34" charset="0"/>
              </a:rPr>
              <a:t>ramp/</a:t>
            </a:r>
            <a:r>
              <a:rPr lang="en-GB" sz="1200" dirty="0" err="1">
                <a:latin typeface="Helvetica Neue" panose="020B0604020202020204" charset="0"/>
                <a:ea typeface="Open Sans" panose="020B0606030504020204" pitchFamily="34" charset="0"/>
                <a:cs typeface="Open Sans" panose="020B0606030504020204" pitchFamily="34" charset="0"/>
              </a:rPr>
              <a:t>Jupyter</a:t>
            </a:r>
            <a:r>
              <a:rPr lang="en-GB" sz="1200" dirty="0">
                <a:latin typeface="Helvetica Neue" panose="020B0604020202020204" charset="0"/>
                <a:ea typeface="Open Sans" panose="020B0606030504020204" pitchFamily="34" charset="0"/>
                <a:cs typeface="Open Sans" panose="020B0606030504020204" pitchFamily="34" charset="0"/>
              </a:rPr>
              <a:t> Notebooks/Results/Load demand results.xlsx</a:t>
            </a:r>
            <a:endParaRPr lang="en-US" sz="1200" dirty="0">
              <a:latin typeface="Helvetica Neue" panose="020B0604020202020204" charset="0"/>
              <a:ea typeface="Open Sans" panose="020B0606030504020204" pitchFamily="34" charset="0"/>
              <a:cs typeface="Open Sans" panose="020B0606030504020204" pitchFamily="34" charset="0"/>
            </a:endParaRPr>
          </a:p>
        </p:txBody>
      </p:sp>
      <p:pic>
        <p:nvPicPr>
          <p:cNvPr id="10" name="Picture 9">
            <a:extLst>
              <a:ext uri="{FF2B5EF4-FFF2-40B4-BE49-F238E27FC236}">
                <a16:creationId xmlns:a16="http://schemas.microsoft.com/office/drawing/2014/main" id="{234500F2-E717-56FE-BFBC-F8571C5B6134}"/>
              </a:ext>
            </a:extLst>
          </p:cNvPr>
          <p:cNvPicPr>
            <a:picLocks noChangeAspect="1"/>
          </p:cNvPicPr>
          <p:nvPr/>
        </p:nvPicPr>
        <p:blipFill>
          <a:blip r:embed="rId4"/>
          <a:stretch>
            <a:fillRect/>
          </a:stretch>
        </p:blipFill>
        <p:spPr>
          <a:xfrm>
            <a:off x="1247156" y="2365367"/>
            <a:ext cx="4244708" cy="2499577"/>
          </a:xfrm>
          <a:prstGeom prst="rect">
            <a:avLst/>
          </a:prstGeom>
        </p:spPr>
      </p:pic>
      <p:pic>
        <p:nvPicPr>
          <p:cNvPr id="11" name="Picture 10" descr=" ">
            <a:extLst>
              <a:ext uri="{FF2B5EF4-FFF2-40B4-BE49-F238E27FC236}">
                <a16:creationId xmlns:a16="http://schemas.microsoft.com/office/drawing/2014/main" id="{4984AC5C-5228-39AB-3DFC-D746E1DA9F4B}"/>
              </a:ext>
            </a:extLst>
          </p:cNvPr>
          <p:cNvPicPr>
            <a:picLocks noChangeAspect="1" noChangeArrowheads="1"/>
          </p:cNvPicPr>
          <p:nvPr/>
        </p:nvPicPr>
        <p:blipFill>
          <a:blip r:embed="rId5">
            <a:lum bright="70000" contrast="-70000"/>
            <a:extLst>
              <a:ext uri="{28A0092B-C50C-407E-A947-70E740481C1C}">
                <a14:useLocalDpi xmlns:a14="http://schemas.microsoft.com/office/drawing/2010/main" val="0"/>
              </a:ext>
            </a:extLst>
          </a:blip>
          <a:srcRect/>
          <a:stretch>
            <a:fillRect/>
          </a:stretch>
        </p:blipFill>
        <p:spPr bwMode="auto">
          <a:xfrm rot="2757471">
            <a:off x="2991020" y="4535342"/>
            <a:ext cx="501106" cy="50110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E54FA80F-5556-48A8-7D0B-7ECAC1545E3A}"/>
              </a:ext>
            </a:extLst>
          </p:cNvPr>
          <p:cNvPicPr>
            <a:picLocks noChangeAspect="1"/>
          </p:cNvPicPr>
          <p:nvPr/>
        </p:nvPicPr>
        <p:blipFill>
          <a:blip r:embed="rId6"/>
          <a:srcRect/>
          <a:stretch/>
        </p:blipFill>
        <p:spPr>
          <a:xfrm>
            <a:off x="6170237" y="2156235"/>
            <a:ext cx="3223128" cy="3445577"/>
          </a:xfrm>
          <a:prstGeom prst="rect">
            <a:avLst/>
          </a:prstGeom>
          <a:ln w="28575">
            <a:noFill/>
          </a:ln>
        </p:spPr>
      </p:pic>
      <p:cxnSp>
        <p:nvCxnSpPr>
          <p:cNvPr id="13" name="Straight Connector 12">
            <a:extLst>
              <a:ext uri="{FF2B5EF4-FFF2-40B4-BE49-F238E27FC236}">
                <a16:creationId xmlns:a16="http://schemas.microsoft.com/office/drawing/2014/main" id="{B0475D50-4AA2-7D8D-C185-CEA809EB40C0}"/>
              </a:ext>
            </a:extLst>
          </p:cNvPr>
          <p:cNvCxnSpPr>
            <a:cxnSpLocks/>
            <a:stCxn id="11" idx="0"/>
          </p:cNvCxnSpPr>
          <p:nvPr/>
        </p:nvCxnSpPr>
        <p:spPr>
          <a:xfrm>
            <a:off x="3421678" y="4611714"/>
            <a:ext cx="2585626" cy="1032969"/>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17C68B3D-9D06-B272-ECAE-91C7A7454BE6}"/>
              </a:ext>
            </a:extLst>
          </p:cNvPr>
          <p:cNvCxnSpPr>
            <a:cxnSpLocks/>
            <a:stCxn id="11" idx="0"/>
          </p:cNvCxnSpPr>
          <p:nvPr/>
        </p:nvCxnSpPr>
        <p:spPr>
          <a:xfrm flipV="1">
            <a:off x="3421678" y="2397203"/>
            <a:ext cx="2585626" cy="2214511"/>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pic>
        <p:nvPicPr>
          <p:cNvPr id="15" name="Picture 14">
            <a:extLst>
              <a:ext uri="{FF2B5EF4-FFF2-40B4-BE49-F238E27FC236}">
                <a16:creationId xmlns:a16="http://schemas.microsoft.com/office/drawing/2014/main" id="{FE8F62C5-0B55-B528-ACF7-D2B9ACCC0731}"/>
              </a:ext>
            </a:extLst>
          </p:cNvPr>
          <p:cNvPicPr>
            <a:picLocks noChangeAspect="1"/>
          </p:cNvPicPr>
          <p:nvPr/>
        </p:nvPicPr>
        <p:blipFill>
          <a:blip r:embed="rId7"/>
          <a:stretch>
            <a:fillRect/>
          </a:stretch>
        </p:blipFill>
        <p:spPr>
          <a:xfrm>
            <a:off x="6456726" y="2949282"/>
            <a:ext cx="4716073" cy="1662432"/>
          </a:xfrm>
          <a:prstGeom prst="rect">
            <a:avLst/>
          </a:prstGeom>
        </p:spPr>
      </p:pic>
      <p:pic>
        <p:nvPicPr>
          <p:cNvPr id="16" name="Picture 15">
            <a:extLst>
              <a:ext uri="{FF2B5EF4-FFF2-40B4-BE49-F238E27FC236}">
                <a16:creationId xmlns:a16="http://schemas.microsoft.com/office/drawing/2014/main" id="{B992C84B-49ED-6113-3540-EF28412AEC92}"/>
              </a:ext>
            </a:extLst>
          </p:cNvPr>
          <p:cNvPicPr>
            <a:picLocks noChangeAspect="1"/>
          </p:cNvPicPr>
          <p:nvPr/>
        </p:nvPicPr>
        <p:blipFill>
          <a:blip r:embed="rId8"/>
          <a:stretch>
            <a:fillRect/>
          </a:stretch>
        </p:blipFill>
        <p:spPr>
          <a:xfrm>
            <a:off x="9444496" y="2091882"/>
            <a:ext cx="1728303" cy="3853477"/>
          </a:xfrm>
          <a:prstGeom prst="rect">
            <a:avLst/>
          </a:prstGeom>
        </p:spPr>
      </p:pic>
      <p:sp>
        <p:nvSpPr>
          <p:cNvPr id="17" name="Rectangle 16">
            <a:extLst>
              <a:ext uri="{FF2B5EF4-FFF2-40B4-BE49-F238E27FC236}">
                <a16:creationId xmlns:a16="http://schemas.microsoft.com/office/drawing/2014/main" id="{50454737-CE1A-71C8-1807-788D695DEAB6}"/>
              </a:ext>
            </a:extLst>
          </p:cNvPr>
          <p:cNvSpPr/>
          <p:nvPr/>
        </p:nvSpPr>
        <p:spPr>
          <a:xfrm>
            <a:off x="6007304" y="2010106"/>
            <a:ext cx="5223506" cy="3999000"/>
          </a:xfrm>
          <a:prstGeom prst="rect">
            <a:avLst/>
          </a:prstGeom>
          <a:noFill/>
          <a:ln w="28575">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55A5297-31C3-793B-A8E9-E55955D19274}"/>
              </a:ext>
            </a:extLst>
          </p:cNvPr>
          <p:cNvSpPr txBox="1"/>
          <p:nvPr/>
        </p:nvSpPr>
        <p:spPr>
          <a:xfrm>
            <a:off x="873788" y="1203551"/>
            <a:ext cx="9943148" cy="584775"/>
          </a:xfrm>
          <a:prstGeom prst="rect">
            <a:avLst/>
          </a:prstGeom>
          <a:noFill/>
        </p:spPr>
        <p:txBody>
          <a:bodyPr wrap="square" rtlCol="0">
            <a:spAutoFit/>
          </a:bodyPr>
          <a:lstStyle/>
          <a:p>
            <a:r>
              <a:rPr lang="it-IT" sz="1600" b="1" dirty="0">
                <a:solidFill>
                  <a:srgbClr val="2F5597"/>
                </a:solidFill>
                <a:latin typeface="Open Sans" panose="020B0606030504020204" pitchFamily="34" charset="0"/>
                <a:ea typeface="Open Sans" panose="020B0606030504020204" pitchFamily="34" charset="0"/>
                <a:cs typeface="Open Sans" panose="020B0606030504020204" pitchFamily="34" charset="0"/>
              </a:rPr>
              <a:t>Step 4</a:t>
            </a:r>
            <a:r>
              <a:rPr lang="it-IT" sz="1600" dirty="0">
                <a:latin typeface="Open Sans" panose="020B0606030504020204" pitchFamily="34" charset="0"/>
                <a:ea typeface="Open Sans" panose="020B0606030504020204" pitchFamily="34" charset="0"/>
                <a:cs typeface="Open Sans" panose="020B0606030504020204" pitchFamily="34" charset="0"/>
              </a:rPr>
              <a:t>: </a:t>
            </a:r>
            <a:r>
              <a:rPr lang="en-GB" sz="1600" b="1" dirty="0">
                <a:latin typeface="Open Sans" panose="020B0606030504020204" pitchFamily="34" charset="0"/>
                <a:ea typeface="Open Sans" panose="020B0606030504020204" pitchFamily="34" charset="0"/>
                <a:cs typeface="Open Sans" panose="020B0606030504020204" pitchFamily="34" charset="0"/>
              </a:rPr>
              <a:t>Export the simulation results</a:t>
            </a:r>
            <a:r>
              <a:rPr lang="en-GB" sz="1600" dirty="0">
                <a:latin typeface="Open Sans" panose="020B0606030504020204" pitchFamily="34" charset="0"/>
                <a:ea typeface="Open Sans" panose="020B0606030504020204" pitchFamily="34" charset="0"/>
                <a:cs typeface="Open Sans" panose="020B0606030504020204" pitchFamily="34" charset="0"/>
              </a:rPr>
              <a:t>, including daily load profiles and average daily load, into an Excel file named </a:t>
            </a:r>
            <a:r>
              <a:rPr lang="en-GB" sz="1600" i="1" dirty="0">
                <a:latin typeface="Open Sans" panose="020B0606030504020204" pitchFamily="34" charset="0"/>
                <a:ea typeface="Open Sans" panose="020B0606030504020204" pitchFamily="34" charset="0"/>
                <a:cs typeface="Open Sans" panose="020B0606030504020204" pitchFamily="34" charset="0"/>
              </a:rPr>
              <a:t>Load demand results.xlsx</a:t>
            </a:r>
            <a:r>
              <a:rPr lang="en-GB" sz="1600" dirty="0">
                <a:latin typeface="Open Sans" panose="020B0606030504020204" pitchFamily="34" charset="0"/>
                <a:ea typeface="Open Sans" panose="020B0606030504020204" pitchFamily="34" charset="0"/>
                <a:cs typeface="Open Sans" panose="020B0606030504020204" pitchFamily="34" charset="0"/>
              </a:rPr>
              <a:t>.</a:t>
            </a:r>
          </a:p>
        </p:txBody>
      </p:sp>
      <p:cxnSp>
        <p:nvCxnSpPr>
          <p:cNvPr id="3" name="Straight Connector 2">
            <a:extLst>
              <a:ext uri="{FF2B5EF4-FFF2-40B4-BE49-F238E27FC236}">
                <a16:creationId xmlns:a16="http://schemas.microsoft.com/office/drawing/2014/main" id="{97A4F6EF-333E-4221-670E-37AEA90F8DA4}"/>
              </a:ext>
            </a:extLst>
          </p:cNvPr>
          <p:cNvCxnSpPr>
            <a:cxnSpLocks/>
          </p:cNvCxnSpPr>
          <p:nvPr/>
        </p:nvCxnSpPr>
        <p:spPr>
          <a:xfrm>
            <a:off x="806192" y="1108213"/>
            <a:ext cx="0" cy="770228"/>
          </a:xfrm>
          <a:prstGeom prst="line">
            <a:avLst/>
          </a:prstGeom>
          <a:ln w="19050">
            <a:solidFill>
              <a:srgbClr val="FFC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22101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B235797-FF2F-4E08-BA38-B01FA34BB70A}"/>
              </a:ext>
            </a:extLst>
          </p:cNvPr>
          <p:cNvSpPr>
            <a:spLocks noGrp="1"/>
          </p:cNvSpPr>
          <p:nvPr>
            <p:ph type="title"/>
          </p:nvPr>
        </p:nvSpPr>
        <p:spPr/>
        <p:txBody>
          <a:bodyPr>
            <a:normAutofit/>
          </a:bodyPr>
          <a:lstStyle/>
          <a:p>
            <a:r>
              <a:rPr lang="fr-FR" dirty="0" err="1"/>
              <a:t>References</a:t>
            </a:r>
            <a:endParaRPr lang="fr-FR" dirty="0"/>
          </a:p>
        </p:txBody>
      </p:sp>
      <p:sp>
        <p:nvSpPr>
          <p:cNvPr id="4" name="Content Placeholder 1">
            <a:extLst>
              <a:ext uri="{FF2B5EF4-FFF2-40B4-BE49-F238E27FC236}">
                <a16:creationId xmlns:a16="http://schemas.microsoft.com/office/drawing/2014/main" id="{12ECC93B-8622-05F1-43F3-9DD365C068C5}"/>
              </a:ext>
            </a:extLst>
          </p:cNvPr>
          <p:cNvSpPr txBox="1">
            <a:spLocks/>
          </p:cNvSpPr>
          <p:nvPr/>
        </p:nvSpPr>
        <p:spPr>
          <a:xfrm>
            <a:off x="838200" y="1545771"/>
            <a:ext cx="9906000" cy="4328818"/>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dirty="0">
                <a:latin typeface="Open Sans"/>
              </a:rPr>
              <a:t>[1] N. Stevanato et al., Access to Electricity in Informal Settlements: Literature Review and Load Curve Estimation, IEEE PES/IAS </a:t>
            </a:r>
            <a:r>
              <a:rPr lang="en-GB" sz="2000" dirty="0" err="1">
                <a:latin typeface="Open Sans"/>
              </a:rPr>
              <a:t>PowerAfrica</a:t>
            </a:r>
            <a:r>
              <a:rPr lang="en-GB" sz="2000" dirty="0">
                <a:latin typeface="Open Sans"/>
              </a:rPr>
              <a:t>, Marrakech, Morocco, 2023. https://doi.org/ 10.1109/PowerAfrica57932.2023.10363327</a:t>
            </a:r>
          </a:p>
          <a:p>
            <a:r>
              <a:rPr lang="en-GB" sz="2000" dirty="0">
                <a:latin typeface="Open Sans"/>
              </a:rPr>
              <a:t>[2] F. Lombardi, S. Balderrama, S. Quoilin, E. Colombo, Generating high-resolution multi-energy load profiles for remote areas with an open-source stochastic model, Energy, 2019. https://doi.org/10.1016/j.energy.2019.04.097. </a:t>
            </a:r>
          </a:p>
          <a:p>
            <a:r>
              <a:rPr lang="en-GB" sz="2000" dirty="0">
                <a:latin typeface="Open Sans"/>
              </a:rPr>
              <a:t>[3] </a:t>
            </a:r>
            <a:r>
              <a:rPr lang="en-US" sz="2000" dirty="0">
                <a:latin typeface="Open Sans"/>
              </a:rPr>
              <a:t>Lombardi et al., (2024). RAMP: stochastic simulation of user-driven energy demand time series. Journal of Open Source Software, 9(98), 6418, https://doi.org/10.21105/joss.06418</a:t>
            </a:r>
            <a:endParaRPr lang="en-GB" sz="2000" dirty="0">
              <a:latin typeface="Open Sans"/>
            </a:endParaRPr>
          </a:p>
          <a:p>
            <a:r>
              <a:rPr lang="en-GB" sz="2000" dirty="0">
                <a:latin typeface="Open Sans"/>
              </a:rPr>
              <a:t>[4] https://github.com/RAMP-project/RAMP</a:t>
            </a:r>
          </a:p>
          <a:p>
            <a:r>
              <a:rPr lang="en-GB" sz="2000" dirty="0">
                <a:latin typeface="Open Sans"/>
              </a:rPr>
              <a:t>[5] https://github.com/SESAM-Polimi/JupyRAMP</a:t>
            </a:r>
          </a:p>
          <a:p>
            <a:endParaRPr lang="en-GB" sz="2000" dirty="0">
              <a:latin typeface="Open Sans"/>
            </a:endParaRPr>
          </a:p>
        </p:txBody>
      </p:sp>
    </p:spTree>
    <p:extLst>
      <p:ext uri="{BB962C8B-B14F-4D97-AF65-F5344CB8AC3E}">
        <p14:creationId xmlns:p14="http://schemas.microsoft.com/office/powerpoint/2010/main" val="2648809422"/>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0a663368-1561-4a8b-bd80-4f655cceb5cd">
      <Terms xmlns="http://schemas.microsoft.com/office/infopath/2007/PartnerControls"/>
    </lcf76f155ced4ddcb4097134ff3c332f>
    <TaxCatchAll xmlns="2a56bc72-e832-426a-b1e3-32c4417a925f"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BC7AA46-451C-4684-8345-7C09439E7A20}">
  <ds:schemaRefs>
    <ds:schemaRef ds:uri="http://schemas.microsoft.com/office/2006/metadata/properties"/>
    <ds:schemaRef ds:uri="http://schemas.microsoft.com/office/infopath/2007/PartnerControls"/>
    <ds:schemaRef ds:uri="5d44ae6a-e145-4c9d-94e7-ddf9cc58067e"/>
    <ds:schemaRef ds:uri="e67e9a88-35e1-4b39-8da9-a609eb308282"/>
    <ds:schemaRef ds:uri="0a663368-1561-4a8b-bd80-4f655cceb5cd"/>
    <ds:schemaRef ds:uri="2a56bc72-e832-426a-b1e3-32c4417a925f"/>
  </ds:schemaRefs>
</ds:datastoreItem>
</file>

<file path=customXml/itemProps2.xml><?xml version="1.0" encoding="utf-8"?>
<ds:datastoreItem xmlns:ds="http://schemas.openxmlformats.org/officeDocument/2006/customXml" ds:itemID="{72DEC6F1-1D3E-4A1A-85B4-42A9E479A328}">
  <ds:schemaRefs>
    <ds:schemaRef ds:uri="http://schemas.microsoft.com/sharepoint/v3/contenttype/forms"/>
  </ds:schemaRefs>
</ds:datastoreItem>
</file>

<file path=customXml/itemProps3.xml><?xml version="1.0" encoding="utf-8"?>
<ds:datastoreItem xmlns:ds="http://schemas.openxmlformats.org/officeDocument/2006/customXml" ds:itemID="{9C31D930-36F5-4AC0-8031-F3982DACB6F9}"/>
</file>

<file path=docProps/app.xml><?xml version="1.0" encoding="utf-8"?>
<Properties xmlns="http://schemas.openxmlformats.org/officeDocument/2006/extended-properties" xmlns:vt="http://schemas.openxmlformats.org/officeDocument/2006/docPropsVTypes">
  <TotalTime>2</TotalTime>
  <Words>3601</Words>
  <Application>Microsoft Macintosh PowerPoint</Application>
  <PresentationFormat>Widescreen</PresentationFormat>
  <Paragraphs>398</Paragraphs>
  <Slides>25</Slides>
  <Notes>24</Notes>
  <HiddenSlides>0</HiddenSlides>
  <MMClips>0</MMClips>
  <ScaleCrop>false</ScaleCrop>
  <HeadingPairs>
    <vt:vector size="8" baseType="variant">
      <vt:variant>
        <vt:lpstr>Fonts Used</vt:lpstr>
      </vt:variant>
      <vt:variant>
        <vt:i4>12</vt:i4>
      </vt:variant>
      <vt:variant>
        <vt:lpstr>Theme</vt:lpstr>
      </vt:variant>
      <vt:variant>
        <vt:i4>1</vt:i4>
      </vt:variant>
      <vt:variant>
        <vt:lpstr>Embedded OLE Servers</vt:lpstr>
      </vt:variant>
      <vt:variant>
        <vt:i4>1</vt:i4>
      </vt:variant>
      <vt:variant>
        <vt:lpstr>Slide Titles</vt:lpstr>
      </vt:variant>
      <vt:variant>
        <vt:i4>25</vt:i4>
      </vt:variant>
    </vt:vector>
  </HeadingPairs>
  <TitlesOfParts>
    <vt:vector size="39" baseType="lpstr">
      <vt:lpstr>Aptos</vt:lpstr>
      <vt:lpstr>Arial</vt:lpstr>
      <vt:lpstr>Calibri</vt:lpstr>
      <vt:lpstr>Cambria Math</vt:lpstr>
      <vt:lpstr>Courier New</vt:lpstr>
      <vt:lpstr>Helvetica Neue</vt:lpstr>
      <vt:lpstr>Open Sans</vt:lpstr>
      <vt:lpstr>Open Sans ExtraBold</vt:lpstr>
      <vt:lpstr>Rubik</vt:lpstr>
      <vt:lpstr>Times New Roman</vt:lpstr>
      <vt:lpstr>Trebuchet MS</vt:lpstr>
      <vt:lpstr>Verdana</vt:lpstr>
      <vt:lpstr>Thème Office</vt:lpstr>
      <vt:lpstr>Equation</vt:lpstr>
      <vt:lpstr>Off-Grid Energy Systems Modelling</vt:lpstr>
      <vt:lpstr>Outline of the Lesson</vt:lpstr>
      <vt:lpstr>Learning Outcomes of the Lesson</vt:lpstr>
      <vt:lpstr>Load time series data</vt:lpstr>
      <vt:lpstr>Estimating Load Demand</vt:lpstr>
      <vt:lpstr>Estimating Load Demand</vt:lpstr>
      <vt:lpstr>Estimating Load Demand</vt:lpstr>
      <vt:lpstr>Estimating Load Demand</vt:lpstr>
      <vt:lpstr>Estimating Load Demand</vt:lpstr>
      <vt:lpstr>RAMP software</vt:lpstr>
      <vt:lpstr>Bottom-up Approach</vt:lpstr>
      <vt:lpstr>Bottom-up Approach</vt:lpstr>
      <vt:lpstr>Getting Ready – Installing Anaconda</vt:lpstr>
      <vt:lpstr>Getting Ready – Downloading RAMP</vt:lpstr>
      <vt:lpstr>Getting Ready – Anaconda Prompt</vt:lpstr>
      <vt:lpstr>Setting the RAMP environment</vt:lpstr>
      <vt:lpstr>Getting Ready – Launching Jupyter</vt:lpstr>
      <vt:lpstr>Getting Ready – Launching Jupyter</vt:lpstr>
      <vt:lpstr>Excel Input files</vt:lpstr>
      <vt:lpstr>Inputs – Detail (1)</vt:lpstr>
      <vt:lpstr>Inputs – Detail (2)</vt:lpstr>
      <vt:lpstr>Jupyter Notebook Walkthrough</vt:lpstr>
      <vt:lpstr>Jupyter Notebook Walkthrough</vt:lpstr>
      <vt:lpstr>Jupyter Notebook Walkthrough</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Carine VALETTE</dc:creator>
  <cp:lastModifiedBy>Leslie Ashburner</cp:lastModifiedBy>
  <cp:revision>22</cp:revision>
  <dcterms:created xsi:type="dcterms:W3CDTF">2021-01-28T08:37:55Z</dcterms:created>
  <dcterms:modified xsi:type="dcterms:W3CDTF">2024-10-22T17:45:11Z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